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999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697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4475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726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9645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8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8356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498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86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9480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91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98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Made by </a:t>
            </a:r>
            <a:r>
              <a:rPr lang="en-US" dirty="0" err="1" smtClean="0">
                <a:latin typeface="Arial Black" panose="020B0A04020102020204" pitchFamily="34" charset="0"/>
              </a:rPr>
              <a:t>rakan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qsous</a:t>
            </a:r>
            <a:r>
              <a:rPr lang="en-US" dirty="0" smtClean="0">
                <a:latin typeface="Arial Black" panose="020B0A04020102020204" pitchFamily="34" charset="0"/>
              </a:rPr>
              <a:t> grade 6b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What’s a </a:t>
            </a:r>
            <a:r>
              <a:rPr lang="en-US" sz="4000" dirty="0" err="1" smtClean="0">
                <a:latin typeface="Arial Black" panose="020B0A04020102020204" pitchFamily="34" charset="0"/>
              </a:rPr>
              <a:t>dabke</a:t>
            </a:r>
            <a:r>
              <a:rPr lang="en-US" sz="4000" dirty="0" smtClean="0">
                <a:latin typeface="Arial Black" panose="020B0A04020102020204" pitchFamily="34" charset="0"/>
              </a:rPr>
              <a:t>? </a:t>
            </a:r>
            <a:endParaRPr lang="ar-JO" sz="4000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wgaw: Dance &lt;strong&gt;Dabke&lt;/strong&g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029" y="1074058"/>
            <a:ext cx="5762171" cy="492034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 smtClean="0">
                <a:latin typeface="Arial Black" panose="020B0A04020102020204" pitchFamily="34" charset="0"/>
              </a:rPr>
              <a:t>a </a:t>
            </a:r>
            <a:r>
              <a:rPr lang="en-US" sz="2400" dirty="0" err="1" smtClean="0">
                <a:latin typeface="Arial Black" panose="020B0A04020102020204" pitchFamily="34" charset="0"/>
              </a:rPr>
              <a:t>dabke</a:t>
            </a:r>
            <a:r>
              <a:rPr lang="en-US" sz="2400" dirty="0" smtClean="0">
                <a:latin typeface="Arial Black" panose="020B0A04020102020204" pitchFamily="34" charset="0"/>
              </a:rPr>
              <a:t> is a joyful form of traditional line and circle dancing with origin in middle eastern culture</a:t>
            </a:r>
          </a:p>
        </p:txBody>
      </p:sp>
    </p:spTree>
    <p:extLst>
      <p:ext uri="{BB962C8B-B14F-4D97-AF65-F5344CB8AC3E}">
        <p14:creationId xmlns:p14="http://schemas.microsoft.com/office/powerpoint/2010/main" val="193682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Where is the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done?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Free picture: &lt;strong&gt;flag&lt;/strong&gt;, &lt;strong&gt;Jordan&lt;/strong&g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190171"/>
            <a:ext cx="6225041" cy="376647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 a </a:t>
            </a:r>
            <a:r>
              <a:rPr lang="en-US" sz="2400" dirty="0" err="1" smtClean="0">
                <a:latin typeface="Arial Black" panose="020B0A04020102020204" pitchFamily="34" charset="0"/>
              </a:rPr>
              <a:t>dabke</a:t>
            </a:r>
            <a:r>
              <a:rPr lang="en-US" sz="2400" dirty="0" smtClean="0">
                <a:latin typeface="Arial Black" panose="020B0A04020102020204" pitchFamily="34" charset="0"/>
              </a:rPr>
              <a:t> is preformed or practiced in the mountains of the </a:t>
            </a:r>
            <a:r>
              <a:rPr lang="en-US" sz="2400" dirty="0" err="1" smtClean="0">
                <a:latin typeface="Arial Black" panose="020B0A04020102020204" pitchFamily="34" charset="0"/>
              </a:rPr>
              <a:t>levatine</a:t>
            </a:r>
            <a:r>
              <a:rPr lang="en-US" sz="2400" dirty="0" smtClean="0">
                <a:latin typeface="Arial Black" panose="020B0A04020102020204" pitchFamily="34" charset="0"/>
              </a:rPr>
              <a:t> region this region in the middle east includes Jordan Palestine Lebanon and </a:t>
            </a:r>
            <a:r>
              <a:rPr lang="en-US" sz="2400" dirty="0" err="1" smtClean="0">
                <a:latin typeface="Arial Black" panose="020B0A04020102020204" pitchFamily="34" charset="0"/>
              </a:rPr>
              <a:t>sirya</a:t>
            </a:r>
            <a:endParaRPr lang="ar-JO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When is the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preformed?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It preformed but it’s usually preformed in </a:t>
            </a:r>
            <a:r>
              <a:rPr lang="en-US" dirty="0" err="1" smtClean="0">
                <a:latin typeface="Arial Black" panose="020B0A04020102020204" pitchFamily="34" charset="0"/>
              </a:rPr>
              <a:t>weddings,special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occasions,and</a:t>
            </a:r>
            <a:r>
              <a:rPr lang="en-US" dirty="0" smtClean="0">
                <a:latin typeface="Arial Black" panose="020B0A04020102020204" pitchFamily="34" charset="0"/>
              </a:rPr>
              <a:t> family gathering 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9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Who preforms 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564367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is practiced by the </a:t>
            </a:r>
            <a:r>
              <a:rPr lang="en-US" dirty="0" err="1" smtClean="0">
                <a:latin typeface="Arial Black" panose="020B0A04020102020204" pitchFamily="34" charset="0"/>
              </a:rPr>
              <a:t>levantine</a:t>
            </a:r>
            <a:r>
              <a:rPr lang="en-US" dirty="0" smtClean="0">
                <a:latin typeface="Arial Black" panose="020B0A04020102020204" pitchFamily="34" charset="0"/>
              </a:rPr>
              <a:t> countries and is preformed by a large group of people interlocking </a:t>
            </a:r>
            <a:r>
              <a:rPr lang="en-US" dirty="0" err="1" smtClean="0">
                <a:latin typeface="Arial Black" panose="020B0A04020102020204" pitchFamily="34" charset="0"/>
              </a:rPr>
              <a:t>arms,taping</a:t>
            </a:r>
            <a:r>
              <a:rPr lang="en-US" dirty="0" smtClean="0">
                <a:latin typeface="Arial Black" panose="020B0A04020102020204" pitchFamily="34" charset="0"/>
              </a:rPr>
              <a:t> and stomping with their feet and sing or chant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82914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Why is 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preformed?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Category:&lt;strong&gt;Dabke&lt;/strong&gt; - Wikimedia Common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638629"/>
            <a:ext cx="5486400" cy="452845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The </a:t>
            </a:r>
            <a:r>
              <a:rPr lang="en-US" sz="2800" dirty="0" err="1" smtClean="0">
                <a:latin typeface="Arial Black" panose="020B0A04020102020204" pitchFamily="34" charset="0"/>
              </a:rPr>
              <a:t>dabke</a:t>
            </a:r>
            <a:r>
              <a:rPr lang="en-US" sz="2800" dirty="0" smtClean="0">
                <a:latin typeface="Arial Black" panose="020B0A04020102020204" pitchFamily="34" charset="0"/>
              </a:rPr>
              <a:t> is preformed to share historical narratives and vibrant folk legacies </a:t>
            </a:r>
            <a:endParaRPr lang="ar-JO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anose="020B0A04020102020204" pitchFamily="34" charset="0"/>
              </a:rPr>
              <a:t>Mansaf</a:t>
            </a: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0805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What’s </a:t>
            </a:r>
            <a:r>
              <a:rPr lang="en-US" dirty="0" err="1" smtClean="0">
                <a:latin typeface="Arial Black" panose="020B0A04020102020204" pitchFamily="34" charset="0"/>
              </a:rPr>
              <a:t>mansaf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Picture Placeholder 4" descr="Foodista | Recipes, Cooking Tips, and Food News | Jordanian &lt;strong&gt;Mansaf&lt;/strong&gt;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" r="837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 Black" panose="020B0A04020102020204" pitchFamily="34" charset="0"/>
              </a:rPr>
              <a:t>Mansaf</a:t>
            </a:r>
            <a:r>
              <a:rPr lang="en-US" sz="2800" dirty="0" smtClean="0">
                <a:latin typeface="Arial Black" panose="020B0A04020102020204" pitchFamily="34" charset="0"/>
              </a:rPr>
              <a:t> is a traditional Jordanian dish made of lamp cooked in a sauce of fermented dried yogurt and served with rice or bulgur</a:t>
            </a:r>
            <a:endParaRPr lang="ar-JO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The end 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&lt;strong&gt;The End&lt;/strong&gt; Of Days Is Here, Are you ready? | Echo Of Restoration Truth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7" y="972457"/>
            <a:ext cx="10074955" cy="489653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55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157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Office Theme</vt:lpstr>
      <vt:lpstr>  dabke </vt:lpstr>
      <vt:lpstr>What’s a dabke? </vt:lpstr>
      <vt:lpstr>Where is the dabke done?</vt:lpstr>
      <vt:lpstr>When is the dabke preformed?</vt:lpstr>
      <vt:lpstr>Who preforms a dabke?</vt:lpstr>
      <vt:lpstr>Why is a dabke preformed?</vt:lpstr>
      <vt:lpstr>Mansaf </vt:lpstr>
      <vt:lpstr>What’s mansaf?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dabke</dc:title>
  <dc:creator>DELL</dc:creator>
  <cp:lastModifiedBy>DELL</cp:lastModifiedBy>
  <cp:revision>7</cp:revision>
  <dcterms:created xsi:type="dcterms:W3CDTF">2022-10-30T16:20:27Z</dcterms:created>
  <dcterms:modified xsi:type="dcterms:W3CDTF">2022-10-30T17:17:57Z</dcterms:modified>
</cp:coreProperties>
</file>