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19BA7-23A0-401C-82A2-65A8B080A87D}" v="29" dt="2022-10-30T09:54:25.988"/>
    <p1510:client id="{3B770A28-B4BF-433B-A630-ECA3EBBE72B6}" v="1383" dt="2022-10-30T16:36:09.068"/>
    <p1510:client id="{70EDE98E-A6E7-4CF8-AE11-FDB02612142B}" v="6" dt="2022-10-30T09:57:08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-country-flags.com/country.php?name=Jorda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flickr.com/photos/sully_aka__wstera2/140815438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yum!_brand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ow-png/download/4947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ully_aka__wstera2/140815438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4192293@N02/406126258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ngerousharvests.blogspot.com/2011/06/woo-in-western-yoga-and-buddhism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ternationaljettrash.com/2010/11/fun-fun-fun-on-the-lower-east-side/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naway.university/ee-dance-party-notex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portsfriends/48601403701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2065" y="-590089"/>
            <a:ext cx="9144000" cy="2387600"/>
          </a:xfrm>
        </p:spPr>
        <p:txBody>
          <a:bodyPr/>
          <a:lstStyle/>
          <a:p>
            <a:r>
              <a:rPr lang="en-US" dirty="0">
                <a:cs typeface="Calibri Light"/>
              </a:rPr>
              <a:t>Jordan and it's traditions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8867" y="4609572"/>
            <a:ext cx="1363134" cy="85989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4" name="Picture 4" descr="Thumbs Up Smiley Face Emoji - Free vector graphic on Pixabay">
            <a:extLst>
              <a:ext uri="{FF2B5EF4-FFF2-40B4-BE49-F238E27FC236}">
                <a16:creationId xmlns:a16="http://schemas.microsoft.com/office/drawing/2014/main" id="{D9E10178-FEEC-FAC4-F0D8-6CED8E39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18" y="1698191"/>
            <a:ext cx="2743199" cy="191738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8406153-DFFE-E56C-7EB5-5A0306A53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1446" y="3271189"/>
            <a:ext cx="2737554" cy="1334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8ADF8-A21D-8AC4-705C-3F3C8DD70ADA}"/>
              </a:ext>
            </a:extLst>
          </p:cNvPr>
          <p:cNvSpPr txBox="1"/>
          <p:nvPr/>
        </p:nvSpPr>
        <p:spPr>
          <a:xfrm>
            <a:off x="10951104" y="5741988"/>
            <a:ext cx="1587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E139-E387-0E46-1256-9FAE16E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Thank you for all of your attention!!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2BC92-402D-1D07-EF4A-3572EE219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>
                <a:cs typeface="Calibri"/>
              </a:rPr>
              <a:t>Hope you liked it. </a:t>
            </a:r>
          </a:p>
          <a:p>
            <a:pPr marL="0" indent="0">
              <a:buNone/>
            </a:pPr>
            <a:endParaRPr lang="en-US" sz="4400" dirty="0">
              <a:cs typeface="Calibri"/>
            </a:endParaRPr>
          </a:p>
          <a:p>
            <a:pPr marL="0" indent="0">
              <a:buNone/>
            </a:pPr>
            <a:endParaRPr lang="en-US" sz="4400" dirty="0">
              <a:cs typeface="Calibri"/>
            </a:endParaRPr>
          </a:p>
          <a:p>
            <a:pPr marL="0" indent="0">
              <a:buNone/>
            </a:pPr>
            <a:endParaRPr lang="en-US" sz="4400" dirty="0">
              <a:cs typeface="Calibri"/>
            </a:endParaRPr>
          </a:p>
          <a:p>
            <a:pPr marL="0" indent="0">
              <a:buNone/>
            </a:pPr>
            <a:endParaRPr lang="en-US" sz="4400" dirty="0">
              <a:cs typeface="Calibri"/>
            </a:endParaRPr>
          </a:p>
        </p:txBody>
      </p:sp>
      <p:pic>
        <p:nvPicPr>
          <p:cNvPr id="4" name="Picture 4" descr="Thumbs Up Smiley Face Emoji - Free vector graphic on Pixabay">
            <a:extLst>
              <a:ext uri="{FF2B5EF4-FFF2-40B4-BE49-F238E27FC236}">
                <a16:creationId xmlns:a16="http://schemas.microsoft.com/office/drawing/2014/main" id="{689C0AF4-F856-8209-BEF8-23E753BA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912" y="2981407"/>
            <a:ext cx="2743199" cy="19173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2942BA7-5F36-4057-5907-DD232128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059" y="3064095"/>
            <a:ext cx="4239321" cy="3935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C2A56-0317-9BD9-9701-F576331CF3C5}"/>
              </a:ext>
            </a:extLst>
          </p:cNvPr>
          <p:cNvSpPr txBox="1"/>
          <p:nvPr/>
        </p:nvSpPr>
        <p:spPr>
          <a:xfrm>
            <a:off x="4724400" y="470535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9" name="Picture 9" descr="Surprised Smiley In 3d Free Stock Photo - Public Domain Pictures">
            <a:extLst>
              <a:ext uri="{FF2B5EF4-FFF2-40B4-BE49-F238E27FC236}">
                <a16:creationId xmlns:a16="http://schemas.microsoft.com/office/drawing/2014/main" id="{3CC0160B-5FDE-A651-0AE4-4E7F4BB6F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424" y="33862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7DEA-85A0-E1C9-79B3-0CB53A86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Mansaf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57EB-B8A6-B215-4467-496D5EC5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You fly to Jordan right?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you think hm... I'm hungry.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You ask a Jordanian what should I eat I am very hungry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He say's eat our traditional dish </a:t>
            </a:r>
            <a:r>
              <a:rPr lang="en-US" dirty="0" err="1">
                <a:cs typeface="Calibri"/>
              </a:rPr>
              <a:t>Mansaf</a:t>
            </a:r>
            <a:r>
              <a:rPr lang="en-US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42BAA3-2674-1B6A-4450-D6BEF3B16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5959" y="3365632"/>
            <a:ext cx="2539682" cy="2107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85CAC-938D-2ADD-1D0E-03AD5C9171C0}"/>
              </a:ext>
            </a:extLst>
          </p:cNvPr>
          <p:cNvSpPr txBox="1"/>
          <p:nvPr/>
        </p:nvSpPr>
        <p:spPr>
          <a:xfrm>
            <a:off x="8305800" y="5473700"/>
            <a:ext cx="25400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2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6D23-895B-F07C-A9D2-632C7B25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Mansaf?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0987-7F18-54DD-1936-653AAB94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3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Mansaf</a:t>
            </a:r>
            <a:r>
              <a:rPr lang="en-US" dirty="0">
                <a:ea typeface="+mn-lt"/>
                <a:cs typeface="+mn-lt"/>
              </a:rPr>
              <a:t> is a dish of rice, lamb, and a dry yoghurt made into a sauce called </a:t>
            </a:r>
            <a:r>
              <a:rPr lang="en-US" dirty="0" err="1">
                <a:ea typeface="+mn-lt"/>
                <a:cs typeface="+mn-lt"/>
              </a:rPr>
              <a:t>jameed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It’s the most</a:t>
            </a:r>
            <a:r>
              <a:rPr lang="en-US" dirty="0">
                <a:ea typeface="+mn-lt"/>
                <a:cs typeface="+mn-lt"/>
              </a:rPr>
              <a:t> beloved Jordanian foods and it's also the tradional dish of Jordan.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Got this information from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https://migrationology.com/mansaf-jordan/</a:t>
            </a:r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2861054-E396-6CD3-B8C5-EA14D8BF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6757" y="3387511"/>
            <a:ext cx="2621285" cy="2148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A0BAD-642C-0E7B-9FA7-75CD198D18E2}"/>
              </a:ext>
            </a:extLst>
          </p:cNvPr>
          <p:cNvSpPr txBox="1"/>
          <p:nvPr/>
        </p:nvSpPr>
        <p:spPr>
          <a:xfrm>
            <a:off x="4784725" y="4503738"/>
            <a:ext cx="262255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3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5DF0-6839-FFBF-1710-784364DF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3397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When or where is </a:t>
            </a:r>
            <a:r>
              <a:rPr lang="en-US" dirty="0" err="1">
                <a:cs typeface="Calibri Light"/>
              </a:rPr>
              <a:t>mansaf</a:t>
            </a:r>
            <a:r>
              <a:rPr lang="en-US" dirty="0">
                <a:cs typeface="Calibri Light"/>
              </a:rPr>
              <a:t> practiced?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A4FC-3709-72E0-67D9-A131E205C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It's practiced in homes and maybe </a:t>
            </a:r>
            <a:r>
              <a:rPr lang="en-US" dirty="0" err="1">
                <a:cs typeface="Calibri"/>
              </a:rPr>
              <a:t>partys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Got this information from https://migrationology.com/mansaf-jordan/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36D392-1820-F342-BC8F-AB90325C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0" y="4481745"/>
            <a:ext cx="2743200" cy="255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55D330-D85F-40F4-185A-CA659B5E4CE3}"/>
              </a:ext>
            </a:extLst>
          </p:cNvPr>
          <p:cNvSpPr txBox="1"/>
          <p:nvPr/>
        </p:nvSpPr>
        <p:spPr>
          <a:xfrm>
            <a:off x="8382000" y="703368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8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6E62-9F7B-B16C-1AC5-906A7008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Who or why is this tradition practiced?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85BB-E478-B01C-4900-52A3727C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Jordanians practice this traditions of course!  </a:t>
            </a: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Got this information from https://migrationology.com/mansaf-jordan/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F24F5C-8BDA-9245-1773-D78DD6D23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7499" y="220311"/>
            <a:ext cx="1451516" cy="218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0879A-0988-955B-9B7F-AC6343DA0C2F}"/>
              </a:ext>
            </a:extLst>
          </p:cNvPr>
          <p:cNvSpPr txBox="1"/>
          <p:nvPr/>
        </p:nvSpPr>
        <p:spPr>
          <a:xfrm>
            <a:off x="4724400" y="54848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>
                <a:hlinkClick r:id="rId4"/>
              </a:rPr>
              <a:t> </a:t>
            </a:r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422B1-0C66-C85E-6D0C-DDCF5F4C2CA6}"/>
              </a:ext>
            </a:extLst>
          </p:cNvPr>
          <p:cNvSpPr txBox="1"/>
          <p:nvPr/>
        </p:nvSpPr>
        <p:spPr>
          <a:xfrm>
            <a:off x="880533" y="2472267"/>
            <a:ext cx="99314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Why do they practice it to make the dish as tasty as possible!!!</a:t>
            </a: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0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5A58-F724-67E8-08E8-364E1AF8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second tradition is </a:t>
            </a:r>
            <a:r>
              <a:rPr lang="en-US" dirty="0" err="1">
                <a:cs typeface="Calibri Light"/>
              </a:rPr>
              <a:t>Dabkeh</a:t>
            </a:r>
            <a:r>
              <a:rPr lang="en-US" dirty="0">
                <a:cs typeface="Calibri Light"/>
              </a:rPr>
              <a:t>!!!!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5005-4A7C-78F4-478E-09F8A0C6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You got a party invitation from you good old friend right? so you go there and you see a couple of people dancing hmm... what is that?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That looks surprisingly fun you go there and you start dancing and you ask what is that dance's name???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The person replies its </a:t>
            </a:r>
            <a:r>
              <a:rPr lang="en-US" dirty="0" err="1">
                <a:cs typeface="Calibri"/>
              </a:rPr>
              <a:t>Dabkeh</a:t>
            </a:r>
            <a:r>
              <a:rPr lang="en-US" dirty="0">
                <a:cs typeface="Calibri"/>
              </a:rPr>
              <a:t>!! </a:t>
            </a:r>
            <a:r>
              <a:rPr lang="en-US" dirty="0" err="1">
                <a:cs typeface="Calibri"/>
              </a:rPr>
              <a:t>Wohoooo</a:t>
            </a:r>
            <a:r>
              <a:rPr lang="en-US" dirty="0">
                <a:cs typeface="Calibri"/>
              </a:rPr>
              <a:t>!!!</a:t>
            </a:r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484161D-F658-C0F6-1BAA-36F803452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4220" y="4110357"/>
            <a:ext cx="2185639" cy="308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195FA9-24C7-B39A-9A8A-EE75EB26E278}"/>
              </a:ext>
            </a:extLst>
          </p:cNvPr>
          <p:cNvSpPr txBox="1"/>
          <p:nvPr/>
        </p:nvSpPr>
        <p:spPr>
          <a:xfrm>
            <a:off x="4953000" y="6515577"/>
            <a:ext cx="1442225" cy="103769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7" name="Picture 7" descr="A picture containing light, traffic, outdoor, sign&#10;&#10;Description automatically generated">
            <a:extLst>
              <a:ext uri="{FF2B5EF4-FFF2-40B4-BE49-F238E27FC236}">
                <a16:creationId xmlns:a16="http://schemas.microsoft.com/office/drawing/2014/main" id="{4C862189-39DB-408D-8D83-49F14FEC6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3107" y="4574788"/>
            <a:ext cx="27432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E0D94A-AF98-788E-0953-AFA24E5B8A5D}"/>
              </a:ext>
            </a:extLst>
          </p:cNvPr>
          <p:cNvSpPr txBox="1"/>
          <p:nvPr/>
        </p:nvSpPr>
        <p:spPr>
          <a:xfrm>
            <a:off x="3953107" y="663218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0CA0-B346-C651-ABCE-C7B6BFE3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Dabkeh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7CA6-09CA-135E-A4AC-750105A6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Dabkeh</a:t>
            </a:r>
            <a:r>
              <a:rPr lang="en-US" dirty="0">
                <a:cs typeface="Calibri"/>
              </a:rPr>
              <a:t> is a traditional Jordanian dance that is for party's and for fun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Got this information from </a:t>
            </a:r>
            <a:r>
              <a:rPr lang="en-US" dirty="0">
                <a:ea typeface="+mn-lt"/>
                <a:cs typeface="+mn-lt"/>
              </a:rPr>
              <a:t>https://u.osu.edu/sellman.13/2021/05/01/dabke-dance-a-shared-tradition-of-the-levant/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80DF5-781B-BF50-D83A-B5F150549321}"/>
              </a:ext>
            </a:extLst>
          </p:cNvPr>
          <p:cNvSpPr txBox="1"/>
          <p:nvPr/>
        </p:nvSpPr>
        <p:spPr>
          <a:xfrm>
            <a:off x="4176132" y="4711391"/>
            <a:ext cx="4415882" cy="336085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A01202-3C30-FF2C-44DB-2FA8147B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05276B-07FE-DDC8-092C-2DA6583C5772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871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9CCD-A6E0-CCD9-5AB9-5ABA2E51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Where or when is this tradition practiced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446E-C259-06B6-8E8E-E78CF3ADF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Its practiced in normal friend inviting to their homes or you to invite friends.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Got this info from </a:t>
            </a:r>
            <a:r>
              <a:rPr lang="en-US" dirty="0">
                <a:ea typeface="+mn-lt"/>
                <a:cs typeface="+mn-lt"/>
              </a:rPr>
              <a:t>https://u.osu.edu/sellman.13/2021/05/01/dabke-dance-a-shared-tradition-of-the-levant/</a:t>
            </a:r>
            <a:endParaRPr lang="en-US" b="1">
              <a:cs typeface="Calibri"/>
            </a:endParaRPr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7BCA80E-E7D1-C006-64FF-D501C513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6561" y="2241009"/>
            <a:ext cx="3514491" cy="2067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5D2E4-BFAC-B417-7591-BC77D76E4189}"/>
              </a:ext>
            </a:extLst>
          </p:cNvPr>
          <p:cNvSpPr txBox="1"/>
          <p:nvPr/>
        </p:nvSpPr>
        <p:spPr>
          <a:xfrm>
            <a:off x="4311805" y="3436551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9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8302-61BF-23FA-AC2F-3AD1E1B3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Who/ why practices this tradition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BED2E-48DA-F6F5-0544-78B98CEA5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Jordanian people practice this dance and why you ask?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Because when they dance it they will be good at it or even better than most of the people!!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Got this information from   </a:t>
            </a:r>
            <a:r>
              <a:rPr lang="en-US" dirty="0">
                <a:ea typeface="+mn-lt"/>
                <a:cs typeface="+mn-lt"/>
              </a:rPr>
              <a:t>https://u.osu.edu/sellman.13/2021/05/01/dabke-dance-a-shared-tradition-of-the-levant/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5" descr="Pow Comic Book - Free image on Pixabay">
            <a:extLst>
              <a:ext uri="{FF2B5EF4-FFF2-40B4-BE49-F238E27FC236}">
                <a16:creationId xmlns:a16="http://schemas.microsoft.com/office/drawing/2014/main" id="{16123DE8-A0BD-C62B-C02A-5CCC27AE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081" y="2346816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Jordan and it's traditions</vt:lpstr>
      <vt:lpstr>Mansaf</vt:lpstr>
      <vt:lpstr>What is Mansaf?</vt:lpstr>
      <vt:lpstr>When or where is mansaf practiced?</vt:lpstr>
      <vt:lpstr>Who or why is this tradition practiced?</vt:lpstr>
      <vt:lpstr>The second tradition is Dabkeh!!!!</vt:lpstr>
      <vt:lpstr>What is Dabkeh</vt:lpstr>
      <vt:lpstr>Where or when is this tradition practiced </vt:lpstr>
      <vt:lpstr>Who/ why practices this tradition</vt:lpstr>
      <vt:lpstr>Thank you for all of your attention!!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</dc:title>
  <dc:creator/>
  <cp:lastModifiedBy/>
  <cp:revision>307</cp:revision>
  <dcterms:created xsi:type="dcterms:W3CDTF">2022-10-30T09:53:14Z</dcterms:created>
  <dcterms:modified xsi:type="dcterms:W3CDTF">2022-10-30T16:39:01Z</dcterms:modified>
</cp:coreProperties>
</file>