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57"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172" autoAdjust="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0F10C-245E-41AD-A0D4-408AD460E1C1}" type="datetimeFigureOut">
              <a:rPr lang="en-US" smtClean="0"/>
              <a:pPr/>
              <a:t>10/29/2022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D8EFEE-AD23-46A3-A9AD-4F59CD690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19131-423E-4F3F-93AA-54E55D3E38A4}" type="datetimeFigureOut">
              <a:rPr lang="en-US" smtClean="0"/>
              <a:pPr/>
              <a:t>10/29/2022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37600-5868-43D9-94FB-5DB23B8169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19131-423E-4F3F-93AA-54E55D3E38A4}" type="datetimeFigureOut">
              <a:rPr lang="en-US" smtClean="0"/>
              <a:pPr/>
              <a:t>10/29/2022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37600-5868-43D9-94FB-5DB23B8169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5.xml.rels><?xml version="1.0" encoding="UTF-8" standalone="yes"?>
<Relationships xmlns="http://schemas.openxmlformats.org/package/2006/relationships"><Relationship Id="rId3" Type="http://schemas.openxmlformats.org/officeDocument/2006/relationships/hyperlink" Target="https://docs.google.com/forms/d/e/1FAIpQLScXWiuN8j9K125C3uKW2NmmB_fensAhZzqLNlLzxGT_gQxcFg/viewform" TargetMode="External"/><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Eating disorders</a:t>
            </a:r>
            <a:endParaRPr lang="en-US" dirty="0"/>
          </a:p>
        </p:txBody>
      </p:sp>
      <p:sp>
        <p:nvSpPr>
          <p:cNvPr id="3" name="Subtitle 2"/>
          <p:cNvSpPr>
            <a:spLocks noGrp="1"/>
          </p:cNvSpPr>
          <p:nvPr>
            <p:ph type="subTitle" idx="1"/>
          </p:nvPr>
        </p:nvSpPr>
        <p:spPr/>
        <p:txBody>
          <a:bodyPr/>
          <a:lstStyle/>
          <a:p>
            <a:r>
              <a:rPr lang="en-US" dirty="0" smtClean="0"/>
              <a:t>Osfed, pica, binge eating, anorexia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Is pica curable</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t>Pica is technically a life-long condition because it not considered curable. People who  stop the behavior, either through treatment or who stop on their own, are considered “in remission” as long as they don't resume the behavior.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symptoms</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normAutofit/>
          </a:bodyPr>
          <a:lstStyle/>
          <a:p>
            <a:r>
              <a:rPr lang="en-US" dirty="0" smtClean="0"/>
              <a:t>Nausea</a:t>
            </a:r>
          </a:p>
          <a:p>
            <a:r>
              <a:rPr lang="en-US" dirty="0" smtClean="0"/>
              <a:t>Pain or abdominal cramping in the stomach</a:t>
            </a:r>
          </a:p>
          <a:p>
            <a:r>
              <a:rPr lang="en-US" dirty="0" smtClean="0"/>
              <a:t>Constipation</a:t>
            </a:r>
          </a:p>
          <a:p>
            <a:r>
              <a:rPr lang="en-US" dirty="0" smtClean="0"/>
              <a:t>Diarrhea</a:t>
            </a:r>
          </a:p>
          <a:p>
            <a:r>
              <a:rPr lang="en-US" dirty="0" smtClean="0"/>
              <a:t>Fatigue</a:t>
            </a:r>
          </a:p>
          <a:p>
            <a:r>
              <a:rPr lang="en-US" dirty="0" smtClean="0"/>
              <a:t>Behavior problems</a:t>
            </a:r>
          </a:p>
          <a:p>
            <a:r>
              <a:rPr lang="en-US" dirty="0" smtClean="0"/>
              <a:t>School problems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What is anorexia?</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t>What is anorexia? Anorexia is a type of eating disorder distinguish by an abnormally Low body weight, A strong fear of gaining weight, and a distorted perception of weight.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How are people cured of anorexia?</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t>Anorexia is typically treated with a combination of talking therapy and supervised weight gain. It's critical to begin treatment as soon as possible to reduce the risk of serious complications, especially if you've already lost a significant amount of weight.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60000"/>
                    <a:lumOff val="40000"/>
                  </a:schemeClr>
                </a:solidFill>
              </a:rPr>
              <a:t>Physical manifestations of anorexia may include:</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Excessive weight loss or failure to make expected developmental weight gains a thin appearance is accompanied by abnormal blood counts. Fatigue, Insomnia, Fainting or dizziness Fingers with bluish discoloration Hair that is thinning, breaking, or falling out The body is covered in soft, downy hair. Menstruation is not occurring. Constipation and abdominal discomfort Cold intolerance Dry or yellowish skin Heart rhythm irregularities Blood pressure is too low. Dehydration Arm and leg swelling Teeth erosion and calluses on the knuckles as a result of induced vomiting.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Please fill this form!</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hlinkClick r:id="rId3"/>
              </a:rPr>
              <a:t>https://</a:t>
            </a:r>
            <a:r>
              <a:rPr lang="en-US" dirty="0" smtClean="0">
                <a:solidFill>
                  <a:schemeClr val="accent4">
                    <a:lumMod val="60000"/>
                    <a:lumOff val="40000"/>
                  </a:schemeClr>
                </a:solidFill>
                <a:hlinkClick r:id="rId3"/>
              </a:rPr>
              <a:t>docs.google.com/forms/d/e/1FAIpQLScXWiuN8j9K125C3uKW2NmmB_fensAhZzqLNlLzxGT_gQxcFg/viewform</a:t>
            </a:r>
            <a:endParaRPr lang="en-US" dirty="0" smtClean="0">
              <a:solidFill>
                <a:schemeClr val="accent4">
                  <a:lumMod val="60000"/>
                  <a:lumOff val="40000"/>
                </a:schemeClr>
              </a:solidFill>
            </a:endParaRPr>
          </a:p>
          <a:p>
            <a:r>
              <a:rPr lang="en-US" dirty="0" smtClean="0"/>
              <a:t>Pease copy past it from here on to Google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Done by:</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t>Leen Kurdi, Lara Sawalha, Jana Haddad, Thalia Zureik</a:t>
            </a:r>
          </a:p>
          <a:p>
            <a:r>
              <a:rPr lang="en-US" dirty="0" smtClean="0"/>
              <a:t>We all worked on research together and I (thalia) did this power point and Jana did the Google form to fill and Lara and Leen helped with everything equally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60000"/>
                    <a:lumOff val="40000"/>
                  </a:schemeClr>
                </a:solidFill>
              </a:rPr>
              <a:t>What are eating disorders in general?</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a:t>Eating disorders are significant conditions caused by persistent eating patterns that have an adverse effect on your health, your emotions, and your capacity to carry out essential life functions. Anorexia nervosa, bulimia nervosa, and binge-eating disorder are the three most prevalent eating disorders.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OSFED</a:t>
            </a:r>
            <a:endParaRPr lang="en-US" dirty="0"/>
          </a:p>
        </p:txBody>
      </p:sp>
      <p:sp>
        <p:nvSpPr>
          <p:cNvPr id="3" name="Content Placeholder 2"/>
          <p:cNvSpPr>
            <a:spLocks noGrp="1"/>
          </p:cNvSpPr>
          <p:nvPr>
            <p:ph idx="1"/>
          </p:nvPr>
        </p:nvSpPr>
        <p:spPr>
          <a:xfrm>
            <a:off x="457200" y="1600200"/>
            <a:ext cx="8229600" cy="4525963"/>
          </a:xfrm>
        </p:spPr>
        <p:style>
          <a:lnRef idx="2">
            <a:schemeClr val="accent4"/>
          </a:lnRef>
          <a:fillRef idx="1">
            <a:schemeClr val="lt1"/>
          </a:fillRef>
          <a:effectRef idx="0">
            <a:schemeClr val="accent4"/>
          </a:effectRef>
          <a:fontRef idx="minor">
            <a:schemeClr val="dk1"/>
          </a:fontRef>
        </p:style>
        <p:txBody>
          <a:bodyPr/>
          <a:lstStyle/>
          <a:p>
            <a:r>
              <a:rPr lang="en-US" dirty="0"/>
              <a:t>Other indicated bolstering and eating clutter </a:t>
            </a:r>
            <a:r>
              <a:rPr lang="en-US" dirty="0" smtClean="0"/>
              <a:t>(Osfed) </a:t>
            </a:r>
            <a:r>
              <a:rPr lang="en-US" dirty="0"/>
              <a:t>is an eating clutter classification for those who </a:t>
            </a:r>
            <a:r>
              <a:rPr lang="en-US" dirty="0" smtClean="0"/>
              <a:t>don't </a:t>
            </a:r>
            <a:r>
              <a:rPr lang="en-US" dirty="0"/>
              <a:t>meet the demonstrative criteria for any other eating </a:t>
            </a:r>
            <a:r>
              <a:rPr lang="en-US" dirty="0" smtClean="0"/>
              <a:t>clutter.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causes OSFED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reason for creating OSFED will contrast from individual to individual ; known cases incorporate hereditary inclination and a combination of natural, social and social variables. OSFED, like numerous other eating clutters, can be activated by uneasiness call Ma misery, bullying, low self regard, a perfectionananistic identity, and destitute interpersonal relationship attitudes question are all known to contribute to the onset of OSFED ders.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OSFED be treated and if it can how </a:t>
            </a:r>
            <a:endParaRPr lang="en-US" dirty="0"/>
          </a:p>
        </p:txBody>
      </p:sp>
      <p:sp>
        <p:nvSpPr>
          <p:cNvPr id="3" name="Content Placeholder 2"/>
          <p:cNvSpPr>
            <a:spLocks noGrp="1"/>
          </p:cNvSpPr>
          <p:nvPr>
            <p:ph idx="1"/>
          </p:nvPr>
        </p:nvSpPr>
        <p:spPr/>
        <p:txBody>
          <a:bodyPr/>
          <a:lstStyle/>
          <a:p>
            <a:r>
              <a:rPr lang="en-US" dirty="0" smtClean="0"/>
              <a:t>The great news is that recuperation is conceivable! Treatment for OSFED is exceedingly individualized, based on the particular determination , With the treatment group utilizing evidence-based treatment modalities with demonstrated victory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symptoms of OSFED</a:t>
            </a:r>
            <a:endParaRPr lang="en-US" dirty="0"/>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lstStyle/>
          <a:p>
            <a:r>
              <a:rPr lang="en-US" dirty="0" smtClean="0"/>
              <a:t>Destruction with nourishment and eating preoccupation with body shape or weight extreme body dissatisfaction having a mutilated  body image. depression, uneasiness or irritability heightened uneasiness and/or peevishness around feast times refuses to eat certain categories of food low self-esteem and sentiments of this Disgrace, self-loathing or blame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60000"/>
                    <a:lumOff val="40000"/>
                  </a:schemeClr>
                </a:solidFill>
              </a:rPr>
              <a:t> </a:t>
            </a:r>
            <a:r>
              <a:rPr lang="en-US" dirty="0">
                <a:solidFill>
                  <a:schemeClr val="accent4">
                    <a:lumMod val="60000"/>
                    <a:lumOff val="40000"/>
                  </a:schemeClr>
                </a:solidFill>
              </a:rPr>
              <a:t>What is binge eating disorder about?</a:t>
            </a:r>
          </a:p>
        </p:txBody>
      </p:sp>
      <p:sp>
        <p:nvSpPr>
          <p:cNvPr id="3" name="Content Placeholder 2"/>
          <p:cNvSpPr>
            <a:spLocks noGrp="1"/>
          </p:cNvSpPr>
          <p:nvPr>
            <p:ph idx="1"/>
          </p:nvPr>
        </p:nvSpPr>
        <p:spPr/>
        <p:txBody>
          <a:bodyPr/>
          <a:lstStyle/>
          <a:p>
            <a:r>
              <a:rPr lang="en-US" dirty="0"/>
              <a:t>Binge eating is when you eat a large amount of food in a short amount of time and feel you can’t control what or how much you are </a:t>
            </a:r>
            <a:r>
              <a:rPr lang="en-US" dirty="0" smtClean="0"/>
              <a:t>eating.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4">
                    <a:lumMod val="60000"/>
                    <a:lumOff val="40000"/>
                  </a:schemeClr>
                </a:solidFill>
              </a:rPr>
              <a:t>Is binge eating disorder curable </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a:t>Binge eating disorder is life threatening, and treatable eating disorder by eating large quantities of food experiencing shame, distress or </a:t>
            </a:r>
            <a:r>
              <a:rPr lang="en-US" dirty="0" smtClean="0"/>
              <a:t>guilt.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4">
                    <a:lumMod val="60000"/>
                    <a:lumOff val="40000"/>
                  </a:schemeClr>
                </a:solidFill>
              </a:rPr>
              <a:t>What is pica?</a:t>
            </a:r>
            <a:endParaRPr lang="en-US" dirty="0">
              <a:solidFill>
                <a:schemeClr val="accent4">
                  <a:lumMod val="60000"/>
                  <a:lumOff val="40000"/>
                </a:schemeClr>
              </a:solidFill>
            </a:endParaRPr>
          </a:p>
        </p:txBody>
      </p:sp>
      <p:sp>
        <p:nvSpPr>
          <p:cNvPr id="3" name="Content Placeholder 2"/>
          <p:cNvSpPr>
            <a:spLocks noGrp="1"/>
          </p:cNvSpPr>
          <p:nvPr>
            <p:ph idx="1"/>
          </p:nvPr>
        </p:nvSpPr>
        <p:spPr/>
        <p:txBody>
          <a:bodyPr>
            <a:normAutofit/>
          </a:bodyPr>
          <a:lstStyle/>
          <a:p>
            <a:r>
              <a:rPr lang="en-US" dirty="0" smtClean="0"/>
              <a:t>Pica could be a mental wellbeing condition where a individual compulsively swallows on-things that aren't food . Its particularly common in children and with certain conditions. Whereas its regularly safe, gulping certain things can make pica exceptionally dangerous. Luckily, its frequently treatable with treatment and alteration to way of life and circumstances.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676</Words>
  <Application>Microsoft Office PowerPoint</Application>
  <PresentationFormat>On-screen Show (4:3)</PresentationFormat>
  <Paragraphs>40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Eating disorders</vt:lpstr>
      <vt:lpstr>What are eating disorders in general?</vt:lpstr>
      <vt:lpstr>What is OSFED</vt:lpstr>
      <vt:lpstr>What causes OSFED</vt:lpstr>
      <vt:lpstr>Can OSFED be treated and if it can how </vt:lpstr>
      <vt:lpstr>What are the symptoms of OSFED</vt:lpstr>
      <vt:lpstr> What is binge eating disorder about?</vt:lpstr>
      <vt:lpstr>Is binge eating disorder curable </vt:lpstr>
      <vt:lpstr>What is pica?</vt:lpstr>
      <vt:lpstr>Is pica curable</vt:lpstr>
      <vt:lpstr>symptoms</vt:lpstr>
      <vt:lpstr>What is anorexia?</vt:lpstr>
      <vt:lpstr>How are people cured of anorexia?</vt:lpstr>
      <vt:lpstr>Physical manifestations of anorexia may include:</vt:lpstr>
      <vt:lpstr>Please fill this form!</vt:lpstr>
      <vt:lpstr>Done by: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dc:title>
  <dc:creator>user</dc:creator>
  <cp:lastModifiedBy>user</cp:lastModifiedBy>
  <cp:revision>11</cp:revision>
  <dcterms:created xsi:type="dcterms:W3CDTF">2022-10-28T18:49:42Z</dcterms:created>
  <dcterms:modified xsi:type="dcterms:W3CDTF">2022-10-29T15:10:23Z</dcterms:modified>
</cp:coreProperties>
</file>