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3" r:id="rId7"/>
    <p:sldId id="265" r:id="rId8"/>
    <p:sldId id="260" r:id="rId9"/>
    <p:sldId id="261" r:id="rId10"/>
    <p:sldId id="262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5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what mental disease does every age group suffer from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depression</c:v>
                </c:pt>
                <c:pt idx="1">
                  <c:v>anxiety </c:v>
                </c:pt>
                <c:pt idx="2">
                  <c:v>eating disorders</c:v>
                </c:pt>
                <c:pt idx="3">
                  <c:v>PTSD</c:v>
                </c:pt>
                <c:pt idx="4">
                  <c:v>schizophrenia</c:v>
                </c:pt>
                <c:pt idx="5">
                  <c:v>none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13</c:v>
                </c:pt>
                <c:pt idx="1">
                  <c:v>26</c:v>
                </c:pt>
                <c:pt idx="2">
                  <c:v>32</c:v>
                </c:pt>
                <c:pt idx="3">
                  <c:v>6</c:v>
                </c:pt>
                <c:pt idx="4">
                  <c:v>2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50-4433-A702-C8841F855C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4578943"/>
        <c:axId val="224582271"/>
      </c:barChart>
      <c:catAx>
        <c:axId val="2245789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 smtClean="0"/>
                  <a:t>Mental disorders.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582271"/>
        <c:crosses val="autoZero"/>
        <c:auto val="1"/>
        <c:lblAlgn val="ctr"/>
        <c:lblOffset val="100"/>
        <c:noMultiLvlLbl val="0"/>
      </c:catAx>
      <c:valAx>
        <c:axId val="22458227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 smtClean="0"/>
                  <a:t>Number of people.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578943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409A-3E4F-4853-8DE1-70DD36582B83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D503-CD91-4E4E-A799-25F8A9B1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8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409A-3E4F-4853-8DE1-70DD36582B83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D503-CD91-4E4E-A799-25F8A9B1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7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409A-3E4F-4853-8DE1-70DD36582B83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D503-CD91-4E4E-A799-25F8A9B1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80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409A-3E4F-4853-8DE1-70DD36582B83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D503-CD91-4E4E-A799-25F8A9B1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3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409A-3E4F-4853-8DE1-70DD36582B83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D503-CD91-4E4E-A799-25F8A9B1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27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409A-3E4F-4853-8DE1-70DD36582B83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D503-CD91-4E4E-A799-25F8A9B1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44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409A-3E4F-4853-8DE1-70DD36582B83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D503-CD91-4E4E-A799-25F8A9B1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82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409A-3E4F-4853-8DE1-70DD36582B83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D503-CD91-4E4E-A799-25F8A9B1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19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409A-3E4F-4853-8DE1-70DD36582B83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D503-CD91-4E4E-A799-25F8A9B1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95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409A-3E4F-4853-8DE1-70DD36582B83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D503-CD91-4E4E-A799-25F8A9B1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9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409A-3E4F-4853-8DE1-70DD36582B83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D503-CD91-4E4E-A799-25F8A9B1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5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409A-3E4F-4853-8DE1-70DD36582B83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D503-CD91-4E4E-A799-25F8A9B1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98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409A-3E4F-4853-8DE1-70DD36582B83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D503-CD91-4E4E-A799-25F8A9B1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0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409A-3E4F-4853-8DE1-70DD36582B83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D503-CD91-4E4E-A799-25F8A9B1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5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409A-3E4F-4853-8DE1-70DD36582B83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D503-CD91-4E4E-A799-25F8A9B1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8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409A-3E4F-4853-8DE1-70DD36582B83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D503-CD91-4E4E-A799-25F8A9B1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DC0409A-3E4F-4853-8DE1-70DD36582B83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0241D503-CD91-4E4E-A799-25F8A9B1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DC0409A-3E4F-4853-8DE1-70DD36582B83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241D503-CD91-4E4E-A799-25F8A9B1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08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imh.nih.gov/" TargetMode="External"/><Relationship Id="rId3" Type="http://schemas.openxmlformats.org/officeDocument/2006/relationships/hyperlink" Target="https://www.cdc.gov/mentalhealth" TargetMode="External"/><Relationship Id="rId7" Type="http://schemas.openxmlformats.org/officeDocument/2006/relationships/hyperlink" Target="https://www.mayoclinic.org/" TargetMode="External"/><Relationship Id="rId12" Type="http://schemas.openxmlformats.org/officeDocument/2006/relationships/hyperlink" Target="https://nedc.com.au/" TargetMode="External"/><Relationship Id="rId2" Type="http://schemas.openxmlformats.org/officeDocument/2006/relationships/hyperlink" Target="https://www.mentalhealth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hanational.org/mental-health-treatments" TargetMode="External"/><Relationship Id="rId11" Type="http://schemas.openxmlformats.org/officeDocument/2006/relationships/hyperlink" Target="https://raphafamilyservices.org/" TargetMode="External"/><Relationship Id="rId5" Type="http://schemas.openxmlformats.org/officeDocument/2006/relationships/hyperlink" Target="https://medlineplus.gov/" TargetMode="External"/><Relationship Id="rId10" Type="http://schemas.openxmlformats.org/officeDocument/2006/relationships/hyperlink" Target="https://www.unicef.org/" TargetMode="External"/><Relationship Id="rId4" Type="http://schemas.openxmlformats.org/officeDocument/2006/relationships/hyperlink" Target="https://www.mind.org.uk/" TargetMode="External"/><Relationship Id="rId9" Type="http://schemas.openxmlformats.org/officeDocument/2006/relationships/hyperlink" Target="https://noroozclinic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628" y="2250374"/>
            <a:ext cx="8676222" cy="8223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Mental health and diseases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6628" y="3889169"/>
            <a:ext cx="8676222" cy="19050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by: </a:t>
            </a:r>
            <a:r>
              <a:rPr lang="en-US" sz="1600" dirty="0" err="1" smtClean="0"/>
              <a:t>faris</a:t>
            </a:r>
            <a:r>
              <a:rPr lang="en-US" sz="1600" dirty="0" smtClean="0"/>
              <a:t> </a:t>
            </a:r>
            <a:r>
              <a:rPr lang="en-US" sz="1600" dirty="0" err="1" smtClean="0"/>
              <a:t>sawalha</a:t>
            </a:r>
            <a:r>
              <a:rPr lang="en-US" sz="1600" dirty="0" smtClean="0"/>
              <a:t>, </a:t>
            </a:r>
            <a:r>
              <a:rPr lang="en-US" sz="1600" dirty="0" err="1" smtClean="0"/>
              <a:t>rawad</a:t>
            </a:r>
            <a:r>
              <a:rPr lang="en-US" sz="1600" dirty="0" smtClean="0"/>
              <a:t> </a:t>
            </a:r>
            <a:r>
              <a:rPr lang="en-US" sz="1600" dirty="0" err="1" smtClean="0"/>
              <a:t>abu</a:t>
            </a:r>
            <a:r>
              <a:rPr lang="en-US" sz="1600" dirty="0" smtClean="0"/>
              <a:t> </a:t>
            </a:r>
            <a:r>
              <a:rPr lang="en-US" sz="1600" dirty="0" err="1" smtClean="0"/>
              <a:t>mwais</a:t>
            </a:r>
            <a:r>
              <a:rPr lang="en-US" sz="1600" dirty="0" smtClean="0"/>
              <a:t>, </a:t>
            </a:r>
            <a:r>
              <a:rPr lang="en-US" sz="1600" dirty="0" err="1" smtClean="0"/>
              <a:t>alex</a:t>
            </a:r>
            <a:r>
              <a:rPr lang="en-US" sz="1600" dirty="0" smtClean="0"/>
              <a:t> and Mario </a:t>
            </a:r>
            <a:r>
              <a:rPr lang="en-US" sz="1600" dirty="0" err="1" smtClean="0"/>
              <a:t>petropulo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761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1782" y="603663"/>
            <a:ext cx="5675023" cy="1905000"/>
          </a:xfrm>
        </p:spPr>
        <p:txBody>
          <a:bodyPr/>
          <a:lstStyle/>
          <a:p>
            <a:r>
              <a:rPr lang="en-US" dirty="0" smtClean="0"/>
              <a:t>Thank you for listening!</a:t>
            </a:r>
            <a:endParaRPr lang="en-US" dirty="0"/>
          </a:p>
        </p:txBody>
      </p:sp>
      <p:pic>
        <p:nvPicPr>
          <p:cNvPr id="4" name="Picture 3" descr="Free illustration: &lt;strong&gt;Emoticon&lt;/strong&gt;, &lt;strong&gt;Emoji&lt;/strong&gt;, &lt;strong&gt;Smile&lt;/strong&gt;, Happy - Free Image on ...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10000" r="90000">
                        <a14:backgroundMark x1="23958" y1="75781" x2="23958" y2="75781"/>
                        <a14:backgroundMark x1="21875" y1="66719" x2="23854" y2="75156"/>
                        <a14:backgroundMark x1="26146" y1="65313" x2="26250" y2="67031"/>
                        <a14:backgroundMark x1="73646" y1="80938" x2="76042" y2="5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386" y="2512491"/>
            <a:ext cx="7772335" cy="1834738"/>
          </a:xfrm>
          <a:prstGeom prst="rect">
            <a:avLst/>
          </a:prstGeom>
        </p:spPr>
      </p:pic>
      <p:pic>
        <p:nvPicPr>
          <p:cNvPr id="5" name="Picture 4" descr="&lt;strong&gt;Smiley&lt;/strong&gt; | Free SV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451" y="1876301"/>
            <a:ext cx="2251364" cy="3485408"/>
          </a:xfrm>
          <a:prstGeom prst="rect">
            <a:avLst/>
          </a:prstGeom>
        </p:spPr>
      </p:pic>
      <p:pic>
        <p:nvPicPr>
          <p:cNvPr id="6" name="Picture 5" descr="&lt;strong&gt;Smiley&lt;/strong&gt; &lt;strong&gt;with Mustache&lt;/strong&gt; Vector Clipart image - Free stock photo - Public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976" y="2873829"/>
            <a:ext cx="3651946" cy="352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0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links and cross checking: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https://www.mentalhealth.gov</a:t>
            </a:r>
            <a:r>
              <a:rPr lang="en-US" dirty="0" smtClean="0">
                <a:hlinkClick r:id="rId2"/>
              </a:rPr>
              <a:t>/</a:t>
            </a:r>
            <a:r>
              <a:rPr lang="en-US" dirty="0"/>
              <a:t>, crosschecked from: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www.cdc.gov/mentalhealth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https://www.mind.org.uk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r>
              <a:rPr lang="en-US" dirty="0"/>
              <a:t>crosschecked from</a:t>
            </a:r>
            <a:r>
              <a:rPr lang="en-US" dirty="0" smtClean="0"/>
              <a:t>: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://medlineplus.gov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mhanational.org/mental-health-treatments</a:t>
            </a:r>
            <a:r>
              <a:rPr lang="en-US" dirty="0" smtClean="0"/>
              <a:t> </a:t>
            </a:r>
            <a:r>
              <a:rPr lang="en-US" dirty="0"/>
              <a:t>crosschecked from: </a:t>
            </a:r>
            <a:r>
              <a:rPr lang="en-US" dirty="0">
                <a:hlinkClick r:id="rId7"/>
              </a:rPr>
              <a:t>https://www.mayoclinic.org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>
                <a:hlinkClick r:id="rId8"/>
              </a:rPr>
              <a:t>https://www.nimh.nih.gov</a:t>
            </a:r>
            <a:r>
              <a:rPr lang="en-US" dirty="0" smtClean="0">
                <a:hlinkClick r:id="rId8"/>
              </a:rPr>
              <a:t>/</a:t>
            </a:r>
            <a:r>
              <a:rPr lang="en-US" dirty="0"/>
              <a:t> </a:t>
            </a:r>
            <a:r>
              <a:rPr lang="en-US" dirty="0">
                <a:hlinkClick r:id="rId9"/>
              </a:rPr>
              <a:t>https://noroozclinic.com</a:t>
            </a:r>
            <a:r>
              <a:rPr lang="en-US" dirty="0" smtClean="0">
                <a:hlinkClick r:id="rId9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10"/>
              </a:rPr>
              <a:t>https://www.unicef.org</a:t>
            </a:r>
            <a:r>
              <a:rPr lang="en-US" dirty="0" smtClean="0">
                <a:hlinkClick r:id="rId10"/>
              </a:rPr>
              <a:t>/</a:t>
            </a:r>
            <a:r>
              <a:rPr lang="en-US" dirty="0"/>
              <a:t> </a:t>
            </a:r>
            <a:r>
              <a:rPr lang="en-US" dirty="0">
                <a:hlinkClick r:id="rId11"/>
              </a:rPr>
              <a:t>https://raphafamilyservices.org</a:t>
            </a:r>
            <a:r>
              <a:rPr lang="en-US" dirty="0" smtClean="0">
                <a:hlinkClick r:id="rId11"/>
              </a:rPr>
              <a:t>/</a:t>
            </a:r>
            <a:r>
              <a:rPr lang="en-US" dirty="0"/>
              <a:t> </a:t>
            </a:r>
            <a:r>
              <a:rPr lang="en-US" dirty="0">
                <a:hlinkClick r:id="rId12"/>
              </a:rPr>
              <a:t>https://nedc.com.au</a:t>
            </a:r>
            <a:r>
              <a:rPr lang="en-US" dirty="0" smtClean="0">
                <a:hlinkClick r:id="rId1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86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62" y="645226"/>
            <a:ext cx="9905998" cy="1905000"/>
          </a:xfrm>
        </p:spPr>
        <p:txBody>
          <a:bodyPr/>
          <a:lstStyle/>
          <a:p>
            <a:r>
              <a:rPr lang="en-US" dirty="0" smtClean="0"/>
              <a:t>What is mental health?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17662" y="2550226"/>
            <a:ext cx="9905998" cy="167046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emotional, psychological, and social </a:t>
            </a:r>
            <a:r>
              <a:rPr lang="en-US" dirty="0" smtClean="0">
                <a:effectLst/>
              </a:rPr>
              <a:t>well-being are all a part of mental health. mental health affects </a:t>
            </a:r>
            <a:r>
              <a:rPr lang="en-US" dirty="0">
                <a:effectLst/>
              </a:rPr>
              <a:t>how we </a:t>
            </a:r>
            <a:r>
              <a:rPr lang="en-US" dirty="0" smtClean="0">
                <a:effectLst/>
              </a:rPr>
              <a:t>think act and feel towards others.</a:t>
            </a:r>
            <a:endParaRPr lang="en-US" dirty="0"/>
          </a:p>
        </p:txBody>
      </p:sp>
      <p:pic>
        <p:nvPicPr>
          <p:cNvPr id="3" name="Picture 2" descr="Surprised Smiley In 3d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867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4" y="3697941"/>
            <a:ext cx="3273799" cy="3470227"/>
          </a:xfrm>
          <a:prstGeom prst="rect">
            <a:avLst/>
          </a:prstGeom>
        </p:spPr>
      </p:pic>
      <p:pic>
        <p:nvPicPr>
          <p:cNvPr id="4" name="Picture 3" descr="Franklin Matters: Ten Ways to be Mindful of &lt;strong&gt;Mental Health&lt;/strong&gt; Mont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17" y="491184"/>
            <a:ext cx="3933230" cy="263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1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mental health problems the most?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784764"/>
            <a:ext cx="9905998" cy="20207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There are a lot of elements that affect mental health, here are some of the most important:</a:t>
            </a:r>
          </a:p>
          <a:p>
            <a:r>
              <a:rPr lang="en-US" dirty="0" smtClean="0"/>
              <a:t>Abusive childhood experiences can affect mental health severely.</a:t>
            </a:r>
          </a:p>
          <a:p>
            <a:r>
              <a:rPr lang="en-US" dirty="0" smtClean="0"/>
              <a:t>Bullying early on in life.</a:t>
            </a:r>
          </a:p>
          <a:p>
            <a:r>
              <a:rPr lang="en-US" dirty="0" smtClean="0"/>
              <a:t>Being put under extreme stress or pressure.</a:t>
            </a:r>
          </a:p>
          <a:p>
            <a:r>
              <a:rPr lang="en-US" dirty="0" smtClean="0"/>
              <a:t>Death of a close person like friends or family.</a:t>
            </a:r>
          </a:p>
          <a:p>
            <a:r>
              <a:rPr lang="en-US" dirty="0" smtClean="0"/>
              <a:t>Family genetics.</a:t>
            </a:r>
            <a:endParaRPr lang="en-US" dirty="0"/>
          </a:p>
        </p:txBody>
      </p:sp>
      <p:pic>
        <p:nvPicPr>
          <p:cNvPr id="4" name="Picture 3" descr="Child &lt;strong&gt;abuse&lt;/strong&gt; - Stock Image - M375/0423 - Science Photo Libra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93" y="4007923"/>
            <a:ext cx="3699518" cy="246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0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some of the most common mental heath </a:t>
            </a:r>
            <a:r>
              <a:rPr lang="en-US" dirty="0" smtClean="0"/>
              <a:t>disorders in teenagers?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Depression</a:t>
            </a:r>
          </a:p>
          <a:p>
            <a:r>
              <a:rPr lang="en-US" dirty="0" smtClean="0"/>
              <a:t>Anxiety</a:t>
            </a:r>
          </a:p>
          <a:p>
            <a:r>
              <a:rPr lang="en-US" dirty="0" smtClean="0"/>
              <a:t>Post traumatic stress disorder (PTSD)</a:t>
            </a:r>
          </a:p>
          <a:p>
            <a:r>
              <a:rPr lang="en-US" dirty="0" smtClean="0"/>
              <a:t>Eating disorders</a:t>
            </a:r>
          </a:p>
          <a:p>
            <a:r>
              <a:rPr lang="en-US" dirty="0" smtClean="0"/>
              <a:t>Schizophrenia </a:t>
            </a:r>
            <a:r>
              <a:rPr lang="en-US" dirty="0" smtClean="0"/>
              <a:t>(mostly in young adults exposed to drug intake early on in life).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ownload &lt;strong&gt;Emoticon&lt;/strong&gt; Cute Sadness Smiley Sad Free Transparent Image HQ HQ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805" y="2131621"/>
            <a:ext cx="2814452" cy="281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9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54601"/>
            <a:ext cx="9905998" cy="448665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IS DEPRESSION?</a:t>
            </a:r>
          </a:p>
          <a:p>
            <a:pPr marL="0" indent="0">
              <a:buNone/>
            </a:pPr>
            <a:r>
              <a:rPr lang="en-US" sz="1600" dirty="0" smtClean="0"/>
              <a:t>Depression is a mental disorder that causes a repeating feeling of sadness or losing interest.</a:t>
            </a:r>
          </a:p>
          <a:p>
            <a:pPr marL="0" indent="0">
              <a:buNone/>
            </a:pPr>
            <a:r>
              <a:rPr lang="en-US" dirty="0" smtClean="0"/>
              <a:t>WHAT IS ANXIETY?</a:t>
            </a:r>
          </a:p>
          <a:p>
            <a:pPr marL="0" indent="0">
              <a:buNone/>
            </a:pPr>
            <a:r>
              <a:rPr lang="en-US" sz="1400" dirty="0" smtClean="0"/>
              <a:t>Anxiety is a recurring feeling of worry or unease, usually anxiety can vary from mild to extreme cases.</a:t>
            </a:r>
          </a:p>
          <a:p>
            <a:pPr marL="0" indent="0">
              <a:buNone/>
            </a:pPr>
            <a:r>
              <a:rPr lang="en-US" dirty="0" smtClean="0"/>
              <a:t>WHAT IS PTSD?</a:t>
            </a:r>
          </a:p>
          <a:p>
            <a:pPr marL="0" indent="0">
              <a:buNone/>
            </a:pPr>
            <a:r>
              <a:rPr lang="en-US" sz="1400" dirty="0" smtClean="0"/>
              <a:t>It is a disorder that occurs in people who have experienced scary , shocking or dangerous events throughout their life.</a:t>
            </a:r>
          </a:p>
          <a:p>
            <a:pPr marL="0" indent="0">
              <a:buNone/>
            </a:pPr>
            <a:r>
              <a:rPr lang="en-US" dirty="0" smtClean="0"/>
              <a:t>WHAT ARE EATING DISORDERS?</a:t>
            </a:r>
          </a:p>
          <a:p>
            <a:pPr marL="0" indent="0">
              <a:buNone/>
            </a:pPr>
            <a:r>
              <a:rPr lang="en-US" sz="1400" dirty="0" smtClean="0"/>
              <a:t>They are serious disorders and are diets based off of an abnormal way of eating, which could either be eating way too much or not at all.</a:t>
            </a:r>
          </a:p>
          <a:p>
            <a:pPr marL="0" indent="0">
              <a:buNone/>
            </a:pPr>
            <a:r>
              <a:rPr lang="en-US" dirty="0" smtClean="0"/>
              <a:t>WHAT IS SCHIZOPHRENIA?</a:t>
            </a:r>
          </a:p>
          <a:p>
            <a:pPr marL="0" indent="0">
              <a:buNone/>
            </a:pPr>
            <a:r>
              <a:rPr lang="en-US" sz="1400" dirty="0"/>
              <a:t>Schizophrenia is a mental disorder characterized by disturbances in thought processes and perception.</a:t>
            </a:r>
            <a:endParaRPr lang="en-US" sz="1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709764" y="931271"/>
            <a:ext cx="10769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DEFINITION OF EACH DISORDER: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3717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25" y="445008"/>
            <a:ext cx="9905998" cy="1905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After we conducted a survey consisting of 100 students all between the ages of 12-18 in Jordan, here are the results:</a:t>
            </a:r>
            <a:endParaRPr lang="en-US" sz="24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6857957"/>
              </p:ext>
            </p:extLst>
          </p:nvPr>
        </p:nvGraphicFramePr>
        <p:xfrm>
          <a:off x="1164336" y="2685288"/>
          <a:ext cx="10102533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170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317" y="2548128"/>
            <a:ext cx="9905998" cy="1905000"/>
          </a:xfrm>
        </p:spPr>
        <p:txBody>
          <a:bodyPr>
            <a:normAutofit fontScale="90000"/>
          </a:bodyPr>
          <a:lstStyle/>
          <a:p>
            <a:r>
              <a:rPr lang="en-US" dirty="0"/>
              <a:t>FROM THE </a:t>
            </a:r>
            <a:r>
              <a:rPr lang="en-US" dirty="0" smtClean="0"/>
              <a:t>SURVEY </a:t>
            </a:r>
            <a:r>
              <a:rPr lang="en-US" dirty="0"/>
              <a:t>WE CONDUCTED, EATING DISORDERS ARE THE MOST COMMON MENTAL DISORDERS FOR TEENAGERS THROUGHOUT JORDAN.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2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mental health be treated?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514600"/>
            <a:ext cx="9905998" cy="25769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There are a lot of options to help with mental health but here are important ones:</a:t>
            </a:r>
          </a:p>
          <a:p>
            <a:r>
              <a:rPr lang="en-US" dirty="0" smtClean="0"/>
              <a:t>Therapy</a:t>
            </a:r>
          </a:p>
          <a:p>
            <a:r>
              <a:rPr lang="en-US" dirty="0" smtClean="0"/>
              <a:t>Anti depression medicine</a:t>
            </a:r>
          </a:p>
          <a:p>
            <a:r>
              <a:rPr lang="en-US" dirty="0" smtClean="0"/>
              <a:t>Support groups</a:t>
            </a:r>
          </a:p>
          <a:p>
            <a:r>
              <a:rPr lang="en-US" dirty="0" smtClean="0"/>
              <a:t>Hospitalization</a:t>
            </a:r>
          </a:p>
          <a:p>
            <a:r>
              <a:rPr lang="en-US" dirty="0" smtClean="0"/>
              <a:t>Reach out for support from your friends and family.</a:t>
            </a:r>
            <a:endParaRPr lang="en-US" dirty="0"/>
          </a:p>
        </p:txBody>
      </p:sp>
      <p:pic>
        <p:nvPicPr>
          <p:cNvPr id="4" name="Picture 3" descr="&lt;strong&gt;Seeking Help&lt;/strong&gt; Is a Sign of Strength - The Santa Barbara Independen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347" y="3532909"/>
            <a:ext cx="3796680" cy="299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5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Spreading awareness about mental health.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514600"/>
            <a:ext cx="9905998" cy="12518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Encouraging people to talk about their mental health openly can spread awareness and let people know more about mental health in general or even mental health disease.</a:t>
            </a:r>
            <a:endParaRPr lang="en-US" dirty="0"/>
          </a:p>
        </p:txBody>
      </p:sp>
      <p:pic>
        <p:nvPicPr>
          <p:cNvPr id="4" name="Picture 3" descr="Download Earth In &lt;strong&gt;Hands&lt;/strong&gt; Free PNG HQ HQ PNG Image | FreePNGIm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59" y="3497282"/>
            <a:ext cx="3146235" cy="314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4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329</TotalTime>
  <Words>473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Mesh</vt:lpstr>
      <vt:lpstr>Mental health and diseases</vt:lpstr>
      <vt:lpstr>What is mental health?</vt:lpstr>
      <vt:lpstr>What causes mental health problems the most?</vt:lpstr>
      <vt:lpstr>What are some of the most common mental heath disorders in teenagers?</vt:lpstr>
      <vt:lpstr>PowerPoint Presentation</vt:lpstr>
      <vt:lpstr>After we conducted a survey consisting of 100 students all between the ages of 12-18 in Jordan, here are the results:</vt:lpstr>
      <vt:lpstr>FROM THE SURVEY WE CONDUCTED, EATING DISORDERS ARE THE MOST COMMON MENTAL DISORDERS FOR TEENAGERS THROUGHOUT JORDAN. </vt:lpstr>
      <vt:lpstr>How can mental health be treated?</vt:lpstr>
      <vt:lpstr>Spreading awareness about mental health.</vt:lpstr>
      <vt:lpstr>Thank you for listening!</vt:lpstr>
      <vt:lpstr>The links and cross checking: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diet of teenagers.</dc:title>
  <dc:creator>user</dc:creator>
  <cp:lastModifiedBy>user</cp:lastModifiedBy>
  <cp:revision>28</cp:revision>
  <dcterms:created xsi:type="dcterms:W3CDTF">2022-10-23T17:49:49Z</dcterms:created>
  <dcterms:modified xsi:type="dcterms:W3CDTF">2022-10-28T13:41:42Z</dcterms:modified>
</cp:coreProperties>
</file>