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30B02-2E9B-4987-9F27-9F5B6A5D665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2DE052D-9124-47C8-B403-DB63E3D38CF6}">
      <dgm:prSet/>
      <dgm:spPr/>
      <dgm:t>
        <a:bodyPr/>
        <a:lstStyle/>
        <a:p>
          <a:r>
            <a:rPr lang="en-US"/>
            <a:t>Unstable moods: people that drink can not control their moods if they are sad or happy.</a:t>
          </a:r>
        </a:p>
      </dgm:t>
    </dgm:pt>
    <dgm:pt modelId="{9FD18075-9D9A-4C56-BEC6-429C1C01974E}" type="parTrans" cxnId="{D8B50C19-77D1-41B6-9462-DC805EE671AC}">
      <dgm:prSet/>
      <dgm:spPr/>
      <dgm:t>
        <a:bodyPr/>
        <a:lstStyle/>
        <a:p>
          <a:endParaRPr lang="en-US"/>
        </a:p>
      </dgm:t>
    </dgm:pt>
    <dgm:pt modelId="{F2B9404E-94F2-448B-855C-C9371F974055}" type="sibTrans" cxnId="{D8B50C19-77D1-41B6-9462-DC805EE671AC}">
      <dgm:prSet/>
      <dgm:spPr/>
      <dgm:t>
        <a:bodyPr/>
        <a:lstStyle/>
        <a:p>
          <a:endParaRPr lang="en-US"/>
        </a:p>
      </dgm:t>
    </dgm:pt>
    <dgm:pt modelId="{3786F2CA-13E7-4507-AC3E-506AA18C1C65}">
      <dgm:prSet/>
      <dgm:spPr/>
      <dgm:t>
        <a:bodyPr/>
        <a:lstStyle/>
        <a:p>
          <a:r>
            <a:rPr lang="en-US"/>
            <a:t>Weak memory: drinking can damage your brain and can cause to Alzheimer.</a:t>
          </a:r>
        </a:p>
      </dgm:t>
    </dgm:pt>
    <dgm:pt modelId="{32CDAF59-A957-428A-9A46-C9844DA7A02C}" type="parTrans" cxnId="{2B707078-F04C-450C-97A2-7C4D79BF8DC6}">
      <dgm:prSet/>
      <dgm:spPr/>
      <dgm:t>
        <a:bodyPr/>
        <a:lstStyle/>
        <a:p>
          <a:endParaRPr lang="en-US"/>
        </a:p>
      </dgm:t>
    </dgm:pt>
    <dgm:pt modelId="{C0DB4F87-8378-4FEE-9152-E866A7D80518}" type="sibTrans" cxnId="{2B707078-F04C-450C-97A2-7C4D79BF8DC6}">
      <dgm:prSet/>
      <dgm:spPr/>
      <dgm:t>
        <a:bodyPr/>
        <a:lstStyle/>
        <a:p>
          <a:endParaRPr lang="en-US"/>
        </a:p>
      </dgm:t>
    </dgm:pt>
    <dgm:pt modelId="{5EA74A68-2557-4662-ADE7-6EE5FFB2AB57}">
      <dgm:prSet/>
      <dgm:spPr/>
      <dgm:t>
        <a:bodyPr/>
        <a:lstStyle/>
        <a:p>
          <a:r>
            <a:rPr lang="en-US"/>
            <a:t>Slurred speech: having trouble speaking or pronouncing words properly.</a:t>
          </a:r>
        </a:p>
      </dgm:t>
    </dgm:pt>
    <dgm:pt modelId="{AFE5067C-1E7C-4829-A375-EA4B7F4C627A}" type="parTrans" cxnId="{534F7043-ECD1-4BD1-AA6E-BA899238E64C}">
      <dgm:prSet/>
      <dgm:spPr/>
      <dgm:t>
        <a:bodyPr/>
        <a:lstStyle/>
        <a:p>
          <a:endParaRPr lang="en-US"/>
        </a:p>
      </dgm:t>
    </dgm:pt>
    <dgm:pt modelId="{FF0599BB-C2F4-4750-A116-30B5AEAA35D6}" type="sibTrans" cxnId="{534F7043-ECD1-4BD1-AA6E-BA899238E64C}">
      <dgm:prSet/>
      <dgm:spPr/>
      <dgm:t>
        <a:bodyPr/>
        <a:lstStyle/>
        <a:p>
          <a:endParaRPr lang="en-US"/>
        </a:p>
      </dgm:t>
    </dgm:pt>
    <dgm:pt modelId="{7B1F7927-1CA4-4D7A-ABBD-615B368C0145}">
      <dgm:prSet/>
      <dgm:spPr/>
      <dgm:t>
        <a:bodyPr/>
        <a:lstStyle/>
        <a:p>
          <a:r>
            <a:rPr lang="en-US" dirty="0"/>
            <a:t>Liver cancer: cancer tissues can build up your liver. </a:t>
          </a:r>
        </a:p>
      </dgm:t>
    </dgm:pt>
    <dgm:pt modelId="{EE479023-D579-4812-95D5-91B2F2DD4E59}" type="parTrans" cxnId="{A764BD00-9945-4615-B76A-C640A3253B0A}">
      <dgm:prSet/>
      <dgm:spPr/>
      <dgm:t>
        <a:bodyPr/>
        <a:lstStyle/>
        <a:p>
          <a:endParaRPr lang="en-US"/>
        </a:p>
      </dgm:t>
    </dgm:pt>
    <dgm:pt modelId="{D905B01D-B9C6-47C4-82FE-99871C148C2D}" type="sibTrans" cxnId="{A764BD00-9945-4615-B76A-C640A3253B0A}">
      <dgm:prSet/>
      <dgm:spPr/>
      <dgm:t>
        <a:bodyPr/>
        <a:lstStyle/>
        <a:p>
          <a:endParaRPr lang="en-US"/>
        </a:p>
      </dgm:t>
    </dgm:pt>
    <dgm:pt modelId="{9E46FF94-6D3E-4456-8226-F7762E3CE717}" type="pres">
      <dgm:prSet presAssocID="{B3030B02-2E9B-4987-9F27-9F5B6A5D6654}" presName="vert0" presStyleCnt="0">
        <dgm:presLayoutVars>
          <dgm:dir/>
          <dgm:animOne val="branch"/>
          <dgm:animLvl val="lvl"/>
        </dgm:presLayoutVars>
      </dgm:prSet>
      <dgm:spPr/>
    </dgm:pt>
    <dgm:pt modelId="{A4065EA7-ECE6-4516-B576-EB0FC8514AC4}" type="pres">
      <dgm:prSet presAssocID="{32DE052D-9124-47C8-B403-DB63E3D38CF6}" presName="thickLine" presStyleLbl="alignNode1" presStyleIdx="0" presStyleCnt="4"/>
      <dgm:spPr/>
    </dgm:pt>
    <dgm:pt modelId="{A8C40D85-5F72-4777-8A88-50CF1C3F28EE}" type="pres">
      <dgm:prSet presAssocID="{32DE052D-9124-47C8-B403-DB63E3D38CF6}" presName="horz1" presStyleCnt="0"/>
      <dgm:spPr/>
    </dgm:pt>
    <dgm:pt modelId="{96978B4B-B58B-4C08-B025-665F1A8877BA}" type="pres">
      <dgm:prSet presAssocID="{32DE052D-9124-47C8-B403-DB63E3D38CF6}" presName="tx1" presStyleLbl="revTx" presStyleIdx="0" presStyleCnt="4"/>
      <dgm:spPr/>
    </dgm:pt>
    <dgm:pt modelId="{7D7714AF-11FF-4154-A48F-889750176D32}" type="pres">
      <dgm:prSet presAssocID="{32DE052D-9124-47C8-B403-DB63E3D38CF6}" presName="vert1" presStyleCnt="0"/>
      <dgm:spPr/>
    </dgm:pt>
    <dgm:pt modelId="{55AFF439-B847-4147-8B24-09119FC35AAA}" type="pres">
      <dgm:prSet presAssocID="{3786F2CA-13E7-4507-AC3E-506AA18C1C65}" presName="thickLine" presStyleLbl="alignNode1" presStyleIdx="1" presStyleCnt="4"/>
      <dgm:spPr/>
    </dgm:pt>
    <dgm:pt modelId="{7DB6AC6E-6479-4A5A-B16B-02C7FD88B746}" type="pres">
      <dgm:prSet presAssocID="{3786F2CA-13E7-4507-AC3E-506AA18C1C65}" presName="horz1" presStyleCnt="0"/>
      <dgm:spPr/>
    </dgm:pt>
    <dgm:pt modelId="{DCAC8131-D6EA-48F0-8EEC-EAF3CB9E68DC}" type="pres">
      <dgm:prSet presAssocID="{3786F2CA-13E7-4507-AC3E-506AA18C1C65}" presName="tx1" presStyleLbl="revTx" presStyleIdx="1" presStyleCnt="4"/>
      <dgm:spPr/>
    </dgm:pt>
    <dgm:pt modelId="{E122853A-C124-4253-A2DC-0034668506CC}" type="pres">
      <dgm:prSet presAssocID="{3786F2CA-13E7-4507-AC3E-506AA18C1C65}" presName="vert1" presStyleCnt="0"/>
      <dgm:spPr/>
    </dgm:pt>
    <dgm:pt modelId="{B753F647-5486-42D4-891E-86F7513DD6DB}" type="pres">
      <dgm:prSet presAssocID="{5EA74A68-2557-4662-ADE7-6EE5FFB2AB57}" presName="thickLine" presStyleLbl="alignNode1" presStyleIdx="2" presStyleCnt="4"/>
      <dgm:spPr/>
    </dgm:pt>
    <dgm:pt modelId="{49C5F506-6338-4D96-A93F-EF9E5DF2AD8C}" type="pres">
      <dgm:prSet presAssocID="{5EA74A68-2557-4662-ADE7-6EE5FFB2AB57}" presName="horz1" presStyleCnt="0"/>
      <dgm:spPr/>
    </dgm:pt>
    <dgm:pt modelId="{F27A9188-ED75-4FA8-8ACF-E9076291EC88}" type="pres">
      <dgm:prSet presAssocID="{5EA74A68-2557-4662-ADE7-6EE5FFB2AB57}" presName="tx1" presStyleLbl="revTx" presStyleIdx="2" presStyleCnt="4"/>
      <dgm:spPr/>
    </dgm:pt>
    <dgm:pt modelId="{F12CBE3E-DCA6-4199-B8DD-47913CF2154F}" type="pres">
      <dgm:prSet presAssocID="{5EA74A68-2557-4662-ADE7-6EE5FFB2AB57}" presName="vert1" presStyleCnt="0"/>
      <dgm:spPr/>
    </dgm:pt>
    <dgm:pt modelId="{91165DA3-6E12-4119-B876-A82367C6DA2E}" type="pres">
      <dgm:prSet presAssocID="{7B1F7927-1CA4-4D7A-ABBD-615B368C0145}" presName="thickLine" presStyleLbl="alignNode1" presStyleIdx="3" presStyleCnt="4"/>
      <dgm:spPr/>
    </dgm:pt>
    <dgm:pt modelId="{33CA4792-BC2D-4A7A-BC2A-231DF8023065}" type="pres">
      <dgm:prSet presAssocID="{7B1F7927-1CA4-4D7A-ABBD-615B368C0145}" presName="horz1" presStyleCnt="0"/>
      <dgm:spPr/>
    </dgm:pt>
    <dgm:pt modelId="{99451F53-A0A3-4D27-B4A4-0EDBC5B7D581}" type="pres">
      <dgm:prSet presAssocID="{7B1F7927-1CA4-4D7A-ABBD-615B368C0145}" presName="tx1" presStyleLbl="revTx" presStyleIdx="3" presStyleCnt="4"/>
      <dgm:spPr/>
    </dgm:pt>
    <dgm:pt modelId="{3A7607B4-DF5C-4682-B40D-9BD014AE5CBE}" type="pres">
      <dgm:prSet presAssocID="{7B1F7927-1CA4-4D7A-ABBD-615B368C0145}" presName="vert1" presStyleCnt="0"/>
      <dgm:spPr/>
    </dgm:pt>
  </dgm:ptLst>
  <dgm:cxnLst>
    <dgm:cxn modelId="{A764BD00-9945-4615-B76A-C640A3253B0A}" srcId="{B3030B02-2E9B-4987-9F27-9F5B6A5D6654}" destId="{7B1F7927-1CA4-4D7A-ABBD-615B368C0145}" srcOrd="3" destOrd="0" parTransId="{EE479023-D579-4812-95D5-91B2F2DD4E59}" sibTransId="{D905B01D-B9C6-47C4-82FE-99871C148C2D}"/>
    <dgm:cxn modelId="{D8B50C19-77D1-41B6-9462-DC805EE671AC}" srcId="{B3030B02-2E9B-4987-9F27-9F5B6A5D6654}" destId="{32DE052D-9124-47C8-B403-DB63E3D38CF6}" srcOrd="0" destOrd="0" parTransId="{9FD18075-9D9A-4C56-BEC6-429C1C01974E}" sibTransId="{F2B9404E-94F2-448B-855C-C9371F974055}"/>
    <dgm:cxn modelId="{94FE6F31-210C-4077-ABC0-10267B4EC9B1}" type="presOf" srcId="{5EA74A68-2557-4662-ADE7-6EE5FFB2AB57}" destId="{F27A9188-ED75-4FA8-8ACF-E9076291EC88}" srcOrd="0" destOrd="0" presId="urn:microsoft.com/office/officeart/2008/layout/LinedList"/>
    <dgm:cxn modelId="{534F7043-ECD1-4BD1-AA6E-BA899238E64C}" srcId="{B3030B02-2E9B-4987-9F27-9F5B6A5D6654}" destId="{5EA74A68-2557-4662-ADE7-6EE5FFB2AB57}" srcOrd="2" destOrd="0" parTransId="{AFE5067C-1E7C-4829-A375-EA4B7F4C627A}" sibTransId="{FF0599BB-C2F4-4750-A116-30B5AEAA35D6}"/>
    <dgm:cxn modelId="{2B707078-F04C-450C-97A2-7C4D79BF8DC6}" srcId="{B3030B02-2E9B-4987-9F27-9F5B6A5D6654}" destId="{3786F2CA-13E7-4507-AC3E-506AA18C1C65}" srcOrd="1" destOrd="0" parTransId="{32CDAF59-A957-428A-9A46-C9844DA7A02C}" sibTransId="{C0DB4F87-8378-4FEE-9152-E866A7D80518}"/>
    <dgm:cxn modelId="{C27A51A0-4491-4A40-8640-8234B54A91E6}" type="presOf" srcId="{B3030B02-2E9B-4987-9F27-9F5B6A5D6654}" destId="{9E46FF94-6D3E-4456-8226-F7762E3CE717}" srcOrd="0" destOrd="0" presId="urn:microsoft.com/office/officeart/2008/layout/LinedList"/>
    <dgm:cxn modelId="{B47254C6-9D6E-47CD-A52D-0CC3A3E1B2AB}" type="presOf" srcId="{7B1F7927-1CA4-4D7A-ABBD-615B368C0145}" destId="{99451F53-A0A3-4D27-B4A4-0EDBC5B7D581}" srcOrd="0" destOrd="0" presId="urn:microsoft.com/office/officeart/2008/layout/LinedList"/>
    <dgm:cxn modelId="{2FABF4C7-683F-4DE4-9CAA-3BE753C233C9}" type="presOf" srcId="{3786F2CA-13E7-4507-AC3E-506AA18C1C65}" destId="{DCAC8131-D6EA-48F0-8EEC-EAF3CB9E68DC}" srcOrd="0" destOrd="0" presId="urn:microsoft.com/office/officeart/2008/layout/LinedList"/>
    <dgm:cxn modelId="{E83755E5-6C78-49A0-9D71-83B122B830FC}" type="presOf" srcId="{32DE052D-9124-47C8-B403-DB63E3D38CF6}" destId="{96978B4B-B58B-4C08-B025-665F1A8877BA}" srcOrd="0" destOrd="0" presId="urn:microsoft.com/office/officeart/2008/layout/LinedList"/>
    <dgm:cxn modelId="{64E4A274-3910-4AD6-8603-031CE296EDA8}" type="presParOf" srcId="{9E46FF94-6D3E-4456-8226-F7762E3CE717}" destId="{A4065EA7-ECE6-4516-B576-EB0FC8514AC4}" srcOrd="0" destOrd="0" presId="urn:microsoft.com/office/officeart/2008/layout/LinedList"/>
    <dgm:cxn modelId="{C4BB0F28-98C6-4068-B5F3-A25AE53B234F}" type="presParOf" srcId="{9E46FF94-6D3E-4456-8226-F7762E3CE717}" destId="{A8C40D85-5F72-4777-8A88-50CF1C3F28EE}" srcOrd="1" destOrd="0" presId="urn:microsoft.com/office/officeart/2008/layout/LinedList"/>
    <dgm:cxn modelId="{CB82F300-5A04-468C-9C7C-F6E219B699ED}" type="presParOf" srcId="{A8C40D85-5F72-4777-8A88-50CF1C3F28EE}" destId="{96978B4B-B58B-4C08-B025-665F1A8877BA}" srcOrd="0" destOrd="0" presId="urn:microsoft.com/office/officeart/2008/layout/LinedList"/>
    <dgm:cxn modelId="{4F2B7A47-3842-496E-B707-0B83CF33C2C0}" type="presParOf" srcId="{A8C40D85-5F72-4777-8A88-50CF1C3F28EE}" destId="{7D7714AF-11FF-4154-A48F-889750176D32}" srcOrd="1" destOrd="0" presId="urn:microsoft.com/office/officeart/2008/layout/LinedList"/>
    <dgm:cxn modelId="{33EF8F3B-00C7-4EFD-B22D-2B7E51516915}" type="presParOf" srcId="{9E46FF94-6D3E-4456-8226-F7762E3CE717}" destId="{55AFF439-B847-4147-8B24-09119FC35AAA}" srcOrd="2" destOrd="0" presId="urn:microsoft.com/office/officeart/2008/layout/LinedList"/>
    <dgm:cxn modelId="{B12B5FEE-4F28-4FBE-B015-DACF52FCC3CB}" type="presParOf" srcId="{9E46FF94-6D3E-4456-8226-F7762E3CE717}" destId="{7DB6AC6E-6479-4A5A-B16B-02C7FD88B746}" srcOrd="3" destOrd="0" presId="urn:microsoft.com/office/officeart/2008/layout/LinedList"/>
    <dgm:cxn modelId="{10E18589-A5F3-48F0-AACC-E63AB106DF30}" type="presParOf" srcId="{7DB6AC6E-6479-4A5A-B16B-02C7FD88B746}" destId="{DCAC8131-D6EA-48F0-8EEC-EAF3CB9E68DC}" srcOrd="0" destOrd="0" presId="urn:microsoft.com/office/officeart/2008/layout/LinedList"/>
    <dgm:cxn modelId="{54F4DC62-EFA5-4C24-AA7E-CBCF48D7CB5E}" type="presParOf" srcId="{7DB6AC6E-6479-4A5A-B16B-02C7FD88B746}" destId="{E122853A-C124-4253-A2DC-0034668506CC}" srcOrd="1" destOrd="0" presId="urn:microsoft.com/office/officeart/2008/layout/LinedList"/>
    <dgm:cxn modelId="{1CA5897B-5CE0-4E3A-A02D-DCC738D0C181}" type="presParOf" srcId="{9E46FF94-6D3E-4456-8226-F7762E3CE717}" destId="{B753F647-5486-42D4-891E-86F7513DD6DB}" srcOrd="4" destOrd="0" presId="urn:microsoft.com/office/officeart/2008/layout/LinedList"/>
    <dgm:cxn modelId="{56F621B7-7783-4EBA-BE3A-D6CAFC86AD33}" type="presParOf" srcId="{9E46FF94-6D3E-4456-8226-F7762E3CE717}" destId="{49C5F506-6338-4D96-A93F-EF9E5DF2AD8C}" srcOrd="5" destOrd="0" presId="urn:microsoft.com/office/officeart/2008/layout/LinedList"/>
    <dgm:cxn modelId="{2A1A09B7-8ADB-471B-A581-0BB93B17893E}" type="presParOf" srcId="{49C5F506-6338-4D96-A93F-EF9E5DF2AD8C}" destId="{F27A9188-ED75-4FA8-8ACF-E9076291EC88}" srcOrd="0" destOrd="0" presId="urn:microsoft.com/office/officeart/2008/layout/LinedList"/>
    <dgm:cxn modelId="{515994D3-8781-4D24-8630-893E03061DCA}" type="presParOf" srcId="{49C5F506-6338-4D96-A93F-EF9E5DF2AD8C}" destId="{F12CBE3E-DCA6-4199-B8DD-47913CF2154F}" srcOrd="1" destOrd="0" presId="urn:microsoft.com/office/officeart/2008/layout/LinedList"/>
    <dgm:cxn modelId="{66E95D16-F68A-46D8-A4CB-0C007272E0D6}" type="presParOf" srcId="{9E46FF94-6D3E-4456-8226-F7762E3CE717}" destId="{91165DA3-6E12-4119-B876-A82367C6DA2E}" srcOrd="6" destOrd="0" presId="urn:microsoft.com/office/officeart/2008/layout/LinedList"/>
    <dgm:cxn modelId="{7B0F9A9F-E983-49DF-941D-904409BED43C}" type="presParOf" srcId="{9E46FF94-6D3E-4456-8226-F7762E3CE717}" destId="{33CA4792-BC2D-4A7A-BC2A-231DF8023065}" srcOrd="7" destOrd="0" presId="urn:microsoft.com/office/officeart/2008/layout/LinedList"/>
    <dgm:cxn modelId="{D3232EA5-A5A9-4B3F-8AA4-6C6C2AC71D2C}" type="presParOf" srcId="{33CA4792-BC2D-4A7A-BC2A-231DF8023065}" destId="{99451F53-A0A3-4D27-B4A4-0EDBC5B7D581}" srcOrd="0" destOrd="0" presId="urn:microsoft.com/office/officeart/2008/layout/LinedList"/>
    <dgm:cxn modelId="{02834527-75EA-4599-BF5C-CB785B920A68}" type="presParOf" srcId="{33CA4792-BC2D-4A7A-BC2A-231DF8023065}" destId="{3A7607B4-DF5C-4682-B40D-9BD014AE5C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D10D3-BF5E-4667-A543-35F3828DBB8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40A789B-CD75-4758-998D-15F95F412E79}">
      <dgm:prSet/>
      <dgm:spPr/>
      <dgm:t>
        <a:bodyPr/>
        <a:lstStyle/>
        <a:p>
          <a:r>
            <a:rPr lang="en-US"/>
            <a:t>Lung cancer: cancer tissues can build up your lungs.</a:t>
          </a:r>
        </a:p>
      </dgm:t>
    </dgm:pt>
    <dgm:pt modelId="{1DF76FB4-C5BC-4EF7-AB44-00A56A019842}" type="parTrans" cxnId="{9027F18D-9CEB-48D4-949F-D92C2B63D3AE}">
      <dgm:prSet/>
      <dgm:spPr/>
      <dgm:t>
        <a:bodyPr/>
        <a:lstStyle/>
        <a:p>
          <a:endParaRPr lang="en-US"/>
        </a:p>
      </dgm:t>
    </dgm:pt>
    <dgm:pt modelId="{FB03D534-534A-41AD-B9FA-F1C7643B6899}" type="sibTrans" cxnId="{9027F18D-9CEB-48D4-949F-D92C2B63D3AE}">
      <dgm:prSet/>
      <dgm:spPr/>
      <dgm:t>
        <a:bodyPr/>
        <a:lstStyle/>
        <a:p>
          <a:endParaRPr lang="en-US"/>
        </a:p>
      </dgm:t>
    </dgm:pt>
    <dgm:pt modelId="{9A5516FB-4265-41C8-AAB5-683651A5CB56}">
      <dgm:prSet/>
      <dgm:spPr/>
      <dgm:t>
        <a:bodyPr/>
        <a:lstStyle/>
        <a:p>
          <a:r>
            <a:rPr lang="en-US" b="0" i="0" dirty="0"/>
            <a:t>heart disease:</a:t>
          </a:r>
          <a:r>
            <a:rPr lang="en-US" dirty="0"/>
            <a:t> damages your heart and blood.</a:t>
          </a:r>
        </a:p>
      </dgm:t>
    </dgm:pt>
    <dgm:pt modelId="{F2E370AF-12CB-46C4-B401-B67E177F5FEE}" type="parTrans" cxnId="{D4031670-8E3B-4FC2-A5C9-9755FF3DF35F}">
      <dgm:prSet/>
      <dgm:spPr/>
      <dgm:t>
        <a:bodyPr/>
        <a:lstStyle/>
        <a:p>
          <a:endParaRPr lang="en-US"/>
        </a:p>
      </dgm:t>
    </dgm:pt>
    <dgm:pt modelId="{24D9683D-CEFD-47C0-AE9E-769A92DD39D3}" type="sibTrans" cxnId="{D4031670-8E3B-4FC2-A5C9-9755FF3DF35F}">
      <dgm:prSet/>
      <dgm:spPr/>
      <dgm:t>
        <a:bodyPr/>
        <a:lstStyle/>
        <a:p>
          <a:endParaRPr lang="en-US"/>
        </a:p>
      </dgm:t>
    </dgm:pt>
    <dgm:pt modelId="{AFD9AF3A-6DD2-4798-8745-5AA2915EF458}">
      <dgm:prSet/>
      <dgm:spPr/>
      <dgm:t>
        <a:bodyPr/>
        <a:lstStyle/>
        <a:p>
          <a:r>
            <a:rPr lang="en-US" b="0" i="0"/>
            <a:t>Stroke: smoking can block blood vessels in the brain.</a:t>
          </a:r>
          <a:endParaRPr lang="en-US"/>
        </a:p>
      </dgm:t>
    </dgm:pt>
    <dgm:pt modelId="{FE35DE3D-545B-489A-B9CB-3D2179A79552}" type="parTrans" cxnId="{EC701B91-5E87-4EF2-9617-4386FC3DDE3D}">
      <dgm:prSet/>
      <dgm:spPr/>
      <dgm:t>
        <a:bodyPr/>
        <a:lstStyle/>
        <a:p>
          <a:endParaRPr lang="en-US"/>
        </a:p>
      </dgm:t>
    </dgm:pt>
    <dgm:pt modelId="{507F42D8-E848-49BF-B8F1-A68B33A9F9B0}" type="sibTrans" cxnId="{EC701B91-5E87-4EF2-9617-4386FC3DDE3D}">
      <dgm:prSet/>
      <dgm:spPr/>
      <dgm:t>
        <a:bodyPr/>
        <a:lstStyle/>
        <a:p>
          <a:endParaRPr lang="en-US"/>
        </a:p>
      </dgm:t>
    </dgm:pt>
    <dgm:pt modelId="{959215B5-D2C6-47F1-A12D-BE90DB6DB384}">
      <dgm:prSet/>
      <dgm:spPr/>
      <dgm:t>
        <a:bodyPr/>
        <a:lstStyle/>
        <a:p>
          <a:r>
            <a:rPr lang="en-US"/>
            <a:t>Bronchitis:</a:t>
          </a:r>
          <a:r>
            <a:rPr lang="en-US" b="1" i="0"/>
            <a:t> </a:t>
          </a:r>
          <a:r>
            <a:rPr lang="en-US" i="0"/>
            <a:t>infection of the main airways of the lungs (bronchi).</a:t>
          </a:r>
          <a:endParaRPr lang="en-US"/>
        </a:p>
      </dgm:t>
    </dgm:pt>
    <dgm:pt modelId="{ABCB1C29-9119-40BC-80A9-C903D6663813}" type="parTrans" cxnId="{AC9FCE12-48A2-4218-B0A3-D0A2AA3EF56C}">
      <dgm:prSet/>
      <dgm:spPr/>
      <dgm:t>
        <a:bodyPr/>
        <a:lstStyle/>
        <a:p>
          <a:endParaRPr lang="en-US"/>
        </a:p>
      </dgm:t>
    </dgm:pt>
    <dgm:pt modelId="{74417AD3-D923-438F-B2C3-D0889E72BF37}" type="sibTrans" cxnId="{AC9FCE12-48A2-4218-B0A3-D0A2AA3EF56C}">
      <dgm:prSet/>
      <dgm:spPr/>
      <dgm:t>
        <a:bodyPr/>
        <a:lstStyle/>
        <a:p>
          <a:endParaRPr lang="en-US"/>
        </a:p>
      </dgm:t>
    </dgm:pt>
    <dgm:pt modelId="{2E703713-4149-4DC4-B517-3E9533A05A00}">
      <dgm:prSet custT="1"/>
      <dgm:spPr/>
      <dgm:t>
        <a:bodyPr/>
        <a:lstStyle/>
        <a:p>
          <a:r>
            <a:rPr lang="en-US" sz="2800" i="0" dirty="0"/>
            <a:t>Diabetes:</a:t>
          </a:r>
          <a:r>
            <a:rPr lang="en-US" sz="2800" b="0" i="0" dirty="0"/>
            <a:t> Your body breaks down most of the food you eat into sugar (glucose) and releases it into your bloodstream.</a:t>
          </a:r>
          <a:endParaRPr lang="en-US" sz="2800" dirty="0"/>
        </a:p>
      </dgm:t>
    </dgm:pt>
    <dgm:pt modelId="{03B952F1-FEE8-4CC3-94E3-1DE46934558E}" type="parTrans" cxnId="{3111269A-29B6-441A-B20B-AE034D98B0F8}">
      <dgm:prSet/>
      <dgm:spPr/>
      <dgm:t>
        <a:bodyPr/>
        <a:lstStyle/>
        <a:p>
          <a:endParaRPr lang="en-US"/>
        </a:p>
      </dgm:t>
    </dgm:pt>
    <dgm:pt modelId="{B21C3B7A-DD67-47F8-8546-2E7F54FF7220}" type="sibTrans" cxnId="{3111269A-29B6-441A-B20B-AE034D98B0F8}">
      <dgm:prSet/>
      <dgm:spPr/>
      <dgm:t>
        <a:bodyPr/>
        <a:lstStyle/>
        <a:p>
          <a:endParaRPr lang="en-US"/>
        </a:p>
      </dgm:t>
    </dgm:pt>
    <dgm:pt modelId="{FDEC412A-9BC4-465B-87EE-17B0C9D1E2F9}" type="pres">
      <dgm:prSet presAssocID="{FBFD10D3-BF5E-4667-A543-35F3828DBB83}" presName="vert0" presStyleCnt="0">
        <dgm:presLayoutVars>
          <dgm:dir/>
          <dgm:animOne val="branch"/>
          <dgm:animLvl val="lvl"/>
        </dgm:presLayoutVars>
      </dgm:prSet>
      <dgm:spPr/>
    </dgm:pt>
    <dgm:pt modelId="{14537E55-1F08-4C38-8408-8B3A2926A82D}" type="pres">
      <dgm:prSet presAssocID="{440A789B-CD75-4758-998D-15F95F412E79}" presName="thickLine" presStyleLbl="alignNode1" presStyleIdx="0" presStyleCnt="5"/>
      <dgm:spPr/>
    </dgm:pt>
    <dgm:pt modelId="{CA5C2561-9608-4F80-A981-5A272E440645}" type="pres">
      <dgm:prSet presAssocID="{440A789B-CD75-4758-998D-15F95F412E79}" presName="horz1" presStyleCnt="0"/>
      <dgm:spPr/>
    </dgm:pt>
    <dgm:pt modelId="{F30AF7E5-4476-4D4F-9886-08236F3B6F7D}" type="pres">
      <dgm:prSet presAssocID="{440A789B-CD75-4758-998D-15F95F412E79}" presName="tx1" presStyleLbl="revTx" presStyleIdx="0" presStyleCnt="5"/>
      <dgm:spPr/>
    </dgm:pt>
    <dgm:pt modelId="{53B622D5-9056-47F1-8CA5-715A6FA7813C}" type="pres">
      <dgm:prSet presAssocID="{440A789B-CD75-4758-998D-15F95F412E79}" presName="vert1" presStyleCnt="0"/>
      <dgm:spPr/>
    </dgm:pt>
    <dgm:pt modelId="{C2FFF761-7402-421D-BF8B-20788D427942}" type="pres">
      <dgm:prSet presAssocID="{9A5516FB-4265-41C8-AAB5-683651A5CB56}" presName="thickLine" presStyleLbl="alignNode1" presStyleIdx="1" presStyleCnt="5"/>
      <dgm:spPr/>
    </dgm:pt>
    <dgm:pt modelId="{52E24454-2FA2-4EA8-B644-B8B9760BDB94}" type="pres">
      <dgm:prSet presAssocID="{9A5516FB-4265-41C8-AAB5-683651A5CB56}" presName="horz1" presStyleCnt="0"/>
      <dgm:spPr/>
    </dgm:pt>
    <dgm:pt modelId="{C93119B4-9AFE-4D64-9AFD-20D0440161B0}" type="pres">
      <dgm:prSet presAssocID="{9A5516FB-4265-41C8-AAB5-683651A5CB56}" presName="tx1" presStyleLbl="revTx" presStyleIdx="1" presStyleCnt="5"/>
      <dgm:spPr/>
    </dgm:pt>
    <dgm:pt modelId="{30F65D67-1B81-4BDE-8683-41C82FA8EEB8}" type="pres">
      <dgm:prSet presAssocID="{9A5516FB-4265-41C8-AAB5-683651A5CB56}" presName="vert1" presStyleCnt="0"/>
      <dgm:spPr/>
    </dgm:pt>
    <dgm:pt modelId="{C6420389-DEC0-4D9F-BAA9-4FC07C176AF8}" type="pres">
      <dgm:prSet presAssocID="{AFD9AF3A-6DD2-4798-8745-5AA2915EF458}" presName="thickLine" presStyleLbl="alignNode1" presStyleIdx="2" presStyleCnt="5"/>
      <dgm:spPr/>
    </dgm:pt>
    <dgm:pt modelId="{470269C1-5C65-42A2-96EB-32077791A8EB}" type="pres">
      <dgm:prSet presAssocID="{AFD9AF3A-6DD2-4798-8745-5AA2915EF458}" presName="horz1" presStyleCnt="0"/>
      <dgm:spPr/>
    </dgm:pt>
    <dgm:pt modelId="{6CF6C43D-607C-4E47-ABC5-03A19F04D950}" type="pres">
      <dgm:prSet presAssocID="{AFD9AF3A-6DD2-4798-8745-5AA2915EF458}" presName="tx1" presStyleLbl="revTx" presStyleIdx="2" presStyleCnt="5"/>
      <dgm:spPr/>
    </dgm:pt>
    <dgm:pt modelId="{71433054-9C05-40D1-BAE2-B876CF0CCF1C}" type="pres">
      <dgm:prSet presAssocID="{AFD9AF3A-6DD2-4798-8745-5AA2915EF458}" presName="vert1" presStyleCnt="0"/>
      <dgm:spPr/>
    </dgm:pt>
    <dgm:pt modelId="{A30DD151-5A5E-49B4-A046-9C4B7E9A5A0C}" type="pres">
      <dgm:prSet presAssocID="{959215B5-D2C6-47F1-A12D-BE90DB6DB384}" presName="thickLine" presStyleLbl="alignNode1" presStyleIdx="3" presStyleCnt="5"/>
      <dgm:spPr/>
    </dgm:pt>
    <dgm:pt modelId="{0DAFB457-4468-46CE-B297-AE43057B572B}" type="pres">
      <dgm:prSet presAssocID="{959215B5-D2C6-47F1-A12D-BE90DB6DB384}" presName="horz1" presStyleCnt="0"/>
      <dgm:spPr/>
    </dgm:pt>
    <dgm:pt modelId="{D5FFA4D3-2C42-4CAA-B833-DAED70C81BD0}" type="pres">
      <dgm:prSet presAssocID="{959215B5-D2C6-47F1-A12D-BE90DB6DB384}" presName="tx1" presStyleLbl="revTx" presStyleIdx="3" presStyleCnt="5"/>
      <dgm:spPr/>
    </dgm:pt>
    <dgm:pt modelId="{9FCA0A86-0995-478F-B08E-48DB720EB3C5}" type="pres">
      <dgm:prSet presAssocID="{959215B5-D2C6-47F1-A12D-BE90DB6DB384}" presName="vert1" presStyleCnt="0"/>
      <dgm:spPr/>
    </dgm:pt>
    <dgm:pt modelId="{403DEA91-5BF8-48DB-9901-328F12F1EDC9}" type="pres">
      <dgm:prSet presAssocID="{2E703713-4149-4DC4-B517-3E9533A05A00}" presName="thickLine" presStyleLbl="alignNode1" presStyleIdx="4" presStyleCnt="5"/>
      <dgm:spPr/>
    </dgm:pt>
    <dgm:pt modelId="{3037FF9F-B94C-4066-8030-B75511AF5B05}" type="pres">
      <dgm:prSet presAssocID="{2E703713-4149-4DC4-B517-3E9533A05A00}" presName="horz1" presStyleCnt="0"/>
      <dgm:spPr/>
    </dgm:pt>
    <dgm:pt modelId="{12FCE250-7A0E-48B2-A30A-965770453DF0}" type="pres">
      <dgm:prSet presAssocID="{2E703713-4149-4DC4-B517-3E9533A05A00}" presName="tx1" presStyleLbl="revTx" presStyleIdx="4" presStyleCnt="5"/>
      <dgm:spPr/>
    </dgm:pt>
    <dgm:pt modelId="{919DF622-3506-4A04-9EE7-8BCED5BDFCDF}" type="pres">
      <dgm:prSet presAssocID="{2E703713-4149-4DC4-B517-3E9533A05A00}" presName="vert1" presStyleCnt="0"/>
      <dgm:spPr/>
    </dgm:pt>
  </dgm:ptLst>
  <dgm:cxnLst>
    <dgm:cxn modelId="{81E8F007-996C-497B-9F9B-B7DCEE84D5EE}" type="presOf" srcId="{440A789B-CD75-4758-998D-15F95F412E79}" destId="{F30AF7E5-4476-4D4F-9886-08236F3B6F7D}" srcOrd="0" destOrd="0" presId="urn:microsoft.com/office/officeart/2008/layout/LinedList"/>
    <dgm:cxn modelId="{AC9FCE12-48A2-4218-B0A3-D0A2AA3EF56C}" srcId="{FBFD10D3-BF5E-4667-A543-35F3828DBB83}" destId="{959215B5-D2C6-47F1-A12D-BE90DB6DB384}" srcOrd="3" destOrd="0" parTransId="{ABCB1C29-9119-40BC-80A9-C903D6663813}" sibTransId="{74417AD3-D923-438F-B2C3-D0889E72BF37}"/>
    <dgm:cxn modelId="{E37CBA5F-DC56-495A-AF19-560263A6E197}" type="presOf" srcId="{959215B5-D2C6-47F1-A12D-BE90DB6DB384}" destId="{D5FFA4D3-2C42-4CAA-B833-DAED70C81BD0}" srcOrd="0" destOrd="0" presId="urn:microsoft.com/office/officeart/2008/layout/LinedList"/>
    <dgm:cxn modelId="{D4031670-8E3B-4FC2-A5C9-9755FF3DF35F}" srcId="{FBFD10D3-BF5E-4667-A543-35F3828DBB83}" destId="{9A5516FB-4265-41C8-AAB5-683651A5CB56}" srcOrd="1" destOrd="0" parTransId="{F2E370AF-12CB-46C4-B401-B67E177F5FEE}" sibTransId="{24D9683D-CEFD-47C0-AE9E-769A92DD39D3}"/>
    <dgm:cxn modelId="{9027F18D-9CEB-48D4-949F-D92C2B63D3AE}" srcId="{FBFD10D3-BF5E-4667-A543-35F3828DBB83}" destId="{440A789B-CD75-4758-998D-15F95F412E79}" srcOrd="0" destOrd="0" parTransId="{1DF76FB4-C5BC-4EF7-AB44-00A56A019842}" sibTransId="{FB03D534-534A-41AD-B9FA-F1C7643B6899}"/>
    <dgm:cxn modelId="{EC701B91-5E87-4EF2-9617-4386FC3DDE3D}" srcId="{FBFD10D3-BF5E-4667-A543-35F3828DBB83}" destId="{AFD9AF3A-6DD2-4798-8745-5AA2915EF458}" srcOrd="2" destOrd="0" parTransId="{FE35DE3D-545B-489A-B9CB-3D2179A79552}" sibTransId="{507F42D8-E848-49BF-B8F1-A68B33A9F9B0}"/>
    <dgm:cxn modelId="{3111269A-29B6-441A-B20B-AE034D98B0F8}" srcId="{FBFD10D3-BF5E-4667-A543-35F3828DBB83}" destId="{2E703713-4149-4DC4-B517-3E9533A05A00}" srcOrd="4" destOrd="0" parTransId="{03B952F1-FEE8-4CC3-94E3-1DE46934558E}" sibTransId="{B21C3B7A-DD67-47F8-8546-2E7F54FF7220}"/>
    <dgm:cxn modelId="{BDA934B7-81F6-4F9F-BD3A-B21CA7B45946}" type="presOf" srcId="{AFD9AF3A-6DD2-4798-8745-5AA2915EF458}" destId="{6CF6C43D-607C-4E47-ABC5-03A19F04D950}" srcOrd="0" destOrd="0" presId="urn:microsoft.com/office/officeart/2008/layout/LinedList"/>
    <dgm:cxn modelId="{897FFCCE-7BEF-4624-9ABD-CC75993973E2}" type="presOf" srcId="{FBFD10D3-BF5E-4667-A543-35F3828DBB83}" destId="{FDEC412A-9BC4-465B-87EE-17B0C9D1E2F9}" srcOrd="0" destOrd="0" presId="urn:microsoft.com/office/officeart/2008/layout/LinedList"/>
    <dgm:cxn modelId="{A6A7C3D0-36A3-4232-BB12-E1D4A7397FA6}" type="presOf" srcId="{2E703713-4149-4DC4-B517-3E9533A05A00}" destId="{12FCE250-7A0E-48B2-A30A-965770453DF0}" srcOrd="0" destOrd="0" presId="urn:microsoft.com/office/officeart/2008/layout/LinedList"/>
    <dgm:cxn modelId="{466BBFD2-EC0D-4224-AC38-8581BE14F055}" type="presOf" srcId="{9A5516FB-4265-41C8-AAB5-683651A5CB56}" destId="{C93119B4-9AFE-4D64-9AFD-20D0440161B0}" srcOrd="0" destOrd="0" presId="urn:microsoft.com/office/officeart/2008/layout/LinedList"/>
    <dgm:cxn modelId="{44FB2DF5-6424-4977-A88B-BFF0EF4F5B0E}" type="presParOf" srcId="{FDEC412A-9BC4-465B-87EE-17B0C9D1E2F9}" destId="{14537E55-1F08-4C38-8408-8B3A2926A82D}" srcOrd="0" destOrd="0" presId="urn:microsoft.com/office/officeart/2008/layout/LinedList"/>
    <dgm:cxn modelId="{C6292163-8B68-4F78-A04F-09C8C90A5EE4}" type="presParOf" srcId="{FDEC412A-9BC4-465B-87EE-17B0C9D1E2F9}" destId="{CA5C2561-9608-4F80-A981-5A272E440645}" srcOrd="1" destOrd="0" presId="urn:microsoft.com/office/officeart/2008/layout/LinedList"/>
    <dgm:cxn modelId="{B6894886-C5ED-44AF-AAF3-0483AE9D0F50}" type="presParOf" srcId="{CA5C2561-9608-4F80-A981-5A272E440645}" destId="{F30AF7E5-4476-4D4F-9886-08236F3B6F7D}" srcOrd="0" destOrd="0" presId="urn:microsoft.com/office/officeart/2008/layout/LinedList"/>
    <dgm:cxn modelId="{0636C0D4-0209-4FAE-A46A-DE28EB6127A1}" type="presParOf" srcId="{CA5C2561-9608-4F80-A981-5A272E440645}" destId="{53B622D5-9056-47F1-8CA5-715A6FA7813C}" srcOrd="1" destOrd="0" presId="urn:microsoft.com/office/officeart/2008/layout/LinedList"/>
    <dgm:cxn modelId="{D0E9B513-008A-4C38-B416-0042B6866DBB}" type="presParOf" srcId="{FDEC412A-9BC4-465B-87EE-17B0C9D1E2F9}" destId="{C2FFF761-7402-421D-BF8B-20788D427942}" srcOrd="2" destOrd="0" presId="urn:microsoft.com/office/officeart/2008/layout/LinedList"/>
    <dgm:cxn modelId="{7EB76C5A-9FA0-407E-8150-5878DB41AC51}" type="presParOf" srcId="{FDEC412A-9BC4-465B-87EE-17B0C9D1E2F9}" destId="{52E24454-2FA2-4EA8-B644-B8B9760BDB94}" srcOrd="3" destOrd="0" presId="urn:microsoft.com/office/officeart/2008/layout/LinedList"/>
    <dgm:cxn modelId="{B35F1DEE-22BB-4D2A-B075-3A86249B43D0}" type="presParOf" srcId="{52E24454-2FA2-4EA8-B644-B8B9760BDB94}" destId="{C93119B4-9AFE-4D64-9AFD-20D0440161B0}" srcOrd="0" destOrd="0" presId="urn:microsoft.com/office/officeart/2008/layout/LinedList"/>
    <dgm:cxn modelId="{432158F2-76E4-40F6-9596-ED56516A6189}" type="presParOf" srcId="{52E24454-2FA2-4EA8-B644-B8B9760BDB94}" destId="{30F65D67-1B81-4BDE-8683-41C82FA8EEB8}" srcOrd="1" destOrd="0" presId="urn:microsoft.com/office/officeart/2008/layout/LinedList"/>
    <dgm:cxn modelId="{79F63BE9-2B68-4DCD-AA5F-732FFC0E936B}" type="presParOf" srcId="{FDEC412A-9BC4-465B-87EE-17B0C9D1E2F9}" destId="{C6420389-DEC0-4D9F-BAA9-4FC07C176AF8}" srcOrd="4" destOrd="0" presId="urn:microsoft.com/office/officeart/2008/layout/LinedList"/>
    <dgm:cxn modelId="{AFB65659-D8C9-4F62-9E69-4F1A6EA79A16}" type="presParOf" srcId="{FDEC412A-9BC4-465B-87EE-17B0C9D1E2F9}" destId="{470269C1-5C65-42A2-96EB-32077791A8EB}" srcOrd="5" destOrd="0" presId="urn:microsoft.com/office/officeart/2008/layout/LinedList"/>
    <dgm:cxn modelId="{D24C0879-E0B3-4F9F-A830-C81274EAFE53}" type="presParOf" srcId="{470269C1-5C65-42A2-96EB-32077791A8EB}" destId="{6CF6C43D-607C-4E47-ABC5-03A19F04D950}" srcOrd="0" destOrd="0" presId="urn:microsoft.com/office/officeart/2008/layout/LinedList"/>
    <dgm:cxn modelId="{35FED1AF-4804-41C5-B8C5-19BD0C933F9E}" type="presParOf" srcId="{470269C1-5C65-42A2-96EB-32077791A8EB}" destId="{71433054-9C05-40D1-BAE2-B876CF0CCF1C}" srcOrd="1" destOrd="0" presId="urn:microsoft.com/office/officeart/2008/layout/LinedList"/>
    <dgm:cxn modelId="{C6FA9C97-C928-4986-B7A5-BCB73FA50464}" type="presParOf" srcId="{FDEC412A-9BC4-465B-87EE-17B0C9D1E2F9}" destId="{A30DD151-5A5E-49B4-A046-9C4B7E9A5A0C}" srcOrd="6" destOrd="0" presId="urn:microsoft.com/office/officeart/2008/layout/LinedList"/>
    <dgm:cxn modelId="{141B1442-B89C-4174-86D2-D156B6C4C116}" type="presParOf" srcId="{FDEC412A-9BC4-465B-87EE-17B0C9D1E2F9}" destId="{0DAFB457-4468-46CE-B297-AE43057B572B}" srcOrd="7" destOrd="0" presId="urn:microsoft.com/office/officeart/2008/layout/LinedList"/>
    <dgm:cxn modelId="{DC73EED5-3654-4CED-B64A-E538F7428C1A}" type="presParOf" srcId="{0DAFB457-4468-46CE-B297-AE43057B572B}" destId="{D5FFA4D3-2C42-4CAA-B833-DAED70C81BD0}" srcOrd="0" destOrd="0" presId="urn:microsoft.com/office/officeart/2008/layout/LinedList"/>
    <dgm:cxn modelId="{A51A7F35-8E0B-482C-967D-202204EA6B15}" type="presParOf" srcId="{0DAFB457-4468-46CE-B297-AE43057B572B}" destId="{9FCA0A86-0995-478F-B08E-48DB720EB3C5}" srcOrd="1" destOrd="0" presId="urn:microsoft.com/office/officeart/2008/layout/LinedList"/>
    <dgm:cxn modelId="{21B082F8-4C64-41E0-8D44-3825FD1598F1}" type="presParOf" srcId="{FDEC412A-9BC4-465B-87EE-17B0C9D1E2F9}" destId="{403DEA91-5BF8-48DB-9901-328F12F1EDC9}" srcOrd="8" destOrd="0" presId="urn:microsoft.com/office/officeart/2008/layout/LinedList"/>
    <dgm:cxn modelId="{0745182E-99AF-41C3-AAAE-B25DCAF76A9E}" type="presParOf" srcId="{FDEC412A-9BC4-465B-87EE-17B0C9D1E2F9}" destId="{3037FF9F-B94C-4066-8030-B75511AF5B05}" srcOrd="9" destOrd="0" presId="urn:microsoft.com/office/officeart/2008/layout/LinedList"/>
    <dgm:cxn modelId="{20F89107-30D2-462F-AF32-4DE9E5EB942B}" type="presParOf" srcId="{3037FF9F-B94C-4066-8030-B75511AF5B05}" destId="{12FCE250-7A0E-48B2-A30A-965770453DF0}" srcOrd="0" destOrd="0" presId="urn:microsoft.com/office/officeart/2008/layout/LinedList"/>
    <dgm:cxn modelId="{7F1F7A8C-D2F7-4FE4-9BF0-1FCBE349696E}" type="presParOf" srcId="{3037FF9F-B94C-4066-8030-B75511AF5B05}" destId="{919DF622-3506-4A04-9EE7-8BCED5BDFC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A9A05-22F5-45B5-BB0E-6B43DDD20A7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A5EF2D3-FAA7-4B07-93DA-E68AB06D31C0}">
      <dgm:prSet/>
      <dgm:spPr/>
      <dgm:t>
        <a:bodyPr/>
        <a:lstStyle/>
        <a:p>
          <a:r>
            <a:rPr lang="en-US"/>
            <a:t>There are national centers in the middle east to help addiction such as drinking, the cure is helpful but expensive for some people.</a:t>
          </a:r>
        </a:p>
      </dgm:t>
    </dgm:pt>
    <dgm:pt modelId="{84CBBE78-D718-47ED-880B-A23418F655B6}" type="parTrans" cxnId="{B6D13716-1512-4306-879B-1028AB9596EB}">
      <dgm:prSet/>
      <dgm:spPr/>
      <dgm:t>
        <a:bodyPr/>
        <a:lstStyle/>
        <a:p>
          <a:endParaRPr lang="en-US"/>
        </a:p>
      </dgm:t>
    </dgm:pt>
    <dgm:pt modelId="{2B2E637D-BDAA-4F25-8EB2-AFD0A4921378}" type="sibTrans" cxnId="{B6D13716-1512-4306-879B-1028AB9596EB}">
      <dgm:prSet/>
      <dgm:spPr/>
      <dgm:t>
        <a:bodyPr/>
        <a:lstStyle/>
        <a:p>
          <a:endParaRPr lang="en-US"/>
        </a:p>
      </dgm:t>
    </dgm:pt>
    <dgm:pt modelId="{0D66B01D-C320-4503-8287-7E7AEC91D04A}">
      <dgm:prSet/>
      <dgm:spPr/>
      <dgm:t>
        <a:bodyPr/>
        <a:lstStyle/>
        <a:p>
          <a:r>
            <a:rPr lang="en-US" dirty="0"/>
            <a:t>King Hussain cancer center gives the doctors a 5-day course for them to cure smokers.  </a:t>
          </a:r>
        </a:p>
      </dgm:t>
    </dgm:pt>
    <dgm:pt modelId="{E020B6B0-65F7-4D0E-AE93-3B635E840884}" type="parTrans" cxnId="{D790F0B7-042E-4137-9152-6999D54A2656}">
      <dgm:prSet/>
      <dgm:spPr/>
      <dgm:t>
        <a:bodyPr/>
        <a:lstStyle/>
        <a:p>
          <a:endParaRPr lang="en-US"/>
        </a:p>
      </dgm:t>
    </dgm:pt>
    <dgm:pt modelId="{8356FBD1-E57A-4213-805A-36E9971A2131}" type="sibTrans" cxnId="{D790F0B7-042E-4137-9152-6999D54A2656}">
      <dgm:prSet/>
      <dgm:spPr/>
      <dgm:t>
        <a:bodyPr/>
        <a:lstStyle/>
        <a:p>
          <a:endParaRPr lang="en-US"/>
        </a:p>
      </dgm:t>
    </dgm:pt>
    <dgm:pt modelId="{530C5632-59B6-4F3D-8282-4B2425378B9D}" type="pres">
      <dgm:prSet presAssocID="{623A9A05-22F5-45B5-BB0E-6B43DDD20A78}" presName="hierChild1" presStyleCnt="0">
        <dgm:presLayoutVars>
          <dgm:chPref val="1"/>
          <dgm:dir/>
          <dgm:animOne val="branch"/>
          <dgm:animLvl val="lvl"/>
          <dgm:resizeHandles/>
        </dgm:presLayoutVars>
      </dgm:prSet>
      <dgm:spPr/>
    </dgm:pt>
    <dgm:pt modelId="{9CFCFD8A-60C3-4B0E-8FBC-C24FD25DA5FB}" type="pres">
      <dgm:prSet presAssocID="{EA5EF2D3-FAA7-4B07-93DA-E68AB06D31C0}" presName="hierRoot1" presStyleCnt="0"/>
      <dgm:spPr/>
    </dgm:pt>
    <dgm:pt modelId="{19E0E34C-F149-419E-B4F8-2EEEC976886E}" type="pres">
      <dgm:prSet presAssocID="{EA5EF2D3-FAA7-4B07-93DA-E68AB06D31C0}" presName="composite" presStyleCnt="0"/>
      <dgm:spPr/>
    </dgm:pt>
    <dgm:pt modelId="{8733E453-D010-4EDC-A7EF-1A136C145D61}" type="pres">
      <dgm:prSet presAssocID="{EA5EF2D3-FAA7-4B07-93DA-E68AB06D31C0}" presName="background" presStyleLbl="node0" presStyleIdx="0" presStyleCnt="2"/>
      <dgm:spPr/>
    </dgm:pt>
    <dgm:pt modelId="{8745888C-0234-4C8A-888D-8A23DD6BFAD0}" type="pres">
      <dgm:prSet presAssocID="{EA5EF2D3-FAA7-4B07-93DA-E68AB06D31C0}" presName="text" presStyleLbl="fgAcc0" presStyleIdx="0" presStyleCnt="2">
        <dgm:presLayoutVars>
          <dgm:chPref val="3"/>
        </dgm:presLayoutVars>
      </dgm:prSet>
      <dgm:spPr/>
    </dgm:pt>
    <dgm:pt modelId="{D0E768B9-933F-43E3-B514-0A0BA3FBA608}" type="pres">
      <dgm:prSet presAssocID="{EA5EF2D3-FAA7-4B07-93DA-E68AB06D31C0}" presName="hierChild2" presStyleCnt="0"/>
      <dgm:spPr/>
    </dgm:pt>
    <dgm:pt modelId="{BE5108DD-58FB-41D2-9DF1-2CBAEBDFFA37}" type="pres">
      <dgm:prSet presAssocID="{0D66B01D-C320-4503-8287-7E7AEC91D04A}" presName="hierRoot1" presStyleCnt="0"/>
      <dgm:spPr/>
    </dgm:pt>
    <dgm:pt modelId="{A16BA88F-ABE3-4739-913A-50705DAF3FF4}" type="pres">
      <dgm:prSet presAssocID="{0D66B01D-C320-4503-8287-7E7AEC91D04A}" presName="composite" presStyleCnt="0"/>
      <dgm:spPr/>
    </dgm:pt>
    <dgm:pt modelId="{4EB817C6-0D1A-4619-AEC4-3FE14603800F}" type="pres">
      <dgm:prSet presAssocID="{0D66B01D-C320-4503-8287-7E7AEC91D04A}" presName="background" presStyleLbl="node0" presStyleIdx="1" presStyleCnt="2"/>
      <dgm:spPr/>
    </dgm:pt>
    <dgm:pt modelId="{F8A1ED75-D1FB-437A-B46A-22C3E4785E6B}" type="pres">
      <dgm:prSet presAssocID="{0D66B01D-C320-4503-8287-7E7AEC91D04A}" presName="text" presStyleLbl="fgAcc0" presStyleIdx="1" presStyleCnt="2">
        <dgm:presLayoutVars>
          <dgm:chPref val="3"/>
        </dgm:presLayoutVars>
      </dgm:prSet>
      <dgm:spPr/>
    </dgm:pt>
    <dgm:pt modelId="{5DF35209-9416-4BEA-9ADC-8DD442D72C3B}" type="pres">
      <dgm:prSet presAssocID="{0D66B01D-C320-4503-8287-7E7AEC91D04A}" presName="hierChild2" presStyleCnt="0"/>
      <dgm:spPr/>
    </dgm:pt>
  </dgm:ptLst>
  <dgm:cxnLst>
    <dgm:cxn modelId="{B6D13716-1512-4306-879B-1028AB9596EB}" srcId="{623A9A05-22F5-45B5-BB0E-6B43DDD20A78}" destId="{EA5EF2D3-FAA7-4B07-93DA-E68AB06D31C0}" srcOrd="0" destOrd="0" parTransId="{84CBBE78-D718-47ED-880B-A23418F655B6}" sibTransId="{2B2E637D-BDAA-4F25-8EB2-AFD0A4921378}"/>
    <dgm:cxn modelId="{CC125765-36B5-445F-AEAC-AA2B26C919B7}" type="presOf" srcId="{623A9A05-22F5-45B5-BB0E-6B43DDD20A78}" destId="{530C5632-59B6-4F3D-8282-4B2425378B9D}" srcOrd="0" destOrd="0" presId="urn:microsoft.com/office/officeart/2005/8/layout/hierarchy1"/>
    <dgm:cxn modelId="{781F8A50-443B-4FB0-8712-C6BDAEC03066}" type="presOf" srcId="{0D66B01D-C320-4503-8287-7E7AEC91D04A}" destId="{F8A1ED75-D1FB-437A-B46A-22C3E4785E6B}" srcOrd="0" destOrd="0" presId="urn:microsoft.com/office/officeart/2005/8/layout/hierarchy1"/>
    <dgm:cxn modelId="{2BD27EA4-F590-44BF-A139-FFFC7D704FA9}" type="presOf" srcId="{EA5EF2D3-FAA7-4B07-93DA-E68AB06D31C0}" destId="{8745888C-0234-4C8A-888D-8A23DD6BFAD0}" srcOrd="0" destOrd="0" presId="urn:microsoft.com/office/officeart/2005/8/layout/hierarchy1"/>
    <dgm:cxn modelId="{D790F0B7-042E-4137-9152-6999D54A2656}" srcId="{623A9A05-22F5-45B5-BB0E-6B43DDD20A78}" destId="{0D66B01D-C320-4503-8287-7E7AEC91D04A}" srcOrd="1" destOrd="0" parTransId="{E020B6B0-65F7-4D0E-AE93-3B635E840884}" sibTransId="{8356FBD1-E57A-4213-805A-36E9971A2131}"/>
    <dgm:cxn modelId="{150A9B7D-9106-4EB7-B425-95433FD90CC1}" type="presParOf" srcId="{530C5632-59B6-4F3D-8282-4B2425378B9D}" destId="{9CFCFD8A-60C3-4B0E-8FBC-C24FD25DA5FB}" srcOrd="0" destOrd="0" presId="urn:microsoft.com/office/officeart/2005/8/layout/hierarchy1"/>
    <dgm:cxn modelId="{ABC05BC3-4FDE-4E3A-B2F4-72A3CA333906}" type="presParOf" srcId="{9CFCFD8A-60C3-4B0E-8FBC-C24FD25DA5FB}" destId="{19E0E34C-F149-419E-B4F8-2EEEC976886E}" srcOrd="0" destOrd="0" presId="urn:microsoft.com/office/officeart/2005/8/layout/hierarchy1"/>
    <dgm:cxn modelId="{8A88E642-82BF-41C9-8D9F-70DDCE17197A}" type="presParOf" srcId="{19E0E34C-F149-419E-B4F8-2EEEC976886E}" destId="{8733E453-D010-4EDC-A7EF-1A136C145D61}" srcOrd="0" destOrd="0" presId="urn:microsoft.com/office/officeart/2005/8/layout/hierarchy1"/>
    <dgm:cxn modelId="{24ED28BB-9F71-49A6-8561-CD5225F8C25F}" type="presParOf" srcId="{19E0E34C-F149-419E-B4F8-2EEEC976886E}" destId="{8745888C-0234-4C8A-888D-8A23DD6BFAD0}" srcOrd="1" destOrd="0" presId="urn:microsoft.com/office/officeart/2005/8/layout/hierarchy1"/>
    <dgm:cxn modelId="{69BC0E67-C08B-4269-8028-F8B1E3643214}" type="presParOf" srcId="{9CFCFD8A-60C3-4B0E-8FBC-C24FD25DA5FB}" destId="{D0E768B9-933F-43E3-B514-0A0BA3FBA608}" srcOrd="1" destOrd="0" presId="urn:microsoft.com/office/officeart/2005/8/layout/hierarchy1"/>
    <dgm:cxn modelId="{19587D44-C3D5-4C83-B65A-6A408BE1EFE9}" type="presParOf" srcId="{530C5632-59B6-4F3D-8282-4B2425378B9D}" destId="{BE5108DD-58FB-41D2-9DF1-2CBAEBDFFA37}" srcOrd="1" destOrd="0" presId="urn:microsoft.com/office/officeart/2005/8/layout/hierarchy1"/>
    <dgm:cxn modelId="{6AF28325-07E8-4A5F-961A-BC7F018477C4}" type="presParOf" srcId="{BE5108DD-58FB-41D2-9DF1-2CBAEBDFFA37}" destId="{A16BA88F-ABE3-4739-913A-50705DAF3FF4}" srcOrd="0" destOrd="0" presId="urn:microsoft.com/office/officeart/2005/8/layout/hierarchy1"/>
    <dgm:cxn modelId="{683BC1EE-76B1-4F04-B37F-9638B7FD608E}" type="presParOf" srcId="{A16BA88F-ABE3-4739-913A-50705DAF3FF4}" destId="{4EB817C6-0D1A-4619-AEC4-3FE14603800F}" srcOrd="0" destOrd="0" presId="urn:microsoft.com/office/officeart/2005/8/layout/hierarchy1"/>
    <dgm:cxn modelId="{4ADDC85A-4AA8-4BD1-9EDB-724E4FF426AE}" type="presParOf" srcId="{A16BA88F-ABE3-4739-913A-50705DAF3FF4}" destId="{F8A1ED75-D1FB-437A-B46A-22C3E4785E6B}" srcOrd="1" destOrd="0" presId="urn:microsoft.com/office/officeart/2005/8/layout/hierarchy1"/>
    <dgm:cxn modelId="{2116D8FE-2876-46B3-B90F-B372D5A244F3}" type="presParOf" srcId="{BE5108DD-58FB-41D2-9DF1-2CBAEBDFFA37}" destId="{5DF35209-9416-4BEA-9ADC-8DD442D72C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5EA7-ECE6-4516-B576-EB0FC8514AC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78B4B-B58B-4C08-B025-665F1A8877BA}">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Unstable moods: people that drink can not control their moods if they are sad or happy.</a:t>
          </a:r>
        </a:p>
      </dsp:txBody>
      <dsp:txXfrm>
        <a:off x="0" y="0"/>
        <a:ext cx="6900512" cy="1384035"/>
      </dsp:txXfrm>
    </dsp:sp>
    <dsp:sp modelId="{55AFF439-B847-4147-8B24-09119FC35AAA}">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C8131-D6EA-48F0-8EEC-EAF3CB9E68D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Weak memory: drinking can damage your brain and can cause to Alzheimer.</a:t>
          </a:r>
        </a:p>
      </dsp:txBody>
      <dsp:txXfrm>
        <a:off x="0" y="1384035"/>
        <a:ext cx="6900512" cy="1384035"/>
      </dsp:txXfrm>
    </dsp:sp>
    <dsp:sp modelId="{B753F647-5486-42D4-891E-86F7513DD6DB}">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7A9188-ED75-4FA8-8ACF-E9076291EC88}">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Slurred speech: having trouble speaking or pronouncing words properly.</a:t>
          </a:r>
        </a:p>
      </dsp:txBody>
      <dsp:txXfrm>
        <a:off x="0" y="2768070"/>
        <a:ext cx="6900512" cy="1384035"/>
      </dsp:txXfrm>
    </dsp:sp>
    <dsp:sp modelId="{91165DA3-6E12-4119-B876-A82367C6DA2E}">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51F53-A0A3-4D27-B4A4-0EDBC5B7D58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Liver cancer: cancer tissues can build up your liver. </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37E55-1F08-4C38-8408-8B3A2926A82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AF7E5-4476-4D4F-9886-08236F3B6F7D}">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Lung cancer: cancer tissues can build up your lungs.</a:t>
          </a:r>
        </a:p>
      </dsp:txBody>
      <dsp:txXfrm>
        <a:off x="0" y="675"/>
        <a:ext cx="6900512" cy="1106957"/>
      </dsp:txXfrm>
    </dsp:sp>
    <dsp:sp modelId="{C2FFF761-7402-421D-BF8B-20788D427942}">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119B4-9AFE-4D64-9AFD-20D0440161B0}">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dirty="0"/>
            <a:t>heart disease:</a:t>
          </a:r>
          <a:r>
            <a:rPr lang="en-US" sz="3100" kern="1200" dirty="0"/>
            <a:t> damages your heart and blood.</a:t>
          </a:r>
        </a:p>
      </dsp:txBody>
      <dsp:txXfrm>
        <a:off x="0" y="1107633"/>
        <a:ext cx="6900512" cy="1106957"/>
      </dsp:txXfrm>
    </dsp:sp>
    <dsp:sp modelId="{C6420389-DEC0-4D9F-BAA9-4FC07C176AF8}">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6C43D-607C-4E47-ABC5-03A19F04D95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a:t>Stroke: smoking can block blood vessels in the brain.</a:t>
          </a:r>
          <a:endParaRPr lang="en-US" sz="3100" kern="1200"/>
        </a:p>
      </dsp:txBody>
      <dsp:txXfrm>
        <a:off x="0" y="2214591"/>
        <a:ext cx="6900512" cy="1106957"/>
      </dsp:txXfrm>
    </dsp:sp>
    <dsp:sp modelId="{A30DD151-5A5E-49B4-A046-9C4B7E9A5A0C}">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FA4D3-2C42-4CAA-B833-DAED70C81BD0}">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Bronchitis:</a:t>
          </a:r>
          <a:r>
            <a:rPr lang="en-US" sz="3100" b="1" i="0" kern="1200"/>
            <a:t> </a:t>
          </a:r>
          <a:r>
            <a:rPr lang="en-US" sz="3100" i="0" kern="1200"/>
            <a:t>infection of the main airways of the lungs (bronchi).</a:t>
          </a:r>
          <a:endParaRPr lang="en-US" sz="3100" kern="1200"/>
        </a:p>
      </dsp:txBody>
      <dsp:txXfrm>
        <a:off x="0" y="3321549"/>
        <a:ext cx="6900512" cy="1106957"/>
      </dsp:txXfrm>
    </dsp:sp>
    <dsp:sp modelId="{403DEA91-5BF8-48DB-9901-328F12F1EDC9}">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CE250-7A0E-48B2-A30A-965770453DF0}">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i="0" kern="1200" dirty="0"/>
            <a:t>Diabetes:</a:t>
          </a:r>
          <a:r>
            <a:rPr lang="en-US" sz="2800" b="0" i="0" kern="1200" dirty="0"/>
            <a:t> Your body breaks down most of the food you eat into sugar (glucose) and releases it into your bloodstream.</a:t>
          </a:r>
          <a:endParaRPr lang="en-US" sz="2800" kern="1200" dirty="0"/>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3E453-D010-4EDC-A7EF-1A136C145D61}">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5888C-0234-4C8A-888D-8A23DD6BFAD0}">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There are national centers in the middle east to help addiction such as drinking, the cure is helpful but expensive for some people.</a:t>
          </a:r>
        </a:p>
      </dsp:txBody>
      <dsp:txXfrm>
        <a:off x="608661" y="692298"/>
        <a:ext cx="4508047" cy="2799040"/>
      </dsp:txXfrm>
    </dsp:sp>
    <dsp:sp modelId="{4EB817C6-0D1A-4619-AEC4-3FE14603800F}">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1ED75-D1FB-437A-B46A-22C3E4785E6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King Hussain cancer center gives the doctors a 5-day course for them to cure smokers.  </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1283-13FC-5589-564B-DBB7EF96F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B45C4-408D-7ED4-35BF-D32848CD56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EF0300-199F-D19C-48A7-8986485AD534}"/>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5" name="Footer Placeholder 4">
            <a:extLst>
              <a:ext uri="{FF2B5EF4-FFF2-40B4-BE49-F238E27FC236}">
                <a16:creationId xmlns:a16="http://schemas.microsoft.com/office/drawing/2014/main" id="{0F5A3F76-AD2D-A4E5-49AB-2C6311E39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E840A-1AF4-DF54-7AE8-01FEF1B4187D}"/>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269992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128C-425D-7DC9-2233-368E5542D0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2D6D4C-41BD-8996-9D1B-6104B767D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332E8-D98B-2A9F-A2FC-8B402427A896}"/>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5" name="Footer Placeholder 4">
            <a:extLst>
              <a:ext uri="{FF2B5EF4-FFF2-40B4-BE49-F238E27FC236}">
                <a16:creationId xmlns:a16="http://schemas.microsoft.com/office/drawing/2014/main" id="{23820C0C-C96C-C9B9-46E9-5CF57A015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D8C9-459F-EEA5-82E0-CBBDB6B79637}"/>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12976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0DEF1-104C-9BED-7208-B4C4BBE746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51B5D1-A193-8C75-4D97-1B5E37D91C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00DC9-0580-F3E8-7D90-A53B7E726682}"/>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5" name="Footer Placeholder 4">
            <a:extLst>
              <a:ext uri="{FF2B5EF4-FFF2-40B4-BE49-F238E27FC236}">
                <a16:creationId xmlns:a16="http://schemas.microsoft.com/office/drawing/2014/main" id="{3B653E9E-44B4-5569-D18F-62B3D884E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8D2CD-B3B7-4A3A-AFF7-7B334345B4F1}"/>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414015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85DE-B71D-32AA-E1BA-BEF9BC049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8D6B5-3DB9-3C9D-0481-2123CFC0D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F2F58-07E1-3F54-8EB6-5667308E0960}"/>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5" name="Footer Placeholder 4">
            <a:extLst>
              <a:ext uri="{FF2B5EF4-FFF2-40B4-BE49-F238E27FC236}">
                <a16:creationId xmlns:a16="http://schemas.microsoft.com/office/drawing/2014/main" id="{CB32A59E-9692-E667-3454-25B69F91E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BC18F-77F3-D945-154D-7042F62B10EF}"/>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95225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01D6-4DBC-83E8-6556-734448A12C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BC12D2-38BD-524F-98B0-BD202C5C1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058020-B9F3-29BC-986B-CB252474B040}"/>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5" name="Footer Placeholder 4">
            <a:extLst>
              <a:ext uri="{FF2B5EF4-FFF2-40B4-BE49-F238E27FC236}">
                <a16:creationId xmlns:a16="http://schemas.microsoft.com/office/drawing/2014/main" id="{D0E0691B-E340-2E03-244F-F81C72F55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A6025-623D-7132-7238-3298DAAC9D85}"/>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296708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3336-4D4D-EA56-1AE8-5B6380BB5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77B65-92BB-BBAF-79F8-BDDF4989C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C8739-CC0A-002B-A78C-3BF473AB9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E4519C-FC66-3DAF-CDFE-39F11E8572AB}"/>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6" name="Footer Placeholder 5">
            <a:extLst>
              <a:ext uri="{FF2B5EF4-FFF2-40B4-BE49-F238E27FC236}">
                <a16:creationId xmlns:a16="http://schemas.microsoft.com/office/drawing/2014/main" id="{BA8E55B4-ADED-F09C-3161-EF7558AEC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99D54-F952-9A33-DEF1-EBBE3E439008}"/>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206954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4844-BF1B-FCBA-89D9-7BDD54957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449098-C687-F5AA-1B4B-8AD7EDE12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4227E9-3983-1741-8EEF-C6AA131DCB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0DB38-AB34-1944-BBF0-A6D435288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56FDE1-AA55-8B84-4085-13F2042CF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AFEB54-94F2-20FC-A858-9695A9C93526}"/>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8" name="Footer Placeholder 7">
            <a:extLst>
              <a:ext uri="{FF2B5EF4-FFF2-40B4-BE49-F238E27FC236}">
                <a16:creationId xmlns:a16="http://schemas.microsoft.com/office/drawing/2014/main" id="{C2D1478D-238F-6529-C954-B87AD6E819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45DE1-1213-329B-7A39-60F78AA1AD82}"/>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13058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F727-6351-1251-E659-624B46FC17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844F-E1B9-2F5E-8BFA-E56A3E2CAAFC}"/>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4" name="Footer Placeholder 3">
            <a:extLst>
              <a:ext uri="{FF2B5EF4-FFF2-40B4-BE49-F238E27FC236}">
                <a16:creationId xmlns:a16="http://schemas.microsoft.com/office/drawing/2014/main" id="{F50EC4C6-56F6-2CA3-9156-D07D7FCF3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D7D464-7837-9F45-D333-C37425E82179}"/>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279143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25ABDE-998F-8536-9466-F5A079468CA8}"/>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3" name="Footer Placeholder 2">
            <a:extLst>
              <a:ext uri="{FF2B5EF4-FFF2-40B4-BE49-F238E27FC236}">
                <a16:creationId xmlns:a16="http://schemas.microsoft.com/office/drawing/2014/main" id="{2D7A70F8-E929-726B-3385-83FC45CFB0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B3ECA5-1742-81A4-BC68-7CDD34E55828}"/>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26883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EDFD-DF23-D12E-C811-FC3E81047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ED7D0-ACB6-C0BC-86BA-DB981FA054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7778AD-846C-F8BF-BA93-9696716D0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DCE77-2DF2-BAB5-0CB0-85A00D6CB250}"/>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6" name="Footer Placeholder 5">
            <a:extLst>
              <a:ext uri="{FF2B5EF4-FFF2-40B4-BE49-F238E27FC236}">
                <a16:creationId xmlns:a16="http://schemas.microsoft.com/office/drawing/2014/main" id="{A15771C1-3F2A-0628-CC27-50F1776B85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0FFFB-008D-C10E-BEB8-1711FCDABC2A}"/>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173587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CC748-18A8-83D9-17EA-F403EBBD4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FEA9A-066D-49E9-28E7-4A72C4425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B4895D-9DFD-746E-2977-9F837477F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4AA77-13D6-D4C5-34F0-6EBD9AC41CE1}"/>
              </a:ext>
            </a:extLst>
          </p:cNvPr>
          <p:cNvSpPr>
            <a:spLocks noGrp="1"/>
          </p:cNvSpPr>
          <p:nvPr>
            <p:ph type="dt" sz="half" idx="10"/>
          </p:nvPr>
        </p:nvSpPr>
        <p:spPr/>
        <p:txBody>
          <a:bodyPr/>
          <a:lstStyle/>
          <a:p>
            <a:fld id="{14F8D434-45F6-4684-A02F-6874BFE3B0D1}" type="datetimeFigureOut">
              <a:rPr lang="en-US" smtClean="0"/>
              <a:t>10/26/2022</a:t>
            </a:fld>
            <a:endParaRPr lang="en-US"/>
          </a:p>
        </p:txBody>
      </p:sp>
      <p:sp>
        <p:nvSpPr>
          <p:cNvPr id="6" name="Footer Placeholder 5">
            <a:extLst>
              <a:ext uri="{FF2B5EF4-FFF2-40B4-BE49-F238E27FC236}">
                <a16:creationId xmlns:a16="http://schemas.microsoft.com/office/drawing/2014/main" id="{1FB1069F-F1AE-0D78-F1E3-CE018D593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56C37-86E1-DCCB-2468-1B8D099A6EED}"/>
              </a:ext>
            </a:extLst>
          </p:cNvPr>
          <p:cNvSpPr>
            <a:spLocks noGrp="1"/>
          </p:cNvSpPr>
          <p:nvPr>
            <p:ph type="sldNum" sz="quarter" idx="12"/>
          </p:nvPr>
        </p:nvSpPr>
        <p:spPr/>
        <p:txBody>
          <a:bodyPr/>
          <a:lstStyle/>
          <a:p>
            <a:fld id="{7EB91D18-C7FF-4BE3-82C2-331D3E11B460}" type="slidenum">
              <a:rPr lang="en-US" smtClean="0"/>
              <a:t>‹#›</a:t>
            </a:fld>
            <a:endParaRPr lang="en-US"/>
          </a:p>
        </p:txBody>
      </p:sp>
    </p:spTree>
    <p:extLst>
      <p:ext uri="{BB962C8B-B14F-4D97-AF65-F5344CB8AC3E}">
        <p14:creationId xmlns:p14="http://schemas.microsoft.com/office/powerpoint/2010/main" val="44323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05FE3-FBB9-209D-FEF4-ECE6D61A49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CE510-1293-72D3-24C8-F3CD85B4A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B4604-D035-8939-2A4F-55F72775F1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8D434-45F6-4684-A02F-6874BFE3B0D1}" type="datetimeFigureOut">
              <a:rPr lang="en-US" smtClean="0"/>
              <a:t>10/26/2022</a:t>
            </a:fld>
            <a:endParaRPr lang="en-US"/>
          </a:p>
        </p:txBody>
      </p:sp>
      <p:sp>
        <p:nvSpPr>
          <p:cNvPr id="5" name="Footer Placeholder 4">
            <a:extLst>
              <a:ext uri="{FF2B5EF4-FFF2-40B4-BE49-F238E27FC236}">
                <a16:creationId xmlns:a16="http://schemas.microsoft.com/office/drawing/2014/main" id="{4339357E-AD2E-A446-AF98-A46EF2CAF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4B8FBB-F12D-D921-D972-2494BC4F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91D18-C7FF-4BE3-82C2-331D3E11B460}" type="slidenum">
              <a:rPr lang="en-US" smtClean="0"/>
              <a:t>‹#›</a:t>
            </a:fld>
            <a:endParaRPr lang="en-US"/>
          </a:p>
        </p:txBody>
      </p:sp>
    </p:spTree>
    <p:extLst>
      <p:ext uri="{BB962C8B-B14F-4D97-AF65-F5344CB8AC3E}">
        <p14:creationId xmlns:p14="http://schemas.microsoft.com/office/powerpoint/2010/main" val="194797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axpixel.net/Drink-Bar-Alcohol-Booze-Liquor-Bottles-Pub-2687103"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mj.com/content/350/bmj.h1551"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capitalcurrent.ca/risk-of-children-swallowing-nicotine-liquid-in-vapes-means-national-poison-hotline-needed-public-health-says/"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itn.hms.harvard.edu/flash/2019/efficient-drug-delivery-platform-brain/"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dfreephotos.com/vector-images/smiley-with-mustache-vector-clipart.png.php"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www.health.gov.au/health-topics/smoking-and-tobacco/about-smoking-and-tobacco/what-are-the-effects-of-smoking-and-tobacco" TargetMode="External"/><Relationship Id="rId3" Type="http://schemas.openxmlformats.org/officeDocument/2006/relationships/hyperlink" Target="https://www.britannica.com/topic/smoking-tobacco" TargetMode="External"/><Relationship Id="rId7" Type="http://schemas.openxmlformats.org/officeDocument/2006/relationships/hyperlink" Target="https://www.health.gov.au/health-topics/smoking-and-tobacco/about-smoking-and-tobacco/what-is-smoking-and-tobacco" TargetMode="External"/><Relationship Id="rId2" Type="http://schemas.openxmlformats.org/officeDocument/2006/relationships/hyperlink" Target="https://www.niaaa.nih.gov/publications/cycle-alcohol-addiction" TargetMode="External"/><Relationship Id="rId1" Type="http://schemas.openxmlformats.org/officeDocument/2006/relationships/slideLayout" Target="../slideLayouts/slideLayout4.xml"/><Relationship Id="rId6" Type="http://schemas.openxmlformats.org/officeDocument/2006/relationships/hyperlink" Target="https://www.mayoclinic.org/diseases-conditions/alcohol-use-disorder/symptoms-causes/syc-20369243" TargetMode="External"/><Relationship Id="rId5" Type="http://schemas.openxmlformats.org/officeDocument/2006/relationships/hyperlink" Target="https://www.hss.gov.nt.ca/en/services/health-effects-tobacco/nicotine-it%E2%80%99s-why-smoking-so-addictive#:~:text=Nicotine%20is%20a%20highly%20addictive,so%20hard%20to%20quit%20smoking" TargetMode="External"/><Relationship Id="rId4" Type="http://schemas.openxmlformats.org/officeDocument/2006/relationships/hyperlink" Target="https://www.cdc.gov/tobacco/basic_information/health_effects/index.htm#:~:text=Smoking%20causes%20cancer%2C%20heart%20disease,immune%20system%2C%20including%20rheumatoid%20arthritis" TargetMode="External"/><Relationship Id="rId9" Type="http://schemas.openxmlformats.org/officeDocument/2006/relationships/hyperlink" Target="https://adf.org.au/drug-facts/nicot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98726D4-A0AD-28D2-9B0F-C752380FC5EF}"/>
              </a:ext>
            </a:extLst>
          </p:cNvPr>
          <p:cNvSpPr>
            <a:spLocks noGrp="1"/>
          </p:cNvSpPr>
          <p:nvPr>
            <p:ph type="ctrTitle"/>
          </p:nvPr>
        </p:nvSpPr>
        <p:spPr>
          <a:xfrm>
            <a:off x="1522030" y="1209220"/>
            <a:ext cx="9147940" cy="2337238"/>
          </a:xfrm>
        </p:spPr>
        <p:txBody>
          <a:bodyPr anchor="b">
            <a:normAutofit/>
          </a:bodyPr>
          <a:lstStyle/>
          <a:p>
            <a:r>
              <a:rPr lang="en-US" sz="5600" dirty="0">
                <a:solidFill>
                  <a:srgbClr val="FFFFFF"/>
                </a:solidFill>
              </a:rPr>
              <a:t>Drinking alcohol and smoking</a:t>
            </a:r>
          </a:p>
        </p:txBody>
      </p:sp>
      <p:sp>
        <p:nvSpPr>
          <p:cNvPr id="3" name="Subtitle 2">
            <a:extLst>
              <a:ext uri="{FF2B5EF4-FFF2-40B4-BE49-F238E27FC236}">
                <a16:creationId xmlns:a16="http://schemas.microsoft.com/office/drawing/2014/main" id="{3A35CE9F-94D0-375D-52A6-27E3C4B7583E}"/>
              </a:ext>
            </a:extLst>
          </p:cNvPr>
          <p:cNvSpPr>
            <a:spLocks noGrp="1"/>
          </p:cNvSpPr>
          <p:nvPr>
            <p:ph type="subTitle" idx="1"/>
          </p:nvPr>
        </p:nvSpPr>
        <p:spPr>
          <a:xfrm>
            <a:off x="1522030" y="3605577"/>
            <a:ext cx="9147940" cy="1324303"/>
          </a:xfrm>
        </p:spPr>
        <p:txBody>
          <a:bodyPr anchor="t">
            <a:normAutofit/>
          </a:bodyPr>
          <a:lstStyle/>
          <a:p>
            <a:r>
              <a:rPr lang="en-US" sz="2000">
                <a:solidFill>
                  <a:srgbClr val="FFFFFF"/>
                </a:solidFill>
              </a:rPr>
              <a:t>By: Sanad Kakish, Saif jumaian, Odeh Dababneh, Raad Azar </a:t>
            </a:r>
          </a:p>
        </p:txBody>
      </p:sp>
      <p:sp>
        <p:nvSpPr>
          <p:cNvPr id="1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7968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bottles&#10;&#10;Description automatically generated with low confidence">
            <a:extLst>
              <a:ext uri="{FF2B5EF4-FFF2-40B4-BE49-F238E27FC236}">
                <a16:creationId xmlns:a16="http://schemas.microsoft.com/office/drawing/2014/main" id="{16F0C107-10E4-9F1A-B24D-C082E429C5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391" r="90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C86F8-64AC-188E-6412-57030973DAAB}"/>
              </a:ext>
            </a:extLst>
          </p:cNvPr>
          <p:cNvSpPr>
            <a:spLocks noGrp="1"/>
          </p:cNvSpPr>
          <p:nvPr>
            <p:ph type="title"/>
          </p:nvPr>
        </p:nvSpPr>
        <p:spPr>
          <a:xfrm>
            <a:off x="594804" y="640263"/>
            <a:ext cx="6619811" cy="1344975"/>
          </a:xfrm>
        </p:spPr>
        <p:txBody>
          <a:bodyPr>
            <a:normAutofit/>
          </a:bodyPr>
          <a:lstStyle/>
          <a:p>
            <a:r>
              <a:rPr lang="en-US" sz="4000">
                <a:latin typeface="+mn-lt"/>
              </a:rPr>
              <a:t>What is (AUD)?</a:t>
            </a:r>
          </a:p>
        </p:txBody>
      </p:sp>
      <p:sp>
        <p:nvSpPr>
          <p:cNvPr id="3" name="Content Placeholder 2">
            <a:extLst>
              <a:ext uri="{FF2B5EF4-FFF2-40B4-BE49-F238E27FC236}">
                <a16:creationId xmlns:a16="http://schemas.microsoft.com/office/drawing/2014/main" id="{DB8836BB-9EAB-0DA4-FF02-DFF2A5576504}"/>
              </a:ext>
            </a:extLst>
          </p:cNvPr>
          <p:cNvSpPr>
            <a:spLocks noGrp="1"/>
          </p:cNvSpPr>
          <p:nvPr>
            <p:ph idx="1"/>
          </p:nvPr>
        </p:nvSpPr>
        <p:spPr>
          <a:xfrm>
            <a:off x="594109" y="2121763"/>
            <a:ext cx="6620505" cy="3773010"/>
          </a:xfrm>
        </p:spPr>
        <p:txBody>
          <a:bodyPr>
            <a:noAutofit/>
          </a:bodyPr>
          <a:lstStyle/>
          <a:p>
            <a:pPr marL="0" indent="0">
              <a:buNone/>
            </a:pPr>
            <a:r>
              <a:rPr lang="en-US" dirty="0">
                <a:cs typeface="Arial" panose="020B0604020202020204" pitchFamily="34" charset="0"/>
              </a:rPr>
              <a:t>Alcohol use disorder (AUD)</a:t>
            </a:r>
            <a:r>
              <a:rPr lang="en-US" b="0" i="0" dirty="0">
                <a:effectLst/>
                <a:cs typeface="Arial" panose="020B0604020202020204" pitchFamily="34" charset="0"/>
              </a:rPr>
              <a:t> is a condition characterized by an impaired ability to stop or control alcohol use despite adverse social, </a:t>
            </a:r>
            <a:r>
              <a:rPr lang="en-US" dirty="0">
                <a:cs typeface="Arial" panose="020B0604020202020204" pitchFamily="34" charset="0"/>
              </a:rPr>
              <a:t>occupational</a:t>
            </a:r>
            <a:r>
              <a:rPr lang="en-US" b="0" i="0" dirty="0">
                <a:effectLst/>
                <a:cs typeface="Arial" panose="020B0604020202020204" pitchFamily="34" charset="0"/>
              </a:rPr>
              <a:t>, or health consequences. It is a spectrum disorder and can be mild, moderate, or severe and encompasses the conditions that some people refer to as alcohol abuse, alcohol dependence, or the colloquial term, alcoholism. </a:t>
            </a:r>
            <a:endParaRPr lang="en-US" dirty="0">
              <a:cs typeface="Arial" panose="020B0604020202020204" pitchFamily="34" charset="0"/>
            </a:endParaRPr>
          </a:p>
        </p:txBody>
      </p:sp>
    </p:spTree>
    <p:extLst>
      <p:ext uri="{BB962C8B-B14F-4D97-AF65-F5344CB8AC3E}">
        <p14:creationId xmlns:p14="http://schemas.microsoft.com/office/powerpoint/2010/main" val="21200153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5C8B6-E14B-7D7C-DF86-86790C6A3D3C}"/>
              </a:ext>
            </a:extLst>
          </p:cNvPr>
          <p:cNvSpPr>
            <a:spLocks noGrp="1"/>
          </p:cNvSpPr>
          <p:nvPr>
            <p:ph type="title"/>
          </p:nvPr>
        </p:nvSpPr>
        <p:spPr>
          <a:xfrm>
            <a:off x="6392583" y="501651"/>
            <a:ext cx="4414848" cy="1257701"/>
          </a:xfrm>
        </p:spPr>
        <p:txBody>
          <a:bodyPr anchor="b">
            <a:normAutofit/>
          </a:bodyPr>
          <a:lstStyle/>
          <a:p>
            <a:pPr algn="ctr"/>
            <a:r>
              <a:rPr lang="en-US" dirty="0">
                <a:latin typeface="+mn-lt"/>
              </a:rPr>
              <a:t>What is smoking?</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oking a cigarette&#10;&#10;Description automatically generated">
            <a:extLst>
              <a:ext uri="{FF2B5EF4-FFF2-40B4-BE49-F238E27FC236}">
                <a16:creationId xmlns:a16="http://schemas.microsoft.com/office/drawing/2014/main" id="{E513D073-2E97-1C7D-E522-903B8192143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932" r="16049"/>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86577907-689A-2CEA-6ACE-B31E20D31BBD}"/>
              </a:ext>
            </a:extLst>
          </p:cNvPr>
          <p:cNvSpPr>
            <a:spLocks noGrp="1"/>
          </p:cNvSpPr>
          <p:nvPr>
            <p:ph idx="1"/>
          </p:nvPr>
        </p:nvSpPr>
        <p:spPr>
          <a:xfrm>
            <a:off x="6392583" y="2114550"/>
            <a:ext cx="4434721" cy="4241799"/>
          </a:xfrm>
        </p:spPr>
        <p:txBody>
          <a:bodyPr anchor="t">
            <a:noAutofit/>
          </a:bodyPr>
          <a:lstStyle/>
          <a:p>
            <a:pPr marL="0" indent="0">
              <a:buNone/>
            </a:pPr>
            <a:r>
              <a:rPr lang="en-US" dirty="0">
                <a:solidFill>
                  <a:schemeClr val="tx1">
                    <a:alpha val="80000"/>
                  </a:schemeClr>
                </a:solidFill>
                <a:cs typeface="Arial" panose="020B0604020202020204" pitchFamily="34" charset="0"/>
              </a:rPr>
              <a:t>S</a:t>
            </a:r>
            <a:r>
              <a:rPr lang="en-US" b="0" i="0" dirty="0">
                <a:solidFill>
                  <a:schemeClr val="tx1">
                    <a:alpha val="80000"/>
                  </a:schemeClr>
                </a:solidFill>
                <a:effectLst/>
                <a:cs typeface="Arial" panose="020B0604020202020204" pitchFamily="34" charset="0"/>
              </a:rPr>
              <a:t>moking is the act of inhaling harmful stuff into the lungs and exhaling it and some of the things are tar nicotine and tobacco and other toxic chemicals. smoking also harms everybody at any age whether you start when you are young or old and it causes diseases in the heart and almost evert organ in the body.</a:t>
            </a:r>
            <a:endParaRPr lang="en-US" dirty="0">
              <a:solidFill>
                <a:schemeClr val="tx1">
                  <a:alpha val="80000"/>
                </a:schemeClr>
              </a:solidFill>
              <a:cs typeface="Arial" panose="020B0604020202020204" pitchFamily="34" charset="0"/>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1129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1DA37-13FF-BFA3-CE14-7D9CC53C02C0}"/>
              </a:ext>
            </a:extLst>
          </p:cNvPr>
          <p:cNvSpPr>
            <a:spLocks noGrp="1"/>
          </p:cNvSpPr>
          <p:nvPr>
            <p:ph type="title"/>
          </p:nvPr>
        </p:nvSpPr>
        <p:spPr>
          <a:xfrm>
            <a:off x="635000" y="640823"/>
            <a:ext cx="3418659" cy="5583148"/>
          </a:xfrm>
        </p:spPr>
        <p:txBody>
          <a:bodyPr anchor="ctr">
            <a:normAutofit/>
          </a:bodyPr>
          <a:lstStyle/>
          <a:p>
            <a:r>
              <a:rPr lang="en-US" sz="5400">
                <a:latin typeface="+mn-lt"/>
              </a:rPr>
              <a:t>What are the effects of alcohol?</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BA33948-D9C1-9CC0-78AD-9E37BAA1C07D}"/>
              </a:ext>
            </a:extLst>
          </p:cNvPr>
          <p:cNvGraphicFramePr>
            <a:graphicFrameLocks noGrp="1"/>
          </p:cNvGraphicFramePr>
          <p:nvPr>
            <p:ph idx="1"/>
            <p:extLst>
              <p:ext uri="{D42A27DB-BD31-4B8C-83A1-F6EECF244321}">
                <p14:modId xmlns:p14="http://schemas.microsoft.com/office/powerpoint/2010/main" val="11974892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604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3E90B-71F8-0C29-0A97-61A2257BC73B}"/>
              </a:ext>
            </a:extLst>
          </p:cNvPr>
          <p:cNvSpPr>
            <a:spLocks noGrp="1"/>
          </p:cNvSpPr>
          <p:nvPr>
            <p:ph type="title"/>
          </p:nvPr>
        </p:nvSpPr>
        <p:spPr>
          <a:xfrm>
            <a:off x="635000" y="640823"/>
            <a:ext cx="3418659" cy="5583148"/>
          </a:xfrm>
        </p:spPr>
        <p:txBody>
          <a:bodyPr anchor="ctr">
            <a:normAutofit/>
          </a:bodyPr>
          <a:lstStyle/>
          <a:p>
            <a:r>
              <a:rPr lang="en-US" sz="5400">
                <a:latin typeface="+mn-lt"/>
              </a:rPr>
              <a:t>What are the effect of smoking?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CA3B9F8-1D6E-3CA8-3F8E-836EC13B0F8B}"/>
              </a:ext>
            </a:extLst>
          </p:cNvPr>
          <p:cNvGraphicFramePr>
            <a:graphicFrameLocks noGrp="1"/>
          </p:cNvGraphicFramePr>
          <p:nvPr>
            <p:ph idx="1"/>
            <p:extLst>
              <p:ext uri="{D42A27DB-BD31-4B8C-83A1-F6EECF244321}">
                <p14:modId xmlns:p14="http://schemas.microsoft.com/office/powerpoint/2010/main" val="4320888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259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B7410B-CBA8-0913-9AD5-8FA16C742F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814" r="-2" b="933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descr="A picture containing invertebrate, coelenterate&#10;&#10;Description automatically generated">
            <a:extLst>
              <a:ext uri="{FF2B5EF4-FFF2-40B4-BE49-F238E27FC236}">
                <a16:creationId xmlns:a16="http://schemas.microsoft.com/office/drawing/2014/main" id="{C374588C-AE40-1737-752D-CF1273D8F14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920" r="-2" b="1734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FFFBC8A-2A63-DDD7-2F8D-E663A073C571}"/>
              </a:ext>
            </a:extLst>
          </p:cNvPr>
          <p:cNvSpPr>
            <a:spLocks noGrp="1"/>
          </p:cNvSpPr>
          <p:nvPr>
            <p:ph type="title"/>
          </p:nvPr>
        </p:nvSpPr>
        <p:spPr>
          <a:xfrm>
            <a:off x="448056" y="859536"/>
            <a:ext cx="4832802" cy="1243584"/>
          </a:xfrm>
        </p:spPr>
        <p:txBody>
          <a:bodyPr>
            <a:normAutofit/>
          </a:bodyPr>
          <a:lstStyle/>
          <a:p>
            <a:r>
              <a:rPr lang="en-US" sz="3400">
                <a:latin typeface="+mn-lt"/>
              </a:rPr>
              <a:t>What make alcohol and smoking addictive?</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DFFC48C-5B3B-39FC-CEA4-F722E2FF4D58}"/>
              </a:ext>
            </a:extLst>
          </p:cNvPr>
          <p:cNvSpPr>
            <a:spLocks noGrp="1"/>
          </p:cNvSpPr>
          <p:nvPr>
            <p:ph idx="1"/>
          </p:nvPr>
        </p:nvSpPr>
        <p:spPr>
          <a:xfrm>
            <a:off x="448056" y="2512611"/>
            <a:ext cx="4832803" cy="3664351"/>
          </a:xfrm>
        </p:spPr>
        <p:txBody>
          <a:bodyPr>
            <a:normAutofit lnSpcReduction="10000"/>
          </a:bodyPr>
          <a:lstStyle/>
          <a:p>
            <a:pPr marL="0" indent="0">
              <a:buNone/>
            </a:pPr>
            <a:r>
              <a:rPr lang="en-US" sz="2600" i="0" dirty="0">
                <a:effectLst/>
              </a:rPr>
              <a:t>Nicotine is a highly addictive chemical found in cigarettes, chewing tobacco and vaping products. </a:t>
            </a:r>
          </a:p>
          <a:p>
            <a:pPr marL="0" indent="0">
              <a:buNone/>
            </a:pPr>
            <a:r>
              <a:rPr lang="en-US" sz="2600" i="0" dirty="0">
                <a:effectLst/>
              </a:rPr>
              <a:t>Alcohol and other drugs flood our brain with reward chemicals like dopamine. Long after our last drink, our brains and memories still associate drinking with this flood of reward</a:t>
            </a:r>
            <a:r>
              <a:rPr lang="en-US" sz="2000" b="0" i="0" dirty="0">
                <a:effectLst/>
                <a:latin typeface="Roboto" panose="02000000000000000000" pitchFamily="2" charset="0"/>
              </a:rPr>
              <a:t>.</a:t>
            </a:r>
            <a:endParaRPr lang="en-US" sz="2000" dirty="0"/>
          </a:p>
        </p:txBody>
      </p:sp>
    </p:spTree>
    <p:extLst>
      <p:ext uri="{BB962C8B-B14F-4D97-AF65-F5344CB8AC3E}">
        <p14:creationId xmlns:p14="http://schemas.microsoft.com/office/powerpoint/2010/main" val="2939710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A0C2A0-7395-FF83-9AC5-00C4212E76D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How can the country help quitting smoking and alcohol?</a:t>
            </a:r>
          </a:p>
        </p:txBody>
      </p:sp>
      <p:graphicFrame>
        <p:nvGraphicFramePr>
          <p:cNvPr id="5" name="Content Placeholder 2">
            <a:extLst>
              <a:ext uri="{FF2B5EF4-FFF2-40B4-BE49-F238E27FC236}">
                <a16:creationId xmlns:a16="http://schemas.microsoft.com/office/drawing/2014/main" id="{8C53B304-4F9A-DB0C-8AEF-702F96CCFC9E}"/>
              </a:ext>
            </a:extLst>
          </p:cNvPr>
          <p:cNvGraphicFramePr>
            <a:graphicFrameLocks noGrp="1"/>
          </p:cNvGraphicFramePr>
          <p:nvPr>
            <p:ph idx="1"/>
            <p:extLst>
              <p:ext uri="{D42A27DB-BD31-4B8C-83A1-F6EECF244321}">
                <p14:modId xmlns:p14="http://schemas.microsoft.com/office/powerpoint/2010/main" val="285776957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341459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3615-3241-7EC0-A7C0-44B8984CC68F}"/>
              </a:ext>
            </a:extLst>
          </p:cNvPr>
          <p:cNvSpPr>
            <a:spLocks noGrp="1"/>
          </p:cNvSpPr>
          <p:nvPr>
            <p:ph type="title"/>
          </p:nvPr>
        </p:nvSpPr>
        <p:spPr/>
        <p:txBody>
          <a:bodyPr>
            <a:normAutofit/>
          </a:bodyPr>
          <a:lstStyle/>
          <a:p>
            <a:pPr algn="ctr"/>
            <a:r>
              <a:rPr lang="en-US" sz="6600" dirty="0">
                <a:latin typeface="+mn-lt"/>
              </a:rPr>
              <a:t>THANK YOU FOR LISTENING</a:t>
            </a:r>
          </a:p>
        </p:txBody>
      </p:sp>
      <p:sp>
        <p:nvSpPr>
          <p:cNvPr id="3" name="Content Placeholder 2">
            <a:extLst>
              <a:ext uri="{FF2B5EF4-FFF2-40B4-BE49-F238E27FC236}">
                <a16:creationId xmlns:a16="http://schemas.microsoft.com/office/drawing/2014/main" id="{6EE105D7-1E1F-5119-87F7-11E2582F87CD}"/>
              </a:ext>
            </a:extLst>
          </p:cNvPr>
          <p:cNvSpPr>
            <a:spLocks noGrp="1"/>
          </p:cNvSpPr>
          <p:nvPr>
            <p:ph idx="1"/>
          </p:nvPr>
        </p:nvSpPr>
        <p:spPr/>
        <p:txBody>
          <a:bodyPr>
            <a:normAutofit/>
          </a:bodyPr>
          <a:lstStyle/>
          <a:p>
            <a:pPr marL="0" indent="0" algn="ctr">
              <a:buNone/>
            </a:pPr>
            <a:r>
              <a:rPr lang="en-US" sz="6600" dirty="0"/>
              <a:t> </a:t>
            </a:r>
          </a:p>
        </p:txBody>
      </p:sp>
      <p:pic>
        <p:nvPicPr>
          <p:cNvPr id="5" name="Picture 4" descr="Logo, icon&#10;&#10;Description automatically generated">
            <a:extLst>
              <a:ext uri="{FF2B5EF4-FFF2-40B4-BE49-F238E27FC236}">
                <a16:creationId xmlns:a16="http://schemas.microsoft.com/office/drawing/2014/main" id="{BF727683-2A84-A487-D2F9-56E3F78609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3890" y="1690688"/>
            <a:ext cx="5095875" cy="4923890"/>
          </a:xfrm>
          <a:prstGeom prst="rect">
            <a:avLst/>
          </a:prstGeom>
        </p:spPr>
      </p:pic>
      <p:pic>
        <p:nvPicPr>
          <p:cNvPr id="6" name="Picture 5">
            <a:extLst>
              <a:ext uri="{FF2B5EF4-FFF2-40B4-BE49-F238E27FC236}">
                <a16:creationId xmlns:a16="http://schemas.microsoft.com/office/drawing/2014/main" id="{AA3E6E1F-7207-3C3F-B738-28C2A6F83733}"/>
              </a:ext>
            </a:extLst>
          </p:cNvPr>
          <p:cNvPicPr>
            <a:picLocks noChangeAspect="1"/>
          </p:cNvPicPr>
          <p:nvPr/>
        </p:nvPicPr>
        <p:blipFill>
          <a:blip r:embed="rId4"/>
          <a:stretch>
            <a:fillRect/>
          </a:stretch>
        </p:blipFill>
        <p:spPr>
          <a:xfrm>
            <a:off x="5739764" y="1825625"/>
            <a:ext cx="6452236" cy="4752526"/>
          </a:xfrm>
          <a:prstGeom prst="rect">
            <a:avLst/>
          </a:prstGeom>
        </p:spPr>
      </p:pic>
    </p:spTree>
    <p:extLst>
      <p:ext uri="{BB962C8B-B14F-4D97-AF65-F5344CB8AC3E}">
        <p14:creationId xmlns:p14="http://schemas.microsoft.com/office/powerpoint/2010/main" val="2476251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5C6E25-80F0-F9FC-1FB9-126326204933}"/>
              </a:ext>
            </a:extLst>
          </p:cNvPr>
          <p:cNvSpPr>
            <a:spLocks noGrp="1"/>
          </p:cNvSpPr>
          <p:nvPr>
            <p:ph type="title"/>
          </p:nvPr>
        </p:nvSpPr>
        <p:spPr>
          <a:xfrm>
            <a:off x="579930" y="2518058"/>
            <a:ext cx="2899189" cy="1446459"/>
          </a:xfrm>
        </p:spPr>
        <p:txBody>
          <a:bodyPr anchor="t">
            <a:normAutofit fontScale="90000"/>
          </a:bodyPr>
          <a:lstStyle/>
          <a:p>
            <a:r>
              <a:rPr lang="en-US" sz="5400" dirty="0">
                <a:solidFill>
                  <a:srgbClr val="FFFFFF"/>
                </a:solidFill>
              </a:rPr>
              <a:t>Cross checking: </a:t>
            </a:r>
          </a:p>
        </p:txBody>
      </p:sp>
      <p:sp>
        <p:nvSpPr>
          <p:cNvPr id="3" name="Content Placeholder 2">
            <a:extLst>
              <a:ext uri="{FF2B5EF4-FFF2-40B4-BE49-F238E27FC236}">
                <a16:creationId xmlns:a16="http://schemas.microsoft.com/office/drawing/2014/main" id="{156CE05A-40CE-289B-AB23-6D5A57096F30}"/>
              </a:ext>
            </a:extLst>
          </p:cNvPr>
          <p:cNvSpPr>
            <a:spLocks noGrp="1"/>
          </p:cNvSpPr>
          <p:nvPr>
            <p:ph sz="half" idx="1"/>
          </p:nvPr>
        </p:nvSpPr>
        <p:spPr>
          <a:xfrm>
            <a:off x="4380855" y="1412489"/>
            <a:ext cx="3427283" cy="4363844"/>
          </a:xfrm>
        </p:spPr>
        <p:txBody>
          <a:bodyPr>
            <a:normAutofit/>
          </a:bodyPr>
          <a:lstStyle/>
          <a:p>
            <a:r>
              <a:rPr lang="en-US" sz="1600">
                <a:hlinkClick r:id="rId2"/>
              </a:rPr>
              <a:t>https://www.niaaa.nih.gov/publications/cycle-alcohol-addiction</a:t>
            </a:r>
            <a:r>
              <a:rPr lang="en-US" sz="1600"/>
              <a:t>.</a:t>
            </a:r>
          </a:p>
          <a:p>
            <a:r>
              <a:rPr lang="en-US" sz="1600">
                <a:hlinkClick r:id="rId3"/>
              </a:rPr>
              <a:t>https://www.britannica.com/topic/smoking-tobacco</a:t>
            </a:r>
            <a:r>
              <a:rPr lang="en-US" sz="1600"/>
              <a:t>. </a:t>
            </a:r>
          </a:p>
          <a:p>
            <a:r>
              <a:rPr lang="en-US" sz="1600">
                <a:hlinkClick r:id="rId4"/>
              </a:rPr>
              <a:t>https://www.cdc.gov/tobacco/basic_information/health_effects/index.htm#:~:text=Smoking%20causes%20cancer%2C%20heart%20disease,immune%20system%2C%20including%20rheumatoid%20arthritis</a:t>
            </a:r>
            <a:r>
              <a:rPr lang="en-US" sz="1600"/>
              <a:t>.</a:t>
            </a:r>
          </a:p>
          <a:p>
            <a:r>
              <a:rPr lang="en-US" sz="1600">
                <a:hlinkClick r:id="rId5"/>
              </a:rPr>
              <a:t>https://www.hss.gov.nt.ca/en/services/health-effects-tobacco/nicotine-it%E2%80%99s-why-smoking-so-addictive#:~:text=Nicotine%20is%20a%20highly%20addictive,so%20hard%20to%20quit%20smoking</a:t>
            </a:r>
            <a:r>
              <a:rPr lang="en-US" sz="1600"/>
              <a:t>.  </a:t>
            </a:r>
          </a:p>
          <a:p>
            <a:endParaRPr lang="en-US" sz="16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CADAEE2-856B-E2E5-B84B-35A14A9E4172}"/>
              </a:ext>
            </a:extLst>
          </p:cNvPr>
          <p:cNvSpPr>
            <a:spLocks noGrp="1"/>
          </p:cNvSpPr>
          <p:nvPr>
            <p:ph sz="half" idx="2"/>
          </p:nvPr>
        </p:nvSpPr>
        <p:spPr>
          <a:xfrm>
            <a:off x="8451604" y="1412489"/>
            <a:ext cx="3197701" cy="4363844"/>
          </a:xfrm>
        </p:spPr>
        <p:txBody>
          <a:bodyPr>
            <a:normAutofit/>
          </a:bodyPr>
          <a:lstStyle/>
          <a:p>
            <a:r>
              <a:rPr lang="en-US" sz="1700">
                <a:hlinkClick r:id="rId6"/>
              </a:rPr>
              <a:t>https://www.mayoclinic.org/diseases-conditions/alcohol-use-disorder/symptoms-causes/syc-20369243</a:t>
            </a:r>
            <a:endParaRPr lang="en-US" sz="1700"/>
          </a:p>
          <a:p>
            <a:r>
              <a:rPr lang="en-US" sz="1700">
                <a:hlinkClick r:id="rId7"/>
              </a:rPr>
              <a:t>https://www.health.gov.au/health-topics/smoking-and-tobacco/about-smoking-and-tobacco/what-is-smoking-and-tobacco</a:t>
            </a:r>
            <a:r>
              <a:rPr lang="en-US" sz="1700"/>
              <a:t> </a:t>
            </a:r>
          </a:p>
          <a:p>
            <a:r>
              <a:rPr lang="en-US" sz="1700">
                <a:hlinkClick r:id="rId8"/>
              </a:rPr>
              <a:t>https://www.health.gov.au/health-topics/smoking-and-tobacco/about-smoking-and-tobacco/what-are-the-effects-of-smoking-and-tobacco</a:t>
            </a:r>
            <a:r>
              <a:rPr lang="en-US" sz="1700"/>
              <a:t> </a:t>
            </a:r>
          </a:p>
          <a:p>
            <a:r>
              <a:rPr lang="en-US" sz="1700">
                <a:hlinkClick r:id="rId9"/>
              </a:rPr>
              <a:t>https://adf.org.au/drug-facts/nicotine/</a:t>
            </a:r>
            <a:r>
              <a:rPr lang="en-US" sz="1700"/>
              <a:t> </a:t>
            </a:r>
          </a:p>
          <a:p>
            <a:endParaRPr lang="en-US" sz="1700"/>
          </a:p>
        </p:txBody>
      </p:sp>
    </p:spTree>
    <p:extLst>
      <p:ext uri="{BB962C8B-B14F-4D97-AF65-F5344CB8AC3E}">
        <p14:creationId xmlns:p14="http://schemas.microsoft.com/office/powerpoint/2010/main" val="3692178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10860</TotalTime>
  <Words>582</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Roboto</vt:lpstr>
      <vt:lpstr>Office Theme</vt:lpstr>
      <vt:lpstr>Drinking alcohol and smoking</vt:lpstr>
      <vt:lpstr>What is (AUD)?</vt:lpstr>
      <vt:lpstr>What is smoking?</vt:lpstr>
      <vt:lpstr>What are the effects of alcohol?</vt:lpstr>
      <vt:lpstr>What are the effect of smoking?</vt:lpstr>
      <vt:lpstr>What make alcohol and smoking addictive?</vt:lpstr>
      <vt:lpstr>How can the country help quitting smoking and alcohol?</vt:lpstr>
      <vt:lpstr>THANK YOU FOR LISTENING</vt:lpstr>
      <vt:lpstr>Cross checking: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smoking</dc:title>
  <dc:creator>Faisal Ramzi Rufael Kakish</dc:creator>
  <cp:lastModifiedBy>Faisal Ramzi Rufael Kakish</cp:lastModifiedBy>
  <cp:revision>10</cp:revision>
  <dcterms:created xsi:type="dcterms:W3CDTF">2022-10-17T16:20:19Z</dcterms:created>
  <dcterms:modified xsi:type="dcterms:W3CDTF">2022-10-29T15:10:31Z</dcterms:modified>
</cp:coreProperties>
</file>