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20"/>
  </p:notesMasterIdLst>
  <p:handoutMasterIdLst>
    <p:handoutMasterId r:id="rId21"/>
  </p:handoutMasterIdLst>
  <p:sldIdLst>
    <p:sldId id="257" r:id="rId5"/>
    <p:sldId id="393" r:id="rId6"/>
    <p:sldId id="389" r:id="rId7"/>
    <p:sldId id="277" r:id="rId8"/>
    <p:sldId id="278" r:id="rId9"/>
    <p:sldId id="317" r:id="rId10"/>
    <p:sldId id="394" r:id="rId11"/>
    <p:sldId id="395" r:id="rId12"/>
    <p:sldId id="272" r:id="rId13"/>
    <p:sldId id="396" r:id="rId14"/>
    <p:sldId id="397" r:id="rId15"/>
    <p:sldId id="398" r:id="rId16"/>
    <p:sldId id="399" r:id="rId17"/>
    <p:sldId id="281" r:id="rId18"/>
    <p:sldId id="39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p15:clr>
            <a:srgbClr val="F26B43"/>
          </p15:clr>
        </p15:guide>
        <p15:guide id="3" orient="horz" pos="216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E313"/>
    <a:srgbClr val="00FF00"/>
    <a:srgbClr val="CCFF66"/>
    <a:srgbClr val="326DC4"/>
    <a:srgbClr val="37BF71"/>
    <a:srgbClr val="2950CD"/>
    <a:srgbClr val="42B47E"/>
    <a:srgbClr val="37335B"/>
    <a:srgbClr val="CCE8D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A3462B1-549E-4D68-B64E-1B198B7F517D}" v="12" dt="2022-10-28T20:17:53.6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3725" autoAdjust="0"/>
  </p:normalViewPr>
  <p:slideViewPr>
    <p:cSldViewPr snapToGrid="0">
      <p:cViewPr varScale="1">
        <p:scale>
          <a:sx n="87" d="100"/>
          <a:sy n="87" d="100"/>
        </p:scale>
        <p:origin x="60" y="144"/>
      </p:cViewPr>
      <p:guideLst>
        <p:guide pos="3840"/>
        <p:guide orient="horz" pos="2160"/>
      </p:guideLst>
    </p:cSldViewPr>
  </p:slideViewPr>
  <p:outlineViewPr>
    <p:cViewPr>
      <p:scale>
        <a:sx n="33" d="100"/>
        <a:sy n="33" d="100"/>
      </p:scale>
      <p:origin x="0" y="-2709"/>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48" d="100"/>
          <a:sy n="48" d="100"/>
        </p:scale>
        <p:origin x="1911"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afar Dajani" userId="704d1a92b4e7752a" providerId="LiveId" clId="{EA3462B1-549E-4D68-B64E-1B198B7F517D}"/>
    <pc:docChg chg="undo custSel addSld delSld modSld sldOrd">
      <pc:chgData name="Jaafar Dajani" userId="704d1a92b4e7752a" providerId="LiveId" clId="{EA3462B1-549E-4D68-B64E-1B198B7F517D}" dt="2022-10-28T20:17:56.979" v="1718" actId="20577"/>
      <pc:docMkLst>
        <pc:docMk/>
      </pc:docMkLst>
      <pc:sldChg chg="modSp mod">
        <pc:chgData name="Jaafar Dajani" userId="704d1a92b4e7752a" providerId="LiveId" clId="{EA3462B1-549E-4D68-B64E-1B198B7F517D}" dt="2022-10-28T17:30:16.300" v="31" actId="20577"/>
        <pc:sldMkLst>
          <pc:docMk/>
          <pc:sldMk cId="752814286" sldId="257"/>
        </pc:sldMkLst>
        <pc:spChg chg="mod">
          <ac:chgData name="Jaafar Dajani" userId="704d1a92b4e7752a" providerId="LiveId" clId="{EA3462B1-549E-4D68-B64E-1B198B7F517D}" dt="2022-10-28T17:30:16.300" v="31" actId="20577"/>
          <ac:spMkLst>
            <pc:docMk/>
            <pc:sldMk cId="752814286" sldId="257"/>
            <ac:spMk id="3" creationId="{D9A11267-FC52-4990-8D98-010AFABA5544}"/>
          </ac:spMkLst>
        </pc:spChg>
      </pc:sldChg>
      <pc:sldChg chg="del">
        <pc:chgData name="Jaafar Dajani" userId="704d1a92b4e7752a" providerId="LiveId" clId="{EA3462B1-549E-4D68-B64E-1B198B7F517D}" dt="2022-10-28T18:53:41.951" v="1132" actId="2696"/>
        <pc:sldMkLst>
          <pc:docMk/>
          <pc:sldMk cId="2979876663" sldId="268"/>
        </pc:sldMkLst>
      </pc:sldChg>
      <pc:sldChg chg="del">
        <pc:chgData name="Jaafar Dajani" userId="704d1a92b4e7752a" providerId="LiveId" clId="{EA3462B1-549E-4D68-B64E-1B198B7F517D}" dt="2022-10-28T18:58:42.430" v="1216" actId="2696"/>
        <pc:sldMkLst>
          <pc:docMk/>
          <pc:sldMk cId="3891345585" sldId="270"/>
        </pc:sldMkLst>
      </pc:sldChg>
      <pc:sldChg chg="addSp delSp modSp mod ord">
        <pc:chgData name="Jaafar Dajani" userId="704d1a92b4e7752a" providerId="LiveId" clId="{EA3462B1-549E-4D68-B64E-1B198B7F517D}" dt="2022-10-28T19:17:24.416" v="1292" actId="207"/>
        <pc:sldMkLst>
          <pc:docMk/>
          <pc:sldMk cId="2624630061" sldId="272"/>
        </pc:sldMkLst>
        <pc:spChg chg="mod">
          <ac:chgData name="Jaafar Dajani" userId="704d1a92b4e7752a" providerId="LiveId" clId="{EA3462B1-549E-4D68-B64E-1B198B7F517D}" dt="2022-10-28T19:00:59.070" v="1232"/>
          <ac:spMkLst>
            <pc:docMk/>
            <pc:sldMk cId="2624630061" sldId="272"/>
            <ac:spMk id="3" creationId="{FAD72D26-24EF-4CBD-9431-A558CB7CA906}"/>
          </ac:spMkLst>
        </pc:spChg>
        <pc:spChg chg="add mod">
          <ac:chgData name="Jaafar Dajani" userId="704d1a92b4e7752a" providerId="LiveId" clId="{EA3462B1-549E-4D68-B64E-1B198B7F517D}" dt="2022-10-28T19:17:24.416" v="1292" actId="207"/>
          <ac:spMkLst>
            <pc:docMk/>
            <pc:sldMk cId="2624630061" sldId="272"/>
            <ac:spMk id="5" creationId="{34CC937F-B016-475D-9B2B-5CC4DAB2288C}"/>
          </ac:spMkLst>
        </pc:spChg>
        <pc:graphicFrameChg chg="del">
          <ac:chgData name="Jaafar Dajani" userId="704d1a92b4e7752a" providerId="LiveId" clId="{EA3462B1-549E-4D68-B64E-1B198B7F517D}" dt="2022-10-28T18:53:52.571" v="1133" actId="11529"/>
          <ac:graphicFrameMkLst>
            <pc:docMk/>
            <pc:sldMk cId="2624630061" sldId="272"/>
            <ac:graphicFrameMk id="4" creationId="{93897051-DA8D-4072-A594-51769F8D52F5}"/>
          </ac:graphicFrameMkLst>
        </pc:graphicFrameChg>
      </pc:sldChg>
      <pc:sldChg chg="modSp mod">
        <pc:chgData name="Jaafar Dajani" userId="704d1a92b4e7752a" providerId="LiveId" clId="{EA3462B1-549E-4D68-B64E-1B198B7F517D}" dt="2022-10-28T18:57:44.144" v="1215" actId="20577"/>
        <pc:sldMkLst>
          <pc:docMk/>
          <pc:sldMk cId="2496947791" sldId="278"/>
        </pc:sldMkLst>
        <pc:spChg chg="mod">
          <ac:chgData name="Jaafar Dajani" userId="704d1a92b4e7752a" providerId="LiveId" clId="{EA3462B1-549E-4D68-B64E-1B198B7F517D}" dt="2022-10-28T17:54:47.440" v="259" actId="207"/>
          <ac:spMkLst>
            <pc:docMk/>
            <pc:sldMk cId="2496947791" sldId="278"/>
            <ac:spMk id="2" creationId="{FCB102D8-1D22-4940-AF19-07CF3A0DC5F4}"/>
          </ac:spMkLst>
        </pc:spChg>
        <pc:spChg chg="mod">
          <ac:chgData name="Jaafar Dajani" userId="704d1a92b4e7752a" providerId="LiveId" clId="{EA3462B1-549E-4D68-B64E-1B198B7F517D}" dt="2022-10-28T18:57:44.144" v="1215" actId="20577"/>
          <ac:spMkLst>
            <pc:docMk/>
            <pc:sldMk cId="2496947791" sldId="278"/>
            <ac:spMk id="4" creationId="{82C2BB42-A017-8449-6E29-7FE1CE03D55D}"/>
          </ac:spMkLst>
        </pc:spChg>
      </pc:sldChg>
      <pc:sldChg chg="del">
        <pc:chgData name="Jaafar Dajani" userId="704d1a92b4e7752a" providerId="LiveId" clId="{EA3462B1-549E-4D68-B64E-1B198B7F517D}" dt="2022-10-28T19:00:36.120" v="1229" actId="2696"/>
        <pc:sldMkLst>
          <pc:docMk/>
          <pc:sldMk cId="395518310" sldId="279"/>
        </pc:sldMkLst>
      </pc:sldChg>
      <pc:sldChg chg="modSp mod">
        <pc:chgData name="Jaafar Dajani" userId="704d1a92b4e7752a" providerId="LiveId" clId="{EA3462B1-549E-4D68-B64E-1B198B7F517D}" dt="2022-10-28T20:17:56.979" v="1718" actId="20577"/>
        <pc:sldMkLst>
          <pc:docMk/>
          <pc:sldMk cId="1420547054" sldId="281"/>
        </pc:sldMkLst>
        <pc:spChg chg="mod">
          <ac:chgData name="Jaafar Dajani" userId="704d1a92b4e7752a" providerId="LiveId" clId="{EA3462B1-549E-4D68-B64E-1B198B7F517D}" dt="2022-10-28T17:54:59.140" v="261" actId="207"/>
          <ac:spMkLst>
            <pc:docMk/>
            <pc:sldMk cId="1420547054" sldId="281"/>
            <ac:spMk id="7" creationId="{47788B34-4190-4916-9048-47720EA5ABF1}"/>
          </ac:spMkLst>
        </pc:spChg>
        <pc:spChg chg="mod">
          <ac:chgData name="Jaafar Dajani" userId="704d1a92b4e7752a" providerId="LiveId" clId="{EA3462B1-549E-4D68-B64E-1B198B7F517D}" dt="2022-10-28T20:17:56.979" v="1718" actId="20577"/>
          <ac:spMkLst>
            <pc:docMk/>
            <pc:sldMk cId="1420547054" sldId="281"/>
            <ac:spMk id="9" creationId="{8598ECEC-4413-4244-8F21-0076EC511806}"/>
          </ac:spMkLst>
        </pc:spChg>
      </pc:sldChg>
      <pc:sldChg chg="addSp delSp modSp mod">
        <pc:chgData name="Jaafar Dajani" userId="704d1a92b4e7752a" providerId="LiveId" clId="{EA3462B1-549E-4D68-B64E-1B198B7F517D}" dt="2022-10-28T18:19:45.370" v="603" actId="20577"/>
        <pc:sldMkLst>
          <pc:docMk/>
          <pc:sldMk cId="560021826" sldId="317"/>
        </pc:sldMkLst>
        <pc:spChg chg="add del mod">
          <ac:chgData name="Jaafar Dajani" userId="704d1a92b4e7752a" providerId="LiveId" clId="{EA3462B1-549E-4D68-B64E-1B198B7F517D}" dt="2022-10-28T18:16:42.117" v="566" actId="478"/>
          <ac:spMkLst>
            <pc:docMk/>
            <pc:sldMk cId="560021826" sldId="317"/>
            <ac:spMk id="6" creationId="{D56C3A35-75CC-F99A-C756-46D6553DAA4B}"/>
          </ac:spMkLst>
        </pc:spChg>
        <pc:spChg chg="mod">
          <ac:chgData name="Jaafar Dajani" userId="704d1a92b4e7752a" providerId="LiveId" clId="{EA3462B1-549E-4D68-B64E-1B198B7F517D}" dt="2022-10-28T18:07:25.830" v="415" actId="1076"/>
          <ac:spMkLst>
            <pc:docMk/>
            <pc:sldMk cId="560021826" sldId="317"/>
            <ac:spMk id="15" creationId="{40F1DF5B-353A-4270-8C10-6A1509441174}"/>
          </ac:spMkLst>
        </pc:spChg>
        <pc:spChg chg="mod">
          <ac:chgData name="Jaafar Dajani" userId="704d1a92b4e7752a" providerId="LiveId" clId="{EA3462B1-549E-4D68-B64E-1B198B7F517D}" dt="2022-10-28T18:19:45.370" v="603" actId="20577"/>
          <ac:spMkLst>
            <pc:docMk/>
            <pc:sldMk cId="560021826" sldId="317"/>
            <ac:spMk id="16" creationId="{4BDCF583-1D5D-4235-97C2-39272B80A0B1}"/>
          </ac:spMkLst>
        </pc:spChg>
        <pc:picChg chg="add del mod">
          <ac:chgData name="Jaafar Dajani" userId="704d1a92b4e7752a" providerId="LiveId" clId="{EA3462B1-549E-4D68-B64E-1B198B7F517D}" dt="2022-10-28T18:16:42.117" v="566" actId="478"/>
          <ac:picMkLst>
            <pc:docMk/>
            <pc:sldMk cId="560021826" sldId="317"/>
            <ac:picMk id="8" creationId="{5FED7C55-F545-49A1-90FD-D853A25AB453}"/>
          </ac:picMkLst>
        </pc:picChg>
      </pc:sldChg>
      <pc:sldChg chg="del">
        <pc:chgData name="Jaafar Dajani" userId="704d1a92b4e7752a" providerId="LiveId" clId="{EA3462B1-549E-4D68-B64E-1B198B7F517D}" dt="2022-10-28T19:59:49.321" v="1706" actId="2696"/>
        <pc:sldMkLst>
          <pc:docMk/>
          <pc:sldMk cId="3521561301" sldId="321"/>
        </pc:sldMkLst>
      </pc:sldChg>
      <pc:sldChg chg="delSp modSp mod">
        <pc:chgData name="Jaafar Dajani" userId="704d1a92b4e7752a" providerId="LiveId" clId="{EA3462B1-549E-4D68-B64E-1B198B7F517D}" dt="2022-10-28T20:00:55.851" v="1714" actId="207"/>
        <pc:sldMkLst>
          <pc:docMk/>
          <pc:sldMk cId="3247798845" sldId="391"/>
        </pc:sldMkLst>
        <pc:spChg chg="mod">
          <ac:chgData name="Jaafar Dajani" userId="704d1a92b4e7752a" providerId="LiveId" clId="{EA3462B1-549E-4D68-B64E-1B198B7F517D}" dt="2022-10-28T20:00:55.851" v="1714" actId="207"/>
          <ac:spMkLst>
            <pc:docMk/>
            <pc:sldMk cId="3247798845" sldId="391"/>
            <ac:spMk id="22" creationId="{F8FAEED9-1ECD-45F9-87A0-9394BAEABB79}"/>
          </ac:spMkLst>
        </pc:spChg>
        <pc:spChg chg="del">
          <ac:chgData name="Jaafar Dajani" userId="704d1a92b4e7752a" providerId="LiveId" clId="{EA3462B1-549E-4D68-B64E-1B198B7F517D}" dt="2022-10-28T20:00:01.441" v="1707" actId="478"/>
          <ac:spMkLst>
            <pc:docMk/>
            <pc:sldMk cId="3247798845" sldId="391"/>
            <ac:spMk id="23" creationId="{8E5E4638-9BCB-4C2E-914F-CC868E2020D5}"/>
          </ac:spMkLst>
        </pc:spChg>
      </pc:sldChg>
      <pc:sldChg chg="modSp del mod">
        <pc:chgData name="Jaafar Dajani" userId="704d1a92b4e7752a" providerId="LiveId" clId="{EA3462B1-549E-4D68-B64E-1B198B7F517D}" dt="2022-10-28T19:59:20.001" v="1705" actId="2696"/>
        <pc:sldMkLst>
          <pc:docMk/>
          <pc:sldMk cId="822330986" sldId="392"/>
        </pc:sldMkLst>
        <pc:spChg chg="mod">
          <ac:chgData name="Jaafar Dajani" userId="704d1a92b4e7752a" providerId="LiveId" clId="{EA3462B1-549E-4D68-B64E-1B198B7F517D}" dt="2022-10-28T18:57:24.291" v="1213" actId="20577"/>
          <ac:spMkLst>
            <pc:docMk/>
            <pc:sldMk cId="822330986" sldId="392"/>
            <ac:spMk id="15" creationId="{40F1DF5B-353A-4270-8C10-6A1509441174}"/>
          </ac:spMkLst>
        </pc:spChg>
        <pc:spChg chg="mod">
          <ac:chgData name="Jaafar Dajani" userId="704d1a92b4e7752a" providerId="LiveId" clId="{EA3462B1-549E-4D68-B64E-1B198B7F517D}" dt="2022-10-28T18:57:22.500" v="1212" actId="20577"/>
          <ac:spMkLst>
            <pc:docMk/>
            <pc:sldMk cId="822330986" sldId="392"/>
            <ac:spMk id="16" creationId="{4BDCF583-1D5D-4235-97C2-39272B80A0B1}"/>
          </ac:spMkLst>
        </pc:spChg>
      </pc:sldChg>
      <pc:sldChg chg="addSp delSp modSp add mod ord">
        <pc:chgData name="Jaafar Dajani" userId="704d1a92b4e7752a" providerId="LiveId" clId="{EA3462B1-549E-4D68-B64E-1B198B7F517D}" dt="2022-10-28T17:56:49.420" v="365" actId="20577"/>
        <pc:sldMkLst>
          <pc:docMk/>
          <pc:sldMk cId="479674023" sldId="393"/>
        </pc:sldMkLst>
        <pc:spChg chg="add del mod">
          <ac:chgData name="Jaafar Dajani" userId="704d1a92b4e7752a" providerId="LiveId" clId="{EA3462B1-549E-4D68-B64E-1B198B7F517D}" dt="2022-10-28T17:50:17.683" v="221" actId="478"/>
          <ac:spMkLst>
            <pc:docMk/>
            <pc:sldMk cId="479674023" sldId="393"/>
            <ac:spMk id="6" creationId="{91525015-C7E3-9C87-88E4-BC28BBE46557}"/>
          </ac:spMkLst>
        </pc:spChg>
        <pc:spChg chg="mod">
          <ac:chgData name="Jaafar Dajani" userId="704d1a92b4e7752a" providerId="LiveId" clId="{EA3462B1-549E-4D68-B64E-1B198B7F517D}" dt="2022-10-28T17:54:31.700" v="258" actId="207"/>
          <ac:spMkLst>
            <pc:docMk/>
            <pc:sldMk cId="479674023" sldId="393"/>
            <ac:spMk id="15" creationId="{40F1DF5B-353A-4270-8C10-6A1509441174}"/>
          </ac:spMkLst>
        </pc:spChg>
        <pc:spChg chg="mod">
          <ac:chgData name="Jaafar Dajani" userId="704d1a92b4e7752a" providerId="LiveId" clId="{EA3462B1-549E-4D68-B64E-1B198B7F517D}" dt="2022-10-28T17:56:49.420" v="365" actId="20577"/>
          <ac:spMkLst>
            <pc:docMk/>
            <pc:sldMk cId="479674023" sldId="393"/>
            <ac:spMk id="16" creationId="{4BDCF583-1D5D-4235-97C2-39272B80A0B1}"/>
          </ac:spMkLst>
        </pc:spChg>
        <pc:picChg chg="del">
          <ac:chgData name="Jaafar Dajani" userId="704d1a92b4e7752a" providerId="LiveId" clId="{EA3462B1-549E-4D68-B64E-1B198B7F517D}" dt="2022-10-28T17:50:13.705" v="220" actId="478"/>
          <ac:picMkLst>
            <pc:docMk/>
            <pc:sldMk cId="479674023" sldId="393"/>
            <ac:picMk id="8" creationId="{5FED7C55-F545-49A1-90FD-D853A25AB453}"/>
          </ac:picMkLst>
        </pc:picChg>
      </pc:sldChg>
      <pc:sldChg chg="addSp delSp modSp add del mod ord">
        <pc:chgData name="Jaafar Dajani" userId="704d1a92b4e7752a" providerId="LiveId" clId="{EA3462B1-549E-4D68-B64E-1B198B7F517D}" dt="2022-10-28T17:50:00.941" v="216" actId="2696"/>
        <pc:sldMkLst>
          <pc:docMk/>
          <pc:sldMk cId="4092545343" sldId="393"/>
        </pc:sldMkLst>
        <pc:spChg chg="add del mod">
          <ac:chgData name="Jaafar Dajani" userId="704d1a92b4e7752a" providerId="LiveId" clId="{EA3462B1-549E-4D68-B64E-1B198B7F517D}" dt="2022-10-28T17:49:52.540" v="197" actId="478"/>
          <ac:spMkLst>
            <pc:docMk/>
            <pc:sldMk cId="4092545343" sldId="393"/>
            <ac:spMk id="2" creationId="{296901CA-0902-AACC-AFC5-C37943BF0058}"/>
          </ac:spMkLst>
        </pc:spChg>
        <pc:spChg chg="mod">
          <ac:chgData name="Jaafar Dajani" userId="704d1a92b4e7752a" providerId="LiveId" clId="{EA3462B1-549E-4D68-B64E-1B198B7F517D}" dt="2022-10-28T17:49:56.990" v="215" actId="20577"/>
          <ac:spMkLst>
            <pc:docMk/>
            <pc:sldMk cId="4092545343" sldId="393"/>
            <ac:spMk id="6" creationId="{ED2A30C0-1BC4-4764-9C0F-5D811CAB8312}"/>
          </ac:spMkLst>
        </pc:spChg>
      </pc:sldChg>
      <pc:sldChg chg="addSp delSp modSp add mod ord">
        <pc:chgData name="Jaafar Dajani" userId="704d1a92b4e7752a" providerId="LiveId" clId="{EA3462B1-549E-4D68-B64E-1B198B7F517D}" dt="2022-10-28T18:13:47.745" v="548" actId="20577"/>
        <pc:sldMkLst>
          <pc:docMk/>
          <pc:sldMk cId="3101259520" sldId="394"/>
        </pc:sldMkLst>
        <pc:spChg chg="mod">
          <ac:chgData name="Jaafar Dajani" userId="704d1a92b4e7752a" providerId="LiveId" clId="{EA3462B1-549E-4D68-B64E-1B198B7F517D}" dt="2022-10-28T18:10:05.780" v="444" actId="207"/>
          <ac:spMkLst>
            <pc:docMk/>
            <pc:sldMk cId="3101259520" sldId="394"/>
            <ac:spMk id="3" creationId="{FAD72D26-24EF-4CBD-9431-A558CB7CA906}"/>
          </ac:spMkLst>
        </pc:spChg>
        <pc:spChg chg="add mod">
          <ac:chgData name="Jaafar Dajani" userId="704d1a92b4e7752a" providerId="LiveId" clId="{EA3462B1-549E-4D68-B64E-1B198B7F517D}" dt="2022-10-28T18:13:47.745" v="548" actId="20577"/>
          <ac:spMkLst>
            <pc:docMk/>
            <pc:sldMk cId="3101259520" sldId="394"/>
            <ac:spMk id="5" creationId="{E9C80E18-2845-3366-16B6-135708EBEBB5}"/>
          </ac:spMkLst>
        </pc:spChg>
        <pc:graphicFrameChg chg="del mod">
          <ac:chgData name="Jaafar Dajani" userId="704d1a92b4e7752a" providerId="LiveId" clId="{EA3462B1-549E-4D68-B64E-1B198B7F517D}" dt="2022-10-28T18:05:09.324" v="383" actId="11529"/>
          <ac:graphicFrameMkLst>
            <pc:docMk/>
            <pc:sldMk cId="3101259520" sldId="394"/>
            <ac:graphicFrameMk id="4" creationId="{93897051-DA8D-4072-A594-51769F8D52F5}"/>
          </ac:graphicFrameMkLst>
        </pc:graphicFrameChg>
      </pc:sldChg>
      <pc:sldChg chg="addSp delSp modSp add mod ord">
        <pc:chgData name="Jaafar Dajani" userId="704d1a92b4e7752a" providerId="LiveId" clId="{EA3462B1-549E-4D68-B64E-1B198B7F517D}" dt="2022-10-28T18:33:19.830" v="694" actId="20577"/>
        <pc:sldMkLst>
          <pc:docMk/>
          <pc:sldMk cId="2909157049" sldId="395"/>
        </pc:sldMkLst>
        <pc:spChg chg="mod">
          <ac:chgData name="Jaafar Dajani" userId="704d1a92b4e7752a" providerId="LiveId" clId="{EA3462B1-549E-4D68-B64E-1B198B7F517D}" dt="2022-10-28T18:21:40.430" v="628" actId="207"/>
          <ac:spMkLst>
            <pc:docMk/>
            <pc:sldMk cId="2909157049" sldId="395"/>
            <ac:spMk id="3" creationId="{FAD72D26-24EF-4CBD-9431-A558CB7CA906}"/>
          </ac:spMkLst>
        </pc:spChg>
        <pc:spChg chg="add mod">
          <ac:chgData name="Jaafar Dajani" userId="704d1a92b4e7752a" providerId="LiveId" clId="{EA3462B1-549E-4D68-B64E-1B198B7F517D}" dt="2022-10-28T18:33:19.830" v="694" actId="20577"/>
          <ac:spMkLst>
            <pc:docMk/>
            <pc:sldMk cId="2909157049" sldId="395"/>
            <ac:spMk id="5" creationId="{A6F3A544-DD97-4067-C504-5C7B3B48963B}"/>
          </ac:spMkLst>
        </pc:spChg>
        <pc:graphicFrameChg chg="del">
          <ac:chgData name="Jaafar Dajani" userId="704d1a92b4e7752a" providerId="LiveId" clId="{EA3462B1-549E-4D68-B64E-1B198B7F517D}" dt="2022-10-28T18:20:31.860" v="604" actId="11529"/>
          <ac:graphicFrameMkLst>
            <pc:docMk/>
            <pc:sldMk cId="2909157049" sldId="395"/>
            <ac:graphicFrameMk id="4" creationId="{93897051-DA8D-4072-A594-51769F8D52F5}"/>
          </ac:graphicFrameMkLst>
        </pc:graphicFrameChg>
      </pc:sldChg>
      <pc:sldChg chg="modSp add del mod">
        <pc:chgData name="Jaafar Dajani" userId="704d1a92b4e7752a" providerId="LiveId" clId="{EA3462B1-549E-4D68-B64E-1B198B7F517D}" dt="2022-10-28T19:17:28.185" v="1293" actId="207"/>
        <pc:sldMkLst>
          <pc:docMk/>
          <pc:sldMk cId="1415102790" sldId="396"/>
        </pc:sldMkLst>
        <pc:spChg chg="mod">
          <ac:chgData name="Jaafar Dajani" userId="704d1a92b4e7752a" providerId="LiveId" clId="{EA3462B1-549E-4D68-B64E-1B198B7F517D}" dt="2022-10-28T19:01:10.436" v="1233"/>
          <ac:spMkLst>
            <pc:docMk/>
            <pc:sldMk cId="1415102790" sldId="396"/>
            <ac:spMk id="3" creationId="{FAD72D26-24EF-4CBD-9431-A558CB7CA906}"/>
          </ac:spMkLst>
        </pc:spChg>
        <pc:spChg chg="mod">
          <ac:chgData name="Jaafar Dajani" userId="704d1a92b4e7752a" providerId="LiveId" clId="{EA3462B1-549E-4D68-B64E-1B198B7F517D}" dt="2022-10-28T19:17:28.185" v="1293" actId="207"/>
          <ac:spMkLst>
            <pc:docMk/>
            <pc:sldMk cId="1415102790" sldId="396"/>
            <ac:spMk id="5" creationId="{34CC937F-B016-475D-9B2B-5CC4DAB2288C}"/>
          </ac:spMkLst>
        </pc:spChg>
      </pc:sldChg>
      <pc:sldChg chg="modSp add mod">
        <pc:chgData name="Jaafar Dajani" userId="704d1a92b4e7752a" providerId="LiveId" clId="{EA3462B1-549E-4D68-B64E-1B198B7F517D}" dt="2022-10-28T19:13:30.197" v="1260" actId="20577"/>
        <pc:sldMkLst>
          <pc:docMk/>
          <pc:sldMk cId="1939448320" sldId="397"/>
        </pc:sldMkLst>
        <pc:spChg chg="mod">
          <ac:chgData name="Jaafar Dajani" userId="704d1a92b4e7752a" providerId="LiveId" clId="{EA3462B1-549E-4D68-B64E-1B198B7F517D}" dt="2022-10-28T19:01:20.255" v="1234"/>
          <ac:spMkLst>
            <pc:docMk/>
            <pc:sldMk cId="1939448320" sldId="397"/>
            <ac:spMk id="3" creationId="{FAD72D26-24EF-4CBD-9431-A558CB7CA906}"/>
          </ac:spMkLst>
        </pc:spChg>
        <pc:spChg chg="mod">
          <ac:chgData name="Jaafar Dajani" userId="704d1a92b4e7752a" providerId="LiveId" clId="{EA3462B1-549E-4D68-B64E-1B198B7F517D}" dt="2022-10-28T19:13:30.197" v="1260" actId="20577"/>
          <ac:spMkLst>
            <pc:docMk/>
            <pc:sldMk cId="1939448320" sldId="397"/>
            <ac:spMk id="5" creationId="{34CC937F-B016-475D-9B2B-5CC4DAB2288C}"/>
          </ac:spMkLst>
        </pc:spChg>
      </pc:sldChg>
      <pc:sldChg chg="addSp delSp modSp add mod">
        <pc:chgData name="Jaafar Dajani" userId="704d1a92b4e7752a" providerId="LiveId" clId="{EA3462B1-549E-4D68-B64E-1B198B7F517D}" dt="2022-10-28T19:41:16.703" v="1651" actId="20577"/>
        <pc:sldMkLst>
          <pc:docMk/>
          <pc:sldMk cId="1774300844" sldId="398"/>
        </pc:sldMkLst>
        <pc:spChg chg="del">
          <ac:chgData name="Jaafar Dajani" userId="704d1a92b4e7752a" providerId="LiveId" clId="{EA3462B1-549E-4D68-B64E-1B198B7F517D}" dt="2022-10-28T19:17:51.665" v="1294" actId="478"/>
          <ac:spMkLst>
            <pc:docMk/>
            <pc:sldMk cId="1774300844" sldId="398"/>
            <ac:spMk id="3" creationId="{FAD72D26-24EF-4CBD-9431-A558CB7CA906}"/>
          </ac:spMkLst>
        </pc:spChg>
        <pc:spChg chg="mod">
          <ac:chgData name="Jaafar Dajani" userId="704d1a92b4e7752a" providerId="LiveId" clId="{EA3462B1-549E-4D68-B64E-1B198B7F517D}" dt="2022-10-28T19:41:16.703" v="1651" actId="20577"/>
          <ac:spMkLst>
            <pc:docMk/>
            <pc:sldMk cId="1774300844" sldId="398"/>
            <ac:spMk id="5" creationId="{34CC937F-B016-475D-9B2B-5CC4DAB2288C}"/>
          </ac:spMkLst>
        </pc:spChg>
        <pc:picChg chg="add del mod ord">
          <ac:chgData name="Jaafar Dajani" userId="704d1a92b4e7752a" providerId="LiveId" clId="{EA3462B1-549E-4D68-B64E-1B198B7F517D}" dt="2022-10-28T19:30:49.134" v="1354" actId="478"/>
          <ac:picMkLst>
            <pc:docMk/>
            <pc:sldMk cId="1774300844" sldId="398"/>
            <ac:picMk id="4" creationId="{46302955-D458-DBBC-B0FE-9CD2622AE4C6}"/>
          </ac:picMkLst>
        </pc:picChg>
      </pc:sldChg>
      <pc:sldChg chg="delSp modSp add mod">
        <pc:chgData name="Jaafar Dajani" userId="704d1a92b4e7752a" providerId="LiveId" clId="{EA3462B1-549E-4D68-B64E-1B198B7F517D}" dt="2022-10-28T19:54:17.571" v="1704" actId="313"/>
        <pc:sldMkLst>
          <pc:docMk/>
          <pc:sldMk cId="164581733" sldId="399"/>
        </pc:sldMkLst>
        <pc:spChg chg="del">
          <ac:chgData name="Jaafar Dajani" userId="704d1a92b4e7752a" providerId="LiveId" clId="{EA3462B1-549E-4D68-B64E-1B198B7F517D}" dt="2022-10-28T19:17:59.531" v="1296" actId="478"/>
          <ac:spMkLst>
            <pc:docMk/>
            <pc:sldMk cId="164581733" sldId="399"/>
            <ac:spMk id="3" creationId="{FAD72D26-24EF-4CBD-9431-A558CB7CA906}"/>
          </ac:spMkLst>
        </pc:spChg>
        <pc:spChg chg="mod">
          <ac:chgData name="Jaafar Dajani" userId="704d1a92b4e7752a" providerId="LiveId" clId="{EA3462B1-549E-4D68-B64E-1B198B7F517D}" dt="2022-10-28T19:54:17.571" v="1704" actId="313"/>
          <ac:spMkLst>
            <pc:docMk/>
            <pc:sldMk cId="164581733" sldId="399"/>
            <ac:spMk id="5" creationId="{34CC937F-B016-475D-9B2B-5CC4DAB2288C}"/>
          </ac:spMkLst>
        </pc:spChg>
        <pc:picChg chg="del">
          <ac:chgData name="Jaafar Dajani" userId="704d1a92b4e7752a" providerId="LiveId" clId="{EA3462B1-549E-4D68-B64E-1B198B7F517D}" dt="2022-10-28T19:44:39.251" v="1652" actId="478"/>
          <ac:picMkLst>
            <pc:docMk/>
            <pc:sldMk cId="164581733" sldId="399"/>
            <ac:picMk id="4" creationId="{46302955-D458-DBBC-B0FE-9CD2622AE4C6}"/>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1471C2C-1567-47F4-803E-468024209D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058F5B09-2954-46C6-97BB-9E10649FE2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17F2C1D-F243-42AB-ADF2-E7CB4E04900E}" type="datetimeFigureOut">
              <a:rPr lang="en-US" smtClean="0"/>
              <a:t>10/28/2022</a:t>
            </a:fld>
            <a:endParaRPr lang="en-US"/>
          </a:p>
        </p:txBody>
      </p:sp>
      <p:sp>
        <p:nvSpPr>
          <p:cNvPr id="4" name="Footer Placeholder 3">
            <a:extLst>
              <a:ext uri="{FF2B5EF4-FFF2-40B4-BE49-F238E27FC236}">
                <a16:creationId xmlns:a16="http://schemas.microsoft.com/office/drawing/2014/main" id="{E39A204B-EBA9-4C6D-BFB2-A104F00C8E2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55F72FC-4D2D-4E5B-A4DD-62E2C822FB1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CDBB5-5B4A-4483-935D-A73935186B4D}" type="slidenum">
              <a:rPr lang="en-US" smtClean="0"/>
              <a:t>‹#›</a:t>
            </a:fld>
            <a:endParaRPr lang="en-US"/>
          </a:p>
        </p:txBody>
      </p:sp>
    </p:spTree>
    <p:extLst>
      <p:ext uri="{BB962C8B-B14F-4D97-AF65-F5344CB8AC3E}">
        <p14:creationId xmlns:p14="http://schemas.microsoft.com/office/powerpoint/2010/main" val="26192377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0CE34E-5667-4A32-A6BA-10C7A552BC63}" type="datetimeFigureOut">
              <a:rPr lang="en-US" smtClean="0"/>
              <a:t>10/28/2022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CCE34D-CFF1-4FFE-815B-D050E7ED2DFD}" type="slidenum">
              <a:rPr lang="en-US" smtClean="0"/>
              <a:t>‹#›</a:t>
            </a:fld>
            <a:endParaRPr lang="en-US"/>
          </a:p>
        </p:txBody>
      </p:sp>
    </p:spTree>
    <p:extLst>
      <p:ext uri="{BB962C8B-B14F-4D97-AF65-F5344CB8AC3E}">
        <p14:creationId xmlns:p14="http://schemas.microsoft.com/office/powerpoint/2010/main" val="3979362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1</a:t>
            </a:fld>
            <a:endParaRPr lang="en-US"/>
          </a:p>
        </p:txBody>
      </p:sp>
    </p:spTree>
    <p:extLst>
      <p:ext uri="{BB962C8B-B14F-4D97-AF65-F5344CB8AC3E}">
        <p14:creationId xmlns:p14="http://schemas.microsoft.com/office/powerpoint/2010/main" val="1560835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13</a:t>
            </a:fld>
            <a:endParaRPr lang="en-US"/>
          </a:p>
        </p:txBody>
      </p:sp>
    </p:spTree>
    <p:extLst>
      <p:ext uri="{BB962C8B-B14F-4D97-AF65-F5344CB8AC3E}">
        <p14:creationId xmlns:p14="http://schemas.microsoft.com/office/powerpoint/2010/main" val="1585722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2</a:t>
            </a:fld>
            <a:endParaRPr lang="en-US"/>
          </a:p>
        </p:txBody>
      </p:sp>
    </p:spTree>
    <p:extLst>
      <p:ext uri="{BB962C8B-B14F-4D97-AF65-F5344CB8AC3E}">
        <p14:creationId xmlns:p14="http://schemas.microsoft.com/office/powerpoint/2010/main" val="3326357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983A999-5E0E-42CA-8400-604AE921FF7C}" type="slidenum">
              <a:rPr lang="en-US" smtClean="0"/>
              <a:t>6</a:t>
            </a:fld>
            <a:endParaRPr lang="en-US"/>
          </a:p>
        </p:txBody>
      </p:sp>
    </p:spTree>
    <p:extLst>
      <p:ext uri="{BB962C8B-B14F-4D97-AF65-F5344CB8AC3E}">
        <p14:creationId xmlns:p14="http://schemas.microsoft.com/office/powerpoint/2010/main" val="1586550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7</a:t>
            </a:fld>
            <a:endParaRPr lang="en-US"/>
          </a:p>
        </p:txBody>
      </p:sp>
    </p:spTree>
    <p:extLst>
      <p:ext uri="{BB962C8B-B14F-4D97-AF65-F5344CB8AC3E}">
        <p14:creationId xmlns:p14="http://schemas.microsoft.com/office/powerpoint/2010/main" val="2649172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8</a:t>
            </a:fld>
            <a:endParaRPr lang="en-US"/>
          </a:p>
        </p:txBody>
      </p:sp>
    </p:spTree>
    <p:extLst>
      <p:ext uri="{BB962C8B-B14F-4D97-AF65-F5344CB8AC3E}">
        <p14:creationId xmlns:p14="http://schemas.microsoft.com/office/powerpoint/2010/main" val="614562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9</a:t>
            </a:fld>
            <a:endParaRPr lang="en-US"/>
          </a:p>
        </p:txBody>
      </p:sp>
    </p:spTree>
    <p:extLst>
      <p:ext uri="{BB962C8B-B14F-4D97-AF65-F5344CB8AC3E}">
        <p14:creationId xmlns:p14="http://schemas.microsoft.com/office/powerpoint/2010/main" val="5145412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10</a:t>
            </a:fld>
            <a:endParaRPr lang="en-US"/>
          </a:p>
        </p:txBody>
      </p:sp>
    </p:spTree>
    <p:extLst>
      <p:ext uri="{BB962C8B-B14F-4D97-AF65-F5344CB8AC3E}">
        <p14:creationId xmlns:p14="http://schemas.microsoft.com/office/powerpoint/2010/main" val="3866241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11</a:t>
            </a:fld>
            <a:endParaRPr lang="en-US"/>
          </a:p>
        </p:txBody>
      </p:sp>
    </p:spTree>
    <p:extLst>
      <p:ext uri="{BB962C8B-B14F-4D97-AF65-F5344CB8AC3E}">
        <p14:creationId xmlns:p14="http://schemas.microsoft.com/office/powerpoint/2010/main" val="86727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2DC0559-D619-4E56-BF6F-3712370C2150}" type="slidenum">
              <a:rPr lang="en-US" smtClean="0"/>
              <a:t>12</a:t>
            </a:fld>
            <a:endParaRPr lang="en-US"/>
          </a:p>
        </p:txBody>
      </p:sp>
    </p:spTree>
    <p:extLst>
      <p:ext uri="{BB962C8B-B14F-4D97-AF65-F5344CB8AC3E}">
        <p14:creationId xmlns:p14="http://schemas.microsoft.com/office/powerpoint/2010/main" val="2259107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E68F591-F3C7-4872-BBA0-0693794F4F11}"/>
              </a:ext>
            </a:extLst>
          </p:cNvPr>
          <p:cNvSpPr>
            <a:spLocks noGrp="1"/>
          </p:cNvSpPr>
          <p:nvPr>
            <p:ph type="ctrTitle" hasCustomPrompt="1"/>
          </p:nvPr>
        </p:nvSpPr>
        <p:spPr>
          <a:xfrm>
            <a:off x="7999414" y="1051551"/>
            <a:ext cx="3565524" cy="2384898"/>
          </a:xfrm>
        </p:spPr>
        <p:txBody>
          <a:bodyPr anchor="b" anchorCtr="0">
            <a:noAutofit/>
          </a:bodyPr>
          <a:lstStyle/>
          <a:p>
            <a:r>
              <a:rPr lang="en-US" sz="4800" dirty="0"/>
              <a:t>3DFloat</a:t>
            </a:r>
          </a:p>
        </p:txBody>
      </p:sp>
      <p:sp>
        <p:nvSpPr>
          <p:cNvPr id="14" name="Picture Placeholder 13">
            <a:extLst>
              <a:ext uri="{FF2B5EF4-FFF2-40B4-BE49-F238E27FC236}">
                <a16:creationId xmlns:a16="http://schemas.microsoft.com/office/drawing/2014/main" id="{967766A8-18D5-4391-8DB7-7BFF6427636C}"/>
              </a:ext>
            </a:extLst>
          </p:cNvPr>
          <p:cNvSpPr>
            <a:spLocks noGrp="1"/>
          </p:cNvSpPr>
          <p:nvPr>
            <p:ph type="pic" sz="quarter" idx="13"/>
          </p:nvPr>
        </p:nvSpPr>
        <p:spPr>
          <a:xfrm>
            <a:off x="0" y="0"/>
            <a:ext cx="7452360" cy="6858000"/>
          </a:xfrm>
          <a:solidFill>
            <a:schemeClr val="accent5"/>
          </a:solidFill>
        </p:spPr>
        <p:txBody>
          <a:bodyPr>
            <a:noAutofit/>
          </a:bodyPr>
          <a:lstStyle/>
          <a:p>
            <a:r>
              <a:rPr lang="en-US"/>
              <a:t>Click icon to add picture</a:t>
            </a:r>
          </a:p>
        </p:txBody>
      </p:sp>
      <p:sp>
        <p:nvSpPr>
          <p:cNvPr id="8" name="Oval 7">
            <a:extLst>
              <a:ext uri="{FF2B5EF4-FFF2-40B4-BE49-F238E27FC236}">
                <a16:creationId xmlns:a16="http://schemas.microsoft.com/office/drawing/2014/main" id="{938AD48E-7D67-4BE9-97B6-DB64DE5253B9}"/>
              </a:ext>
              <a:ext uri="{C183D7F6-B498-43B3-948B-1728B52AA6E4}">
                <adec:decorative xmlns:adec="http://schemas.microsoft.com/office/drawing/2017/decorative" val="1"/>
              </a:ext>
            </a:extLst>
          </p:cNvPr>
          <p:cNvSpPr>
            <a:spLocks noChangeAspect="1"/>
          </p:cNvSpPr>
          <p:nvPr userDrawn="1"/>
        </p:nvSpPr>
        <p:spPr>
          <a:xfrm>
            <a:off x="7999413" y="445272"/>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9" name="Group 8">
            <a:extLst>
              <a:ext uri="{FF2B5EF4-FFF2-40B4-BE49-F238E27FC236}">
                <a16:creationId xmlns:a16="http://schemas.microsoft.com/office/drawing/2014/main" id="{EB6FF8E2-165B-49EB-8120-14190F9491BC}"/>
              </a:ext>
              <a:ext uri="{C183D7F6-B498-43B3-948B-1728B52AA6E4}">
                <adec:decorative xmlns:adec="http://schemas.microsoft.com/office/drawing/2017/decorative" val="1"/>
              </a:ext>
            </a:extLst>
          </p:cNvPr>
          <p:cNvGrpSpPr/>
          <p:nvPr userDrawn="1"/>
        </p:nvGrpSpPr>
        <p:grpSpPr>
          <a:xfrm rot="5400000">
            <a:off x="10915300" y="5534727"/>
            <a:ext cx="667802" cy="631474"/>
            <a:chOff x="10478914" y="1506691"/>
            <a:chExt cx="667802" cy="631474"/>
          </a:xfrm>
        </p:grpSpPr>
        <p:sp>
          <p:nvSpPr>
            <p:cNvPr id="10" name="Freeform: Shape 9">
              <a:extLst>
                <a:ext uri="{FF2B5EF4-FFF2-40B4-BE49-F238E27FC236}">
                  <a16:creationId xmlns:a16="http://schemas.microsoft.com/office/drawing/2014/main" id="{79B763A7-EE7D-4306-8306-01E8C86E6350}"/>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Oval 10">
              <a:extLst>
                <a:ext uri="{FF2B5EF4-FFF2-40B4-BE49-F238E27FC236}">
                  <a16:creationId xmlns:a16="http://schemas.microsoft.com/office/drawing/2014/main" id="{4B3A935F-6844-4FCE-B0AE-5492715A58F1}"/>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3" name="Text Placeholder 2">
            <a:extLst>
              <a:ext uri="{FF2B5EF4-FFF2-40B4-BE49-F238E27FC236}">
                <a16:creationId xmlns:a16="http://schemas.microsoft.com/office/drawing/2014/main" id="{5B16EB97-6E8A-4B50-8701-7CB158044DCA}"/>
              </a:ext>
            </a:extLst>
          </p:cNvPr>
          <p:cNvSpPr>
            <a:spLocks noGrp="1"/>
          </p:cNvSpPr>
          <p:nvPr>
            <p:ph type="body" sz="quarter" idx="14"/>
          </p:nvPr>
        </p:nvSpPr>
        <p:spPr>
          <a:xfrm>
            <a:off x="7999413" y="3568700"/>
            <a:ext cx="3565524" cy="1731963"/>
          </a:xfrm>
        </p:spPr>
        <p:txBody>
          <a:bodyPr>
            <a:noAutofit/>
          </a:bodyPr>
          <a:lstStyle>
            <a:lvl1pPr>
              <a:buNone/>
              <a:defRPr sz="2000"/>
            </a:lvl1pPr>
            <a:lvl2pPr>
              <a:buNone/>
              <a:defRPr sz="2000"/>
            </a:lvl2pPr>
            <a:lvl3pPr>
              <a:buNone/>
              <a:defRPr sz="2000"/>
            </a:lvl3pPr>
            <a:lvl4pPr>
              <a:buNone/>
              <a:defRPr sz="2000"/>
            </a:lvl4pPr>
            <a:lvl5pPr>
              <a:buNone/>
              <a:defRPr sz="2000"/>
            </a:lvl5pPr>
          </a:lstStyle>
          <a:p>
            <a:pPr lvl="0"/>
            <a:r>
              <a:rPr lang="en-US"/>
              <a:t>Click to edit Master text styles</a:t>
            </a:r>
          </a:p>
        </p:txBody>
      </p:sp>
    </p:spTree>
    <p:extLst>
      <p:ext uri="{BB962C8B-B14F-4D97-AF65-F5344CB8AC3E}">
        <p14:creationId xmlns:p14="http://schemas.microsoft.com/office/powerpoint/2010/main" val="600948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Content 3 column">
    <p:spTree>
      <p:nvGrpSpPr>
        <p:cNvPr id="1" name=""/>
        <p:cNvGrpSpPr/>
        <p:nvPr/>
      </p:nvGrpSpPr>
      <p:grpSpPr>
        <a:xfrm>
          <a:off x="0" y="0"/>
          <a:ext cx="0" cy="0"/>
          <a:chOff x="0" y="0"/>
          <a:chExt cx="0" cy="0"/>
        </a:xfrm>
      </p:grpSpPr>
      <p:grpSp>
        <p:nvGrpSpPr>
          <p:cNvPr id="34" name="Group 33">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p:nvPr/>
        </p:nvGrpSpPr>
        <p:grpSpPr>
          <a:xfrm>
            <a:off x="137931" y="5260967"/>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9" name="Freeform: Shape 18">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ChangeAspect="1"/>
          </p:cNvSpPr>
          <p:nvPr/>
        </p:nvSpPr>
        <p:spPr>
          <a:xfrm rot="2700000">
            <a:off x="10834944" y="17126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p:nvPr/>
        </p:nvSpPr>
        <p:spPr>
          <a:xfrm rot="8100000">
            <a:off x="10849344" y="51834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Title 1">
            <a:extLst>
              <a:ext uri="{FF2B5EF4-FFF2-40B4-BE49-F238E27FC236}">
                <a16:creationId xmlns:a16="http://schemas.microsoft.com/office/drawing/2014/main" id="{EBCCE83C-72C8-4181-8D03-7CFB23A6FF2D}"/>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US" sz="4800" dirty="0"/>
            </a:lvl1pPr>
          </a:lstStyle>
          <a:p>
            <a:pPr lvl="0">
              <a:lnSpc>
                <a:spcPct val="100000"/>
              </a:lnSpc>
            </a:pPr>
            <a:r>
              <a:rPr lang="en-US"/>
              <a:t>Click to edit Master title style</a:t>
            </a:r>
            <a:endParaRPr lang="en-US" dirty="0"/>
          </a:p>
        </p:txBody>
      </p:sp>
      <p:sp>
        <p:nvSpPr>
          <p:cNvPr id="16" name="Text Placeholder 2">
            <a:extLst>
              <a:ext uri="{FF2B5EF4-FFF2-40B4-BE49-F238E27FC236}">
                <a16:creationId xmlns:a16="http://schemas.microsoft.com/office/drawing/2014/main" id="{C6FCDFCC-38D1-43A4-918F-491DBA6B2CF6}"/>
              </a:ext>
            </a:extLst>
          </p:cNvPr>
          <p:cNvSpPr>
            <a:spLocks noGrp="1"/>
          </p:cNvSpPr>
          <p:nvPr>
            <p:ph type="body" idx="1"/>
          </p:nvPr>
        </p:nvSpPr>
        <p:spPr>
          <a:xfrm>
            <a:off x="550864" y="1731375"/>
            <a:ext cx="3563936" cy="535354"/>
          </a:xfrm>
        </p:spPr>
        <p:txBody>
          <a:bodyPr anchor="b">
            <a:noAutofit/>
          </a:bodyPr>
          <a:lstStyle>
            <a:lvl1pPr marL="0" indent="0">
              <a:buNone/>
              <a:defRPr sz="20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7" name="Content Placeholder 3">
            <a:extLst>
              <a:ext uri="{FF2B5EF4-FFF2-40B4-BE49-F238E27FC236}">
                <a16:creationId xmlns:a16="http://schemas.microsoft.com/office/drawing/2014/main" id="{8A9CB740-8581-4D62-8481-7ECBBEDA7219}"/>
              </a:ext>
            </a:extLst>
          </p:cNvPr>
          <p:cNvSpPr>
            <a:spLocks noGrp="1"/>
          </p:cNvSpPr>
          <p:nvPr>
            <p:ph sz="half" idx="2"/>
          </p:nvPr>
        </p:nvSpPr>
        <p:spPr>
          <a:xfrm>
            <a:off x="559476" y="2432304"/>
            <a:ext cx="3563936" cy="3515555"/>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4">
            <a:extLst>
              <a:ext uri="{FF2B5EF4-FFF2-40B4-BE49-F238E27FC236}">
                <a16:creationId xmlns:a16="http://schemas.microsoft.com/office/drawing/2014/main" id="{AB16E493-D962-46EC-BBB8-D7E68A640438}"/>
              </a:ext>
            </a:extLst>
          </p:cNvPr>
          <p:cNvSpPr>
            <a:spLocks noGrp="1"/>
          </p:cNvSpPr>
          <p:nvPr>
            <p:ph type="body" sz="quarter" idx="13"/>
          </p:nvPr>
        </p:nvSpPr>
        <p:spPr>
          <a:xfrm>
            <a:off x="4341573" y="1731375"/>
            <a:ext cx="3566160" cy="535354"/>
          </a:xfrm>
        </p:spPr>
        <p:txBody>
          <a:bodyPr vert="horz" wrap="square" lIns="0" tIns="0" rIns="0" bIns="0" rtlCol="0" anchor="b">
            <a:noAutofit/>
          </a:bodyPr>
          <a:lstStyle>
            <a:lvl1pPr>
              <a:buNone/>
              <a:defRPr lang="en-US" sz="2000" b="0" cap="all" spc="200" baseline="0" dirty="0">
                <a:solidFill>
                  <a:schemeClr val="tx1"/>
                </a:solidFill>
              </a:defRPr>
            </a:lvl1pPr>
          </a:lstStyle>
          <a:p>
            <a:pPr marL="228600" lvl="0" indent="-228600"/>
            <a:r>
              <a:rPr lang="en-US"/>
              <a:t>Click to edit Master text styles</a:t>
            </a:r>
          </a:p>
        </p:txBody>
      </p:sp>
      <p:sp>
        <p:nvSpPr>
          <p:cNvPr id="23" name="Content Placeholder 5">
            <a:extLst>
              <a:ext uri="{FF2B5EF4-FFF2-40B4-BE49-F238E27FC236}">
                <a16:creationId xmlns:a16="http://schemas.microsoft.com/office/drawing/2014/main" id="{88CC7C67-1BA6-42A6-B9D3-8EDF70A3DB38}"/>
              </a:ext>
            </a:extLst>
          </p:cNvPr>
          <p:cNvSpPr>
            <a:spLocks noGrp="1"/>
          </p:cNvSpPr>
          <p:nvPr>
            <p:ph sz="quarter" idx="14"/>
          </p:nvPr>
        </p:nvSpPr>
        <p:spPr>
          <a:xfrm>
            <a:off x="4341573" y="2427370"/>
            <a:ext cx="3508755" cy="3515555"/>
          </a:xfrm>
        </p:spPr>
        <p:txBody>
          <a:bodyPr>
            <a:noAutofit/>
          </a:bodyPr>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Text Placeholder 4">
            <a:extLst>
              <a:ext uri="{FF2B5EF4-FFF2-40B4-BE49-F238E27FC236}">
                <a16:creationId xmlns:a16="http://schemas.microsoft.com/office/drawing/2014/main" id="{C17092A6-D0E6-4EF2-B3B8-AE35438D4D77}"/>
              </a:ext>
            </a:extLst>
          </p:cNvPr>
          <p:cNvSpPr>
            <a:spLocks noGrp="1"/>
          </p:cNvSpPr>
          <p:nvPr>
            <p:ph type="body" sz="quarter" idx="3" hasCustomPrompt="1"/>
          </p:nvPr>
        </p:nvSpPr>
        <p:spPr>
          <a:xfrm>
            <a:off x="8139659" y="1731375"/>
            <a:ext cx="3566160" cy="535354"/>
          </a:xfrm>
        </p:spPr>
        <p:txBody>
          <a:bodyPr vert="horz" wrap="square" lIns="0" tIns="0" rIns="0" bIns="0" rtlCol="0" anchor="b">
            <a:noAutofit/>
          </a:bodyPr>
          <a:lstStyle>
            <a:lvl1pPr>
              <a:buNone/>
              <a:defRPr lang="en-US" sz="2000" b="0" cap="all" spc="200" baseline="0" dirty="0">
                <a:solidFill>
                  <a:schemeClr val="tx1"/>
                </a:solidFill>
              </a:defRPr>
            </a:lvl1pPr>
          </a:lstStyle>
          <a:p>
            <a:pPr marL="228600" lvl="0" indent="-228600"/>
            <a:r>
              <a:rPr lang="en-US" dirty="0"/>
              <a:t>Click to EDIT</a:t>
            </a:r>
          </a:p>
        </p:txBody>
      </p:sp>
      <p:sp>
        <p:nvSpPr>
          <p:cNvPr id="21" name="Content Placeholder 5">
            <a:extLst>
              <a:ext uri="{FF2B5EF4-FFF2-40B4-BE49-F238E27FC236}">
                <a16:creationId xmlns:a16="http://schemas.microsoft.com/office/drawing/2014/main" id="{4534254A-2561-400F-87CB-18A8D3538124}"/>
              </a:ext>
            </a:extLst>
          </p:cNvPr>
          <p:cNvSpPr>
            <a:spLocks noGrp="1"/>
          </p:cNvSpPr>
          <p:nvPr>
            <p:ph sz="quarter" idx="4"/>
          </p:nvPr>
        </p:nvSpPr>
        <p:spPr>
          <a:xfrm>
            <a:off x="8139659" y="2427370"/>
            <a:ext cx="3508755" cy="3515555"/>
          </a:xfrm>
        </p:spPr>
        <p:txBody>
          <a:bodyPr>
            <a:noAutofit/>
          </a:bodyPr>
          <a:lstStyle>
            <a:lvl1pPr>
              <a:defRPr sz="1700"/>
            </a:lvl1pPr>
            <a:lvl2pPr>
              <a:defRPr sz="1700"/>
            </a:lvl2pPr>
            <a:lvl3pPr>
              <a:defRPr sz="1700"/>
            </a:lvl3pPr>
            <a:lvl4pPr>
              <a:defRPr sz="1700"/>
            </a:lvl4pPr>
            <a:lvl5pP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22852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Summary">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949202B-67AE-417A-A336-DF5257FFDCF0}"/>
              </a:ext>
            </a:extLst>
          </p:cNvPr>
          <p:cNvSpPr>
            <a:spLocks noGrp="1"/>
          </p:cNvSpPr>
          <p:nvPr>
            <p:ph type="title"/>
          </p:nvPr>
        </p:nvSpPr>
        <p:spPr>
          <a:xfrm>
            <a:off x="550863" y="4508500"/>
            <a:ext cx="4500562" cy="1562959"/>
          </a:xfrm>
        </p:spPr>
        <p:txBody>
          <a:bodyPr wrap="square" anchor="t" anchorCtr="0">
            <a:noAutofit/>
          </a:bodyPr>
          <a:lstStyle/>
          <a:p>
            <a:r>
              <a:rPr lang="en-US"/>
              <a:t>Click to edit Master title style</a:t>
            </a:r>
          </a:p>
        </p:txBody>
      </p:sp>
      <p:sp>
        <p:nvSpPr>
          <p:cNvPr id="10" name="Picture Placeholder 9">
            <a:extLst>
              <a:ext uri="{FF2B5EF4-FFF2-40B4-BE49-F238E27FC236}">
                <a16:creationId xmlns:a16="http://schemas.microsoft.com/office/drawing/2014/main" id="{1786D546-2834-435F-950F-DCEFE654B3B1}"/>
              </a:ext>
            </a:extLst>
          </p:cNvPr>
          <p:cNvSpPr>
            <a:spLocks noGrp="1"/>
          </p:cNvSpPr>
          <p:nvPr>
            <p:ph type="pic" sz="quarter" idx="13"/>
          </p:nvPr>
        </p:nvSpPr>
        <p:spPr>
          <a:xfrm>
            <a:off x="0" y="0"/>
            <a:ext cx="12192000" cy="3776472"/>
          </a:xfrm>
          <a:solidFill>
            <a:schemeClr val="accent5"/>
          </a:solidFill>
        </p:spPr>
        <p:txBody>
          <a:bodyPr>
            <a:noAutofit/>
          </a:bodyPr>
          <a:lstStyle/>
          <a:p>
            <a:r>
              <a:rPr lang="en-US"/>
              <a:t>Click icon to add picture</a:t>
            </a:r>
          </a:p>
        </p:txBody>
      </p:sp>
      <p:sp>
        <p:nvSpPr>
          <p:cNvPr id="7" name="Content Placeholder 6">
            <a:extLst>
              <a:ext uri="{FF2B5EF4-FFF2-40B4-BE49-F238E27FC236}">
                <a16:creationId xmlns:a16="http://schemas.microsoft.com/office/drawing/2014/main" id="{3BD763BD-EAC5-4DB8-81AF-9743BB6A9576}"/>
              </a:ext>
            </a:extLst>
          </p:cNvPr>
          <p:cNvSpPr>
            <a:spLocks noGrp="1"/>
          </p:cNvSpPr>
          <p:nvPr>
            <p:ph sz="quarter" idx="15"/>
          </p:nvPr>
        </p:nvSpPr>
        <p:spPr>
          <a:xfrm>
            <a:off x="5262411" y="4508500"/>
            <a:ext cx="6221412" cy="1563688"/>
          </a:xfrm>
        </p:spPr>
        <p:txBody>
          <a:bodyPr>
            <a:noAutofit/>
          </a:bodyPr>
          <a:lstStyle>
            <a:lvl1pPr marL="0" indent="0">
              <a:buNone/>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8" name="Oval 7">
            <a:extLst>
              <a:ext uri="{FF2B5EF4-FFF2-40B4-BE49-F238E27FC236}">
                <a16:creationId xmlns:a16="http://schemas.microsoft.com/office/drawing/2014/main" id="{446AF837-10C6-44A5-B8D6-960A57487B43}"/>
              </a:ext>
              <a:ext uri="{C183D7F6-B498-43B3-948B-1728B52AA6E4}">
                <adec:decorative xmlns:adec="http://schemas.microsoft.com/office/drawing/2017/decorative" val="1"/>
              </a:ext>
            </a:extLst>
          </p:cNvPr>
          <p:cNvSpPr>
            <a:spLocks noChangeAspect="1"/>
          </p:cNvSpPr>
          <p:nvPr userDrawn="1"/>
        </p:nvSpPr>
        <p:spPr>
          <a:xfrm>
            <a:off x="1225773" y="385222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425477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3_Closing">
    <p:spTree>
      <p:nvGrpSpPr>
        <p:cNvPr id="1" name=""/>
        <p:cNvGrpSpPr/>
        <p:nvPr/>
      </p:nvGrpSpPr>
      <p:grpSpPr>
        <a:xfrm>
          <a:off x="0" y="0"/>
          <a:ext cx="0" cy="0"/>
          <a:chOff x="0" y="0"/>
          <a:chExt cx="0" cy="0"/>
        </a:xfrm>
      </p:grpSpPr>
      <p:sp>
        <p:nvSpPr>
          <p:cNvPr id="28" name="Title 1">
            <a:extLst>
              <a:ext uri="{FF2B5EF4-FFF2-40B4-BE49-F238E27FC236}">
                <a16:creationId xmlns:a16="http://schemas.microsoft.com/office/drawing/2014/main" id="{97246E34-E6EE-4BF3-A0D3-A20868B5A594}"/>
              </a:ext>
            </a:extLst>
          </p:cNvPr>
          <p:cNvSpPr>
            <a:spLocks noGrp="1"/>
          </p:cNvSpPr>
          <p:nvPr>
            <p:ph type="ctrTitle"/>
          </p:nvPr>
        </p:nvSpPr>
        <p:spPr>
          <a:xfrm>
            <a:off x="550863" y="549275"/>
            <a:ext cx="5437187" cy="2986234"/>
          </a:xfrm>
        </p:spPr>
        <p:txBody>
          <a:bodyPr anchor="b" anchorCtr="0">
            <a:noAutofit/>
          </a:bodyPr>
          <a:lstStyle/>
          <a:p>
            <a:r>
              <a:rPr lang="en-US"/>
              <a:t>Click to edit Master title style</a:t>
            </a:r>
            <a:endParaRPr lang="en-US" dirty="0"/>
          </a:p>
        </p:txBody>
      </p:sp>
      <p:sp>
        <p:nvSpPr>
          <p:cNvPr id="31" name="Subtitle 2">
            <a:extLst>
              <a:ext uri="{FF2B5EF4-FFF2-40B4-BE49-F238E27FC236}">
                <a16:creationId xmlns:a16="http://schemas.microsoft.com/office/drawing/2014/main" id="{45BE5FFB-47D1-4474-B6CA-C3C936DF285E}"/>
              </a:ext>
            </a:extLst>
          </p:cNvPr>
          <p:cNvSpPr>
            <a:spLocks noGrp="1"/>
          </p:cNvSpPr>
          <p:nvPr>
            <p:ph type="subTitle" idx="1"/>
          </p:nvPr>
        </p:nvSpPr>
        <p:spPr>
          <a:xfrm>
            <a:off x="550863" y="3827610"/>
            <a:ext cx="5437187" cy="2265216"/>
          </a:xfrm>
        </p:spPr>
        <p:txBody>
          <a:bodyPr>
            <a:noAutofit/>
          </a:bodyPr>
          <a:lstStyle>
            <a:lvl1pPr>
              <a:buNone/>
              <a:defRPr sz="2400"/>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40" name="Picture Placeholder 39">
            <a:extLst>
              <a:ext uri="{FF2B5EF4-FFF2-40B4-BE49-F238E27FC236}">
                <a16:creationId xmlns:a16="http://schemas.microsoft.com/office/drawing/2014/main" id="{008D9209-1A62-4AC3-BF92-94348A9BC06B}"/>
              </a:ext>
            </a:extLst>
          </p:cNvPr>
          <p:cNvSpPr>
            <a:spLocks noGrp="1"/>
          </p:cNvSpPr>
          <p:nvPr>
            <p:ph type="pic" sz="quarter" idx="15"/>
          </p:nvPr>
        </p:nvSpPr>
        <p:spPr>
          <a:xfrm>
            <a:off x="6556248" y="548640"/>
            <a:ext cx="5084064" cy="2880360"/>
          </a:xfrm>
          <a:solidFill>
            <a:schemeClr val="accent5"/>
          </a:solidFill>
        </p:spPr>
        <p:txBody>
          <a:bodyPr>
            <a:noAutofit/>
          </a:bodyPr>
          <a:lstStyle/>
          <a:p>
            <a:r>
              <a:rPr lang="en-US"/>
              <a:t>Click icon to add picture</a:t>
            </a:r>
            <a:endParaRPr lang="en-US" dirty="0"/>
          </a:p>
        </p:txBody>
      </p:sp>
      <p:sp>
        <p:nvSpPr>
          <p:cNvPr id="42" name="Picture Placeholder 41">
            <a:extLst>
              <a:ext uri="{FF2B5EF4-FFF2-40B4-BE49-F238E27FC236}">
                <a16:creationId xmlns:a16="http://schemas.microsoft.com/office/drawing/2014/main" id="{FADBFB6B-1787-4549-91B6-D748C66B13C6}"/>
              </a:ext>
            </a:extLst>
          </p:cNvPr>
          <p:cNvSpPr>
            <a:spLocks noGrp="1"/>
          </p:cNvSpPr>
          <p:nvPr>
            <p:ph type="pic" sz="quarter" idx="16"/>
          </p:nvPr>
        </p:nvSpPr>
        <p:spPr>
          <a:xfrm>
            <a:off x="6556248" y="3429000"/>
            <a:ext cx="5084064" cy="2880360"/>
          </a:xfrm>
          <a:solidFill>
            <a:schemeClr val="accent5"/>
          </a:solidFill>
        </p:spPr>
        <p:txBody>
          <a:bodyPr>
            <a:noAutofit/>
          </a:bodyPr>
          <a:lstStyle/>
          <a:p>
            <a:r>
              <a:rPr lang="en-US"/>
              <a:t>Click icon to add picture</a:t>
            </a:r>
          </a:p>
        </p:txBody>
      </p:sp>
      <p:grpSp>
        <p:nvGrpSpPr>
          <p:cNvPr id="43" name="Group 42">
            <a:extLst>
              <a:ext uri="{FF2B5EF4-FFF2-40B4-BE49-F238E27FC236}">
                <a16:creationId xmlns:a16="http://schemas.microsoft.com/office/drawing/2014/main" id="{06966E3E-9B30-4375-AC9A-23256CC87D25}"/>
              </a:ext>
              <a:ext uri="{C183D7F6-B498-43B3-948B-1728B52AA6E4}">
                <adec:decorative xmlns:adec="http://schemas.microsoft.com/office/drawing/2017/decorative" val="1"/>
              </a:ext>
            </a:extLst>
          </p:cNvPr>
          <p:cNvGrpSpPr/>
          <p:nvPr userDrawn="1"/>
        </p:nvGrpSpPr>
        <p:grpSpPr>
          <a:xfrm>
            <a:off x="11161347" y="125399"/>
            <a:ext cx="1404698" cy="1155641"/>
            <a:chOff x="11161347" y="125399"/>
            <a:chExt cx="1404698" cy="1155641"/>
          </a:xfrm>
        </p:grpSpPr>
        <p:sp>
          <p:nvSpPr>
            <p:cNvPr id="44" name="Freeform: Shape 43">
              <a:extLst>
                <a:ext uri="{FF2B5EF4-FFF2-40B4-BE49-F238E27FC236}">
                  <a16:creationId xmlns:a16="http://schemas.microsoft.com/office/drawing/2014/main" id="{4EBBC5A2-A37E-47DF-9230-9A75067F1883}"/>
                </a:ext>
              </a:extLst>
            </p:cNvPr>
            <p:cNvSpPr>
              <a:spLocks noChangeAspect="1"/>
            </p:cNvSpPr>
            <p:nvPr/>
          </p:nvSpPr>
          <p:spPr>
            <a:xfrm rot="18900000">
              <a:off x="11161347" y="125399"/>
              <a:ext cx="1341675" cy="926985"/>
            </a:xfrm>
            <a:custGeom>
              <a:avLst/>
              <a:gdLst>
                <a:gd name="connsiteX0" fmla="*/ 1049126 w 1341675"/>
                <a:gd name="connsiteY0" fmla="*/ 8962 h 926985"/>
                <a:gd name="connsiteX1" fmla="*/ 1341675 w 1341675"/>
                <a:gd name="connsiteY1" fmla="*/ 301511 h 926985"/>
                <a:gd name="connsiteX2" fmla="*/ 1130649 w 1341675"/>
                <a:gd name="connsiteY2" fmla="*/ 512537 h 926985"/>
                <a:gd name="connsiteX3" fmla="*/ 1107397 w 1341675"/>
                <a:gd name="connsiteY3" fmla="*/ 499917 h 926985"/>
                <a:gd name="connsiteX4" fmla="*/ 926985 w 1341675"/>
                <a:gd name="connsiteY4" fmla="*/ 463493 h 926985"/>
                <a:gd name="connsiteX5" fmla="*/ 463493 w 1341675"/>
                <a:gd name="connsiteY5" fmla="*/ 926985 h 926985"/>
                <a:gd name="connsiteX6" fmla="*/ 0 w 1341675"/>
                <a:gd name="connsiteY6" fmla="*/ 926985 h 926985"/>
                <a:gd name="connsiteX7" fmla="*/ 926985 w 1341675"/>
                <a:gd name="connsiteY7" fmla="*/ 0 h 926985"/>
                <a:gd name="connsiteX8" fmla="*/ 1021763 w 1341675"/>
                <a:gd name="connsiteY8" fmla="*/ 4786 h 926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41675" h="926985">
                  <a:moveTo>
                    <a:pt x="1049126" y="8962"/>
                  </a:moveTo>
                  <a:lnTo>
                    <a:pt x="1341675" y="301511"/>
                  </a:lnTo>
                  <a:lnTo>
                    <a:pt x="1130649" y="512537"/>
                  </a:lnTo>
                  <a:lnTo>
                    <a:pt x="1107397" y="499917"/>
                  </a:lnTo>
                  <a:cubicBezTo>
                    <a:pt x="1051945" y="476462"/>
                    <a:pt x="990979" y="463493"/>
                    <a:pt x="926985" y="463493"/>
                  </a:cubicBezTo>
                  <a:cubicBezTo>
                    <a:pt x="671005" y="463493"/>
                    <a:pt x="463493" y="671005"/>
                    <a:pt x="463493" y="926985"/>
                  </a:cubicBezTo>
                  <a:lnTo>
                    <a:pt x="0" y="926985"/>
                  </a:lnTo>
                  <a:cubicBezTo>
                    <a:pt x="0" y="415026"/>
                    <a:pt x="415025" y="0"/>
                    <a:pt x="926985" y="0"/>
                  </a:cubicBezTo>
                  <a:cubicBezTo>
                    <a:pt x="958982" y="0"/>
                    <a:pt x="990601" y="1621"/>
                    <a:pt x="1021763" y="4786"/>
                  </a:cubicBezTo>
                  <a:close/>
                </a:path>
              </a:pathLst>
            </a:custGeom>
            <a:solidFill>
              <a:schemeClr val="bg2"/>
            </a:solidFill>
            <a:ln>
              <a:noFill/>
            </a:ln>
            <a:effectLst>
              <a:innerShdw blurRad="254000" dist="50800" dir="54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45" name="Oval 44">
              <a:extLst>
                <a:ext uri="{FF2B5EF4-FFF2-40B4-BE49-F238E27FC236}">
                  <a16:creationId xmlns:a16="http://schemas.microsoft.com/office/drawing/2014/main" id="{11781B9A-C230-4FFC-90A8-E0571B1DEDA7}"/>
                </a:ext>
              </a:extLst>
            </p:cNvPr>
            <p:cNvSpPr/>
            <p:nvPr/>
          </p:nvSpPr>
          <p:spPr>
            <a:xfrm rot="2700000">
              <a:off x="11798454" y="994196"/>
              <a:ext cx="107098" cy="466589"/>
            </a:xfrm>
            <a:prstGeom prst="ellipse">
              <a:avLst/>
            </a:prstGeom>
            <a:solidFill>
              <a:schemeClr val="bg2"/>
            </a:solidFill>
            <a:ln>
              <a:noFill/>
            </a:ln>
            <a:effectLst>
              <a:innerShdw blurRad="63500" dist="254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6" name="Freeform: Shape 45">
              <a:extLst>
                <a:ext uri="{FF2B5EF4-FFF2-40B4-BE49-F238E27FC236}">
                  <a16:creationId xmlns:a16="http://schemas.microsoft.com/office/drawing/2014/main" id="{3295925C-3570-40F1-B3CE-07D947ED4643}"/>
                </a:ext>
              </a:extLst>
            </p:cNvPr>
            <p:cNvSpPr>
              <a:spLocks noChangeAspect="1"/>
            </p:cNvSpPr>
            <p:nvPr/>
          </p:nvSpPr>
          <p:spPr>
            <a:xfrm rot="18900000">
              <a:off x="11228590" y="129580"/>
              <a:ext cx="1337455" cy="1042921"/>
            </a:xfrm>
            <a:custGeom>
              <a:avLst/>
              <a:gdLst>
                <a:gd name="connsiteX0" fmla="*/ 1084058 w 1337455"/>
                <a:gd name="connsiteY0" fmla="*/ 16081 h 1042921"/>
                <a:gd name="connsiteX1" fmla="*/ 1337455 w 1337455"/>
                <a:gd name="connsiteY1" fmla="*/ 269477 h 1042921"/>
                <a:gd name="connsiteX2" fmla="*/ 1060775 w 1337455"/>
                <a:gd name="connsiteY2" fmla="*/ 546158 h 1042921"/>
                <a:gd name="connsiteX3" fmla="*/ 1020394 w 1337455"/>
                <a:gd name="connsiteY3" fmla="*/ 532055 h 1042921"/>
                <a:gd name="connsiteX4" fmla="*/ 926985 w 1337455"/>
                <a:gd name="connsiteY4" fmla="*/ 521461 h 1042921"/>
                <a:gd name="connsiteX5" fmla="*/ 463492 w 1337455"/>
                <a:gd name="connsiteY5" fmla="*/ 1042921 h 1042921"/>
                <a:gd name="connsiteX6" fmla="*/ 0 w 1337455"/>
                <a:gd name="connsiteY6" fmla="*/ 1042921 h 1042921"/>
                <a:gd name="connsiteX7" fmla="*/ 926984 w 1337455"/>
                <a:gd name="connsiteY7" fmla="*/ 0 h 1042921"/>
                <a:gd name="connsiteX8" fmla="*/ 1021763 w 1337455"/>
                <a:gd name="connsiteY8" fmla="*/ 5384 h 10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37455" h="1042921">
                  <a:moveTo>
                    <a:pt x="1084058" y="16081"/>
                  </a:moveTo>
                  <a:lnTo>
                    <a:pt x="1337455" y="269477"/>
                  </a:lnTo>
                  <a:lnTo>
                    <a:pt x="1060775" y="546158"/>
                  </a:lnTo>
                  <a:lnTo>
                    <a:pt x="1020394" y="532055"/>
                  </a:lnTo>
                  <a:cubicBezTo>
                    <a:pt x="990222" y="525109"/>
                    <a:pt x="958982" y="521461"/>
                    <a:pt x="926985" y="521461"/>
                  </a:cubicBezTo>
                  <a:cubicBezTo>
                    <a:pt x="671005" y="521461"/>
                    <a:pt x="463493" y="754927"/>
                    <a:pt x="463492" y="1042921"/>
                  </a:cubicBezTo>
                  <a:lnTo>
                    <a:pt x="0" y="1042921"/>
                  </a:lnTo>
                  <a:cubicBezTo>
                    <a:pt x="0" y="466932"/>
                    <a:pt x="415025" y="0"/>
                    <a:pt x="926984" y="0"/>
                  </a:cubicBezTo>
                  <a:cubicBezTo>
                    <a:pt x="958982" y="0"/>
                    <a:pt x="990600" y="1824"/>
                    <a:pt x="1021763" y="5384"/>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grpSp>
        <p:nvGrpSpPr>
          <p:cNvPr id="15" name="Group 14">
            <a:extLst>
              <a:ext uri="{FF2B5EF4-FFF2-40B4-BE49-F238E27FC236}">
                <a16:creationId xmlns:a16="http://schemas.microsoft.com/office/drawing/2014/main" id="{394664AE-6DC5-428F-9AC4-5A8F67571F72}"/>
              </a:ext>
              <a:ext uri="{C183D7F6-B498-43B3-948B-1728B52AA6E4}">
                <adec:decorative xmlns:adec="http://schemas.microsoft.com/office/drawing/2017/decorative" val="1"/>
              </a:ext>
            </a:extLst>
          </p:cNvPr>
          <p:cNvGrpSpPr/>
          <p:nvPr userDrawn="1"/>
        </p:nvGrpSpPr>
        <p:grpSpPr>
          <a:xfrm>
            <a:off x="594036" y="5610392"/>
            <a:ext cx="667802" cy="631474"/>
            <a:chOff x="10478914" y="1506691"/>
            <a:chExt cx="667802" cy="631474"/>
          </a:xfrm>
        </p:grpSpPr>
        <p:sp>
          <p:nvSpPr>
            <p:cNvPr id="16" name="Freeform: Shape 15">
              <a:extLst>
                <a:ext uri="{FF2B5EF4-FFF2-40B4-BE49-F238E27FC236}">
                  <a16:creationId xmlns:a16="http://schemas.microsoft.com/office/drawing/2014/main" id="{8288F304-7DF7-42FB-BD6F-D575128A1DDE}"/>
                </a:ext>
              </a:extLst>
            </p:cNvPr>
            <p:cNvSpPr>
              <a:spLocks noChangeAspect="1"/>
            </p:cNvSpPr>
            <p:nvPr/>
          </p:nvSpPr>
          <p:spPr>
            <a:xfrm rot="8100000">
              <a:off x="10606715" y="1506691"/>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104835D9-7DE9-4DDD-A6C2-1C526822700A}"/>
                </a:ext>
              </a:extLst>
            </p:cNvPr>
            <p:cNvSpPr/>
            <p:nvPr/>
          </p:nvSpPr>
          <p:spPr>
            <a:xfrm rot="13500000">
              <a:off x="10613915" y="1424627"/>
              <a:ext cx="270000" cy="540001"/>
            </a:xfrm>
            <a:prstGeom prst="ellipse">
              <a:avLst/>
            </a:prstGeom>
            <a:solidFill>
              <a:schemeClr val="bg2">
                <a:lumMod val="90000"/>
                <a:lumOff val="10000"/>
              </a:schemeClr>
            </a:soli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 name="Date Placeholder 4">
            <a:extLst>
              <a:ext uri="{FF2B5EF4-FFF2-40B4-BE49-F238E27FC236}">
                <a16:creationId xmlns:a16="http://schemas.microsoft.com/office/drawing/2014/main" id="{E57D2D6F-49E8-4217-A908-2D9E43583589}"/>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591C4440-6B8D-4A24-A807-8B1302A3DFAF}"/>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76CFE189-E20B-4108-B290-244424336512}"/>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7" name="Oval 16">
            <a:extLst>
              <a:ext uri="{FF2B5EF4-FFF2-40B4-BE49-F238E27FC236}">
                <a16:creationId xmlns:a16="http://schemas.microsoft.com/office/drawing/2014/main" id="{83C43C1C-00B3-40E0-B073-B8C56206D07D}"/>
              </a:ext>
              <a:ext uri="{C183D7F6-B498-43B3-948B-1728B52AA6E4}">
                <adec:decorative xmlns:adec="http://schemas.microsoft.com/office/drawing/2017/decorative" val="1"/>
              </a:ext>
            </a:extLst>
          </p:cNvPr>
          <p:cNvSpPr>
            <a:spLocks noChangeAspect="1"/>
          </p:cNvSpPr>
          <p:nvPr userDrawn="1"/>
        </p:nvSpPr>
        <p:spPr>
          <a:xfrm>
            <a:off x="5303845" y="5427212"/>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273191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3412362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2" name="Oval 21">
            <a:extLst>
              <a:ext uri="{FF2B5EF4-FFF2-40B4-BE49-F238E27FC236}">
                <a16:creationId xmlns:a16="http://schemas.microsoft.com/office/drawing/2014/main" id="{94729CA3-91C4-4A89-9448-A2F0E409177A}"/>
              </a:ext>
            </a:extLst>
          </p:cNvPr>
          <p:cNvSpPr>
            <a:spLocks noChangeAspect="1"/>
          </p:cNvSpPr>
          <p:nvPr/>
        </p:nvSpPr>
        <p:spPr>
          <a:xfrm>
            <a:off x="11069864" y="33337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168347B7-45FA-4A01-924D-DC385B720B3E}"/>
              </a:ext>
            </a:extLst>
          </p:cNvPr>
          <p:cNvGrpSpPr/>
          <p:nvPr/>
        </p:nvGrpSpPr>
        <p:grpSpPr>
          <a:xfrm>
            <a:off x="331786" y="5528198"/>
            <a:ext cx="631474" cy="667800"/>
            <a:chOff x="2994153" y="1378666"/>
            <a:chExt cx="631474" cy="667800"/>
          </a:xfrm>
        </p:grpSpPr>
        <p:sp>
          <p:nvSpPr>
            <p:cNvPr id="20" name="Freeform: Shape 19">
              <a:extLst>
                <a:ext uri="{FF2B5EF4-FFF2-40B4-BE49-F238E27FC236}">
                  <a16:creationId xmlns:a16="http://schemas.microsoft.com/office/drawing/2014/main" id="{31167DA1-25D1-4E60-A62E-42B6F56A96EC}"/>
                </a:ext>
              </a:extLst>
            </p:cNvPr>
            <p:cNvSpPr>
              <a:spLocks noChangeAspect="1"/>
            </p:cNvSpPr>
            <p:nvPr/>
          </p:nvSpPr>
          <p:spPr>
            <a:xfrm rot="2700000">
              <a:off x="3039890" y="1332929"/>
              <a:ext cx="540000"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1" name="Oval 20">
              <a:extLst>
                <a:ext uri="{FF2B5EF4-FFF2-40B4-BE49-F238E27FC236}">
                  <a16:creationId xmlns:a16="http://schemas.microsoft.com/office/drawing/2014/main" id="{6B7B7215-A661-477E-91D0-CDBE5564D2B9}"/>
                </a:ext>
              </a:extLst>
            </p:cNvPr>
            <p:cNvSpPr/>
            <p:nvPr/>
          </p:nvSpPr>
          <p:spPr>
            <a:xfrm rot="8100000">
              <a:off x="3047090" y="1506466"/>
              <a:ext cx="270000" cy="54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8978E540-142B-4A82-9C3F-E61BC190AEED}"/>
              </a:ext>
            </a:extLst>
          </p:cNvPr>
          <p:cNvSpPr>
            <a:spLocks noGrp="1"/>
          </p:cNvSpPr>
          <p:nvPr>
            <p:ph type="title"/>
          </p:nvPr>
        </p:nvSpPr>
        <p:spPr>
          <a:xfrm>
            <a:off x="550863" y="549275"/>
            <a:ext cx="11090274" cy="1332000"/>
          </a:xfrm>
        </p:spPr>
        <p:txBody>
          <a:bodyPr>
            <a:noAutofit/>
          </a:bodyPr>
          <a:lstStyle>
            <a:lvl1pPr>
              <a:lnSpc>
                <a:spcPct val="100000"/>
              </a:lnSpc>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C6BF36-D4F5-4363-B440-BDAE50BBD4B6}"/>
              </a:ext>
            </a:extLst>
          </p:cNvPr>
          <p:cNvSpPr>
            <a:spLocks noGrp="1"/>
          </p:cNvSpPr>
          <p:nvPr>
            <p:ph sz="half" idx="1"/>
          </p:nvPr>
        </p:nvSpPr>
        <p:spPr>
          <a:xfrm>
            <a:off x="550862" y="2097175"/>
            <a:ext cx="5435600" cy="399565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8362910-87AA-4E67-992D-8D4822FD89FE}"/>
              </a:ext>
            </a:extLst>
          </p:cNvPr>
          <p:cNvSpPr>
            <a:spLocks noGrp="1"/>
          </p:cNvSpPr>
          <p:nvPr>
            <p:ph sz="half" idx="2"/>
          </p:nvPr>
        </p:nvSpPr>
        <p:spPr>
          <a:xfrm>
            <a:off x="6205538" y="2097175"/>
            <a:ext cx="5435600" cy="3995650"/>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B99A8AF-0998-4613-B1D8-C14ECBFFDF67}"/>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66E44EAA-B8A9-4428-A9DF-1174DA940990}"/>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19E5C381-C899-4BF9-B584-2D78074D1CB2}"/>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617165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858332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778B0BE9-88B0-4883-9BA9-CD594C400EC1}"/>
              </a:ext>
            </a:extLst>
          </p:cNvPr>
          <p:cNvGrpSpPr/>
          <p:nvPr/>
        </p:nvGrpSpPr>
        <p:grpSpPr>
          <a:xfrm>
            <a:off x="4949631" y="5111861"/>
            <a:ext cx="1262947" cy="1335600"/>
            <a:chOff x="2678417" y="2427951"/>
            <a:chExt cx="1262947" cy="1335600"/>
          </a:xfrm>
        </p:grpSpPr>
        <p:sp>
          <p:nvSpPr>
            <p:cNvPr id="11" name="Freeform: Shape 10">
              <a:extLst>
                <a:ext uri="{FF2B5EF4-FFF2-40B4-BE49-F238E27FC236}">
                  <a16:creationId xmlns:a16="http://schemas.microsoft.com/office/drawing/2014/main" id="{C59DCBF3-7AFA-4CD1-A918-BC6DDE674E6C}"/>
                </a:ext>
              </a:extLst>
            </p:cNvPr>
            <p:cNvSpPr>
              <a:spLocks noChangeAspect="1"/>
            </p:cNvSpPr>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06964A02-96E1-4654-9187-DDDE7409F75B}"/>
                </a:ext>
              </a:extLst>
            </p:cNvPr>
            <p:cNvSpPr/>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BF3FF76C-A012-4CDA-8AE7-E9413955716A}"/>
              </a:ext>
            </a:extLst>
          </p:cNvPr>
          <p:cNvSpPr>
            <a:spLocks noGrp="1"/>
          </p:cNvSpPr>
          <p:nvPr>
            <p:ph type="title"/>
          </p:nvPr>
        </p:nvSpPr>
        <p:spPr>
          <a:xfrm>
            <a:off x="550863" y="549275"/>
            <a:ext cx="11090275" cy="984885"/>
          </a:xfrm>
        </p:spPr>
        <p:txBody>
          <a:bodyPr anchor="t">
            <a:noAutofit/>
          </a:bodyPr>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1A4C80-DC38-4641-924F-90D6078CF592}"/>
              </a:ext>
            </a:extLst>
          </p:cNvPr>
          <p:cNvSpPr>
            <a:spLocks noGrp="1"/>
          </p:cNvSpPr>
          <p:nvPr>
            <p:ph idx="1"/>
          </p:nvPr>
        </p:nvSpPr>
        <p:spPr>
          <a:xfrm>
            <a:off x="4295775" y="1750060"/>
            <a:ext cx="7345362" cy="4342765"/>
          </a:xfrm>
        </p:spPr>
        <p:txBody>
          <a:bodyPr>
            <a:noAutofit/>
          </a:bodyPr>
          <a:lstStyle>
            <a:lvl1pPr>
              <a:defRPr sz="1600"/>
            </a:lvl1pPr>
            <a:lvl2pPr>
              <a:defRPr sz="1600"/>
            </a:lvl2pPr>
            <a:lvl3pPr>
              <a:defRPr sz="1600"/>
            </a:lvl3pPr>
            <a:lvl4pPr>
              <a:defRPr sz="16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82C42771-D3A7-4072-85DC-B7C5E530E8AA}"/>
              </a:ext>
            </a:extLst>
          </p:cNvPr>
          <p:cNvSpPr>
            <a:spLocks noGrp="1"/>
          </p:cNvSpPr>
          <p:nvPr>
            <p:ph type="body" sz="half" idx="2"/>
          </p:nvPr>
        </p:nvSpPr>
        <p:spPr>
          <a:xfrm>
            <a:off x="550863" y="1750060"/>
            <a:ext cx="3565525" cy="4342765"/>
          </a:xfrm>
        </p:spPr>
        <p:txBody>
          <a:bodyPr>
            <a:no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D47AB1-6EB5-4E2C-B4A7-42DC643E9FF9}"/>
              </a:ext>
            </a:extLst>
          </p:cNvPr>
          <p:cNvSpPr>
            <a:spLocks noGrp="1"/>
          </p:cNvSpPr>
          <p:nvPr>
            <p:ph type="dt" sz="half" idx="10"/>
          </p:nvPr>
        </p:nvSpPr>
        <p:spPr/>
        <p:txBody>
          <a:bodyPr>
            <a:noAutofit/>
          </a:bodyPr>
          <a:lstStyle/>
          <a:p>
            <a:r>
              <a:rPr lang="en-US"/>
              <a:t>Tuesday, February 2, 20XX</a:t>
            </a:r>
          </a:p>
        </p:txBody>
      </p:sp>
      <p:sp>
        <p:nvSpPr>
          <p:cNvPr id="6" name="Footer Placeholder 5">
            <a:extLst>
              <a:ext uri="{FF2B5EF4-FFF2-40B4-BE49-F238E27FC236}">
                <a16:creationId xmlns:a16="http://schemas.microsoft.com/office/drawing/2014/main" id="{5BA9D15F-B6ED-46E1-9840-0B625880EE4B}"/>
              </a:ext>
            </a:extLst>
          </p:cNvPr>
          <p:cNvSpPr>
            <a:spLocks noGrp="1"/>
          </p:cNvSpPr>
          <p:nvPr>
            <p:ph type="ftr" sz="quarter" idx="11"/>
          </p:nvPr>
        </p:nvSpPr>
        <p:spPr/>
        <p:txBody>
          <a:bodyPr>
            <a:noAutofit/>
          </a:bodyPr>
          <a:lstStyle/>
          <a:p>
            <a:r>
              <a:rPr lang="en-US"/>
              <a:t>Sample Footer Text</a:t>
            </a:r>
          </a:p>
        </p:txBody>
      </p:sp>
      <p:sp>
        <p:nvSpPr>
          <p:cNvPr id="7" name="Slide Number Placeholder 6">
            <a:extLst>
              <a:ext uri="{FF2B5EF4-FFF2-40B4-BE49-F238E27FC236}">
                <a16:creationId xmlns:a16="http://schemas.microsoft.com/office/drawing/2014/main" id="{CDAEB023-7A5E-4087-B75E-A38A80EE5D01}"/>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98356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Agenda">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0923D16-1EC5-4C17-ABA8-B13A1256B36F}"/>
              </a:ext>
            </a:extLst>
          </p:cNvPr>
          <p:cNvSpPr>
            <a:spLocks noGrp="1"/>
          </p:cNvSpPr>
          <p:nvPr>
            <p:ph type="title" hasCustomPrompt="1"/>
          </p:nvPr>
        </p:nvSpPr>
        <p:spPr>
          <a:xfrm>
            <a:off x="550864" y="549275"/>
            <a:ext cx="3565524" cy="1997855"/>
          </a:xfrm>
        </p:spPr>
        <p:txBody>
          <a:bodyPr wrap="square" anchor="b" anchorCtr="0">
            <a:noAutofit/>
          </a:bodyPr>
          <a:lstStyle>
            <a:lvl1pPr>
              <a:defRPr/>
            </a:lvl1pPr>
          </a:lstStyle>
          <a:p>
            <a:r>
              <a:rPr lang="en-US" dirty="0"/>
              <a:t>Click to add title</a:t>
            </a:r>
          </a:p>
        </p:txBody>
      </p:sp>
      <p:sp>
        <p:nvSpPr>
          <p:cNvPr id="7" name="Content Placeholder 2">
            <a:extLst>
              <a:ext uri="{FF2B5EF4-FFF2-40B4-BE49-F238E27FC236}">
                <a16:creationId xmlns:a16="http://schemas.microsoft.com/office/drawing/2014/main" id="{50294D8B-CF64-4C26-8C78-57A375E7D33B}"/>
              </a:ext>
            </a:extLst>
          </p:cNvPr>
          <p:cNvSpPr>
            <a:spLocks noGrp="1"/>
          </p:cNvSpPr>
          <p:nvPr>
            <p:ph idx="1" hasCustomPrompt="1"/>
          </p:nvPr>
        </p:nvSpPr>
        <p:spPr>
          <a:xfrm>
            <a:off x="550863" y="2677306"/>
            <a:ext cx="3565525" cy="3415519"/>
          </a:xfrm>
        </p:spPr>
        <p:txBody>
          <a:bodyPr anchor="t" anchorCtr="0">
            <a:noAutofit/>
          </a:bodyPr>
          <a:lstStyle>
            <a:lvl1pPr>
              <a:buNone/>
              <a:defRPr/>
            </a:lvl1pPr>
          </a:lstStyle>
          <a:p>
            <a:pPr>
              <a:lnSpc>
                <a:spcPct val="120000"/>
              </a:lnSpc>
            </a:pPr>
            <a:r>
              <a:rPr lang="en-US" sz="1600" dirty="0"/>
              <a:t>Click to add text</a:t>
            </a:r>
          </a:p>
        </p:txBody>
      </p:sp>
      <p:sp>
        <p:nvSpPr>
          <p:cNvPr id="17" name="Picture Placeholder 16">
            <a:extLst>
              <a:ext uri="{FF2B5EF4-FFF2-40B4-BE49-F238E27FC236}">
                <a16:creationId xmlns:a16="http://schemas.microsoft.com/office/drawing/2014/main" id="{67BCF456-426F-435B-8DF0-A32A44F5A889}"/>
              </a:ext>
            </a:extLst>
          </p:cNvPr>
          <p:cNvSpPr>
            <a:spLocks noGrp="1"/>
          </p:cNvSpPr>
          <p:nvPr>
            <p:ph type="pic" sz="quarter" idx="13"/>
          </p:nvPr>
        </p:nvSpPr>
        <p:spPr>
          <a:xfrm>
            <a:off x="5208928" y="1596771"/>
            <a:ext cx="3448558" cy="3448558"/>
          </a:xfrm>
          <a:custGeom>
            <a:avLst/>
            <a:gdLst>
              <a:gd name="connsiteX0" fmla="*/ 1724279 w 3448558"/>
              <a:gd name="connsiteY0" fmla="*/ 0 h 3448558"/>
              <a:gd name="connsiteX1" fmla="*/ 3448558 w 3448558"/>
              <a:gd name="connsiteY1" fmla="*/ 1724279 h 3448558"/>
              <a:gd name="connsiteX2" fmla="*/ 1724279 w 3448558"/>
              <a:gd name="connsiteY2" fmla="*/ 3448558 h 3448558"/>
              <a:gd name="connsiteX3" fmla="*/ 0 w 3448558"/>
              <a:gd name="connsiteY3" fmla="*/ 1724279 h 3448558"/>
              <a:gd name="connsiteX4" fmla="*/ 1724279 w 3448558"/>
              <a:gd name="connsiteY4" fmla="*/ 0 h 34485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48558" h="3448558">
                <a:moveTo>
                  <a:pt x="1724279" y="0"/>
                </a:moveTo>
                <a:cubicBezTo>
                  <a:pt x="2676572" y="0"/>
                  <a:pt x="3448558" y="771986"/>
                  <a:pt x="3448558" y="1724279"/>
                </a:cubicBezTo>
                <a:cubicBezTo>
                  <a:pt x="3448558" y="2676572"/>
                  <a:pt x="2676572" y="3448558"/>
                  <a:pt x="1724279" y="3448558"/>
                </a:cubicBezTo>
                <a:cubicBezTo>
                  <a:pt x="771986" y="3448558"/>
                  <a:pt x="0" y="2676572"/>
                  <a:pt x="0" y="1724279"/>
                </a:cubicBezTo>
                <a:cubicBezTo>
                  <a:pt x="0" y="771986"/>
                  <a:pt x="771986" y="0"/>
                  <a:pt x="1724279" y="0"/>
                </a:cubicBezTo>
                <a:close/>
              </a:path>
            </a:pathLst>
          </a:custGeom>
          <a:solidFill>
            <a:schemeClr val="accent5"/>
          </a:solidFill>
        </p:spPr>
        <p:txBody>
          <a:bodyPr wrap="square">
            <a:noAutofit/>
          </a:bodyPr>
          <a:lstStyle/>
          <a:p>
            <a:r>
              <a:rPr lang="en-US"/>
              <a:t>Click icon to add picture</a:t>
            </a:r>
          </a:p>
        </p:txBody>
      </p:sp>
      <p:sp>
        <p:nvSpPr>
          <p:cNvPr id="22" name="Picture Placeholder 21">
            <a:extLst>
              <a:ext uri="{FF2B5EF4-FFF2-40B4-BE49-F238E27FC236}">
                <a16:creationId xmlns:a16="http://schemas.microsoft.com/office/drawing/2014/main" id="{4813A609-7079-46D5-9C1D-52004ABDAC9D}"/>
              </a:ext>
            </a:extLst>
          </p:cNvPr>
          <p:cNvSpPr>
            <a:spLocks noGrp="1"/>
          </p:cNvSpPr>
          <p:nvPr>
            <p:ph type="pic" sz="quarter" idx="14"/>
          </p:nvPr>
        </p:nvSpPr>
        <p:spPr>
          <a:xfrm>
            <a:off x="8918575" y="596392"/>
            <a:ext cx="2263776" cy="2263776"/>
          </a:xfrm>
          <a:custGeom>
            <a:avLst/>
            <a:gdLst>
              <a:gd name="connsiteX0" fmla="*/ 1131888 w 2263776"/>
              <a:gd name="connsiteY0" fmla="*/ 0 h 2263776"/>
              <a:gd name="connsiteX1" fmla="*/ 2263776 w 2263776"/>
              <a:gd name="connsiteY1" fmla="*/ 1131888 h 2263776"/>
              <a:gd name="connsiteX2" fmla="*/ 1131888 w 2263776"/>
              <a:gd name="connsiteY2" fmla="*/ 2263776 h 2263776"/>
              <a:gd name="connsiteX3" fmla="*/ 0 w 2263776"/>
              <a:gd name="connsiteY3" fmla="*/ 1131888 h 2263776"/>
              <a:gd name="connsiteX4" fmla="*/ 1131888 w 2263776"/>
              <a:gd name="connsiteY4" fmla="*/ 0 h 226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3776" h="2263776">
                <a:moveTo>
                  <a:pt x="1131888" y="0"/>
                </a:moveTo>
                <a:cubicBezTo>
                  <a:pt x="1757012" y="0"/>
                  <a:pt x="2263776" y="506764"/>
                  <a:pt x="2263776" y="1131888"/>
                </a:cubicBezTo>
                <a:cubicBezTo>
                  <a:pt x="2263776" y="1757012"/>
                  <a:pt x="1757012" y="2263776"/>
                  <a:pt x="1131888" y="2263776"/>
                </a:cubicBezTo>
                <a:cubicBezTo>
                  <a:pt x="506764" y="2263776"/>
                  <a:pt x="0" y="1757012"/>
                  <a:pt x="0" y="1131888"/>
                </a:cubicBezTo>
                <a:cubicBezTo>
                  <a:pt x="0" y="506764"/>
                  <a:pt x="506764" y="0"/>
                  <a:pt x="1131888" y="0"/>
                </a:cubicBezTo>
                <a:close/>
              </a:path>
            </a:pathLst>
          </a:custGeom>
          <a:solidFill>
            <a:schemeClr val="accent5"/>
          </a:solidFill>
        </p:spPr>
        <p:txBody>
          <a:bodyPr wrap="square">
            <a:noAutofit/>
          </a:bodyPr>
          <a:lstStyle/>
          <a:p>
            <a:r>
              <a:rPr lang="en-US"/>
              <a:t>Click icon to add picture</a:t>
            </a:r>
          </a:p>
        </p:txBody>
      </p:sp>
      <p:sp>
        <p:nvSpPr>
          <p:cNvPr id="25" name="Picture Placeholder 24">
            <a:extLst>
              <a:ext uri="{FF2B5EF4-FFF2-40B4-BE49-F238E27FC236}">
                <a16:creationId xmlns:a16="http://schemas.microsoft.com/office/drawing/2014/main" id="{A14F21DF-D5E0-4C6C-BA2C-D69D65DBB18E}"/>
              </a:ext>
            </a:extLst>
          </p:cNvPr>
          <p:cNvSpPr>
            <a:spLocks noGrp="1"/>
          </p:cNvSpPr>
          <p:nvPr>
            <p:ph type="pic" sz="quarter" idx="15"/>
          </p:nvPr>
        </p:nvSpPr>
        <p:spPr>
          <a:xfrm>
            <a:off x="9091612" y="3324733"/>
            <a:ext cx="2936876" cy="2936876"/>
          </a:xfrm>
          <a:custGeom>
            <a:avLst/>
            <a:gdLst>
              <a:gd name="connsiteX0" fmla="*/ 1468438 w 2936876"/>
              <a:gd name="connsiteY0" fmla="*/ 0 h 2936876"/>
              <a:gd name="connsiteX1" fmla="*/ 2936876 w 2936876"/>
              <a:gd name="connsiteY1" fmla="*/ 1468438 h 2936876"/>
              <a:gd name="connsiteX2" fmla="*/ 1468438 w 2936876"/>
              <a:gd name="connsiteY2" fmla="*/ 2936876 h 2936876"/>
              <a:gd name="connsiteX3" fmla="*/ 0 w 2936876"/>
              <a:gd name="connsiteY3" fmla="*/ 1468438 h 2936876"/>
              <a:gd name="connsiteX4" fmla="*/ 1468438 w 2936876"/>
              <a:gd name="connsiteY4" fmla="*/ 0 h 29368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36876" h="2936876">
                <a:moveTo>
                  <a:pt x="1468438" y="0"/>
                </a:moveTo>
                <a:cubicBezTo>
                  <a:pt x="2279434" y="0"/>
                  <a:pt x="2936876" y="657442"/>
                  <a:pt x="2936876" y="1468438"/>
                </a:cubicBezTo>
                <a:cubicBezTo>
                  <a:pt x="2936876" y="2279434"/>
                  <a:pt x="2279434" y="2936876"/>
                  <a:pt x="1468438" y="2936876"/>
                </a:cubicBezTo>
                <a:cubicBezTo>
                  <a:pt x="657442" y="2936876"/>
                  <a:pt x="0" y="2279434"/>
                  <a:pt x="0" y="1468438"/>
                </a:cubicBezTo>
                <a:cubicBezTo>
                  <a:pt x="0" y="657442"/>
                  <a:pt x="657442" y="0"/>
                  <a:pt x="1468438"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6" name="Oval 5">
            <a:extLst>
              <a:ext uri="{FF2B5EF4-FFF2-40B4-BE49-F238E27FC236}">
                <a16:creationId xmlns:a16="http://schemas.microsoft.com/office/drawing/2014/main" id="{92FF63B4-C261-4597-9EE0-811D250B9D21}"/>
              </a:ext>
              <a:ext uri="{C183D7F6-B498-43B3-948B-1728B52AA6E4}">
                <adec:decorative xmlns:adec="http://schemas.microsoft.com/office/drawing/2017/decorative" val="1"/>
              </a:ext>
            </a:extLst>
          </p:cNvPr>
          <p:cNvSpPr>
            <a:spLocks noChangeAspect="1"/>
          </p:cNvSpPr>
          <p:nvPr userDrawn="1"/>
        </p:nvSpPr>
        <p:spPr>
          <a:xfrm>
            <a:off x="6548755" y="850167"/>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0" name="Group 9">
            <a:extLst>
              <a:ext uri="{FF2B5EF4-FFF2-40B4-BE49-F238E27FC236}">
                <a16:creationId xmlns:a16="http://schemas.microsoft.com/office/drawing/2014/main" id="{F92CF088-7F97-4A11-8A81-0EF641F6986F}"/>
              </a:ext>
              <a:ext uri="{C183D7F6-B498-43B3-948B-1728B52AA6E4}">
                <adec:decorative xmlns:adec="http://schemas.microsoft.com/office/drawing/2017/decorative" val="1"/>
              </a:ext>
            </a:extLst>
          </p:cNvPr>
          <p:cNvGrpSpPr/>
          <p:nvPr userDrawn="1"/>
        </p:nvGrpSpPr>
        <p:grpSpPr>
          <a:xfrm>
            <a:off x="5602297" y="5691007"/>
            <a:ext cx="667802" cy="631474"/>
            <a:chOff x="3409557" y="4940429"/>
            <a:chExt cx="667802" cy="631474"/>
          </a:xfrm>
        </p:grpSpPr>
        <p:sp>
          <p:nvSpPr>
            <p:cNvPr id="11" name="Freeform: Shape 10">
              <a:extLst>
                <a:ext uri="{FF2B5EF4-FFF2-40B4-BE49-F238E27FC236}">
                  <a16:creationId xmlns:a16="http://schemas.microsoft.com/office/drawing/2014/main" id="{165B23B7-CE74-4974-ABD8-BFA31D583416}"/>
                </a:ext>
              </a:extLst>
            </p:cNvPr>
            <p:cNvSpPr>
              <a:spLocks noChangeAspect="1"/>
            </p:cNvSpPr>
            <p:nvPr/>
          </p:nvSpPr>
          <p:spPr>
            <a:xfrm rot="8100000">
              <a:off x="3537358" y="4940429"/>
              <a:ext cx="540001" cy="631474"/>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80000"/>
                    <a:lumOff val="20000"/>
                  </a:schemeClr>
                </a:gs>
                <a:gs pos="100000">
                  <a:schemeClr val="bg2"/>
                </a:gs>
              </a:gsLst>
              <a:lin ang="600000" scaled="0"/>
            </a:gradFill>
            <a:ln>
              <a:noFill/>
            </a:ln>
            <a:effectLst>
              <a:innerShdw blurRad="101600" dist="50800" dir="7320000">
                <a:schemeClr val="accent1">
                  <a:lumMod val="60000"/>
                  <a:lumOff val="4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2" name="Oval 11">
              <a:extLst>
                <a:ext uri="{FF2B5EF4-FFF2-40B4-BE49-F238E27FC236}">
                  <a16:creationId xmlns:a16="http://schemas.microsoft.com/office/drawing/2014/main" id="{FF99BB1F-6C9D-4972-9EF4-98ACD7BE71E5}"/>
                </a:ext>
              </a:extLst>
            </p:cNvPr>
            <p:cNvSpPr/>
            <p:nvPr/>
          </p:nvSpPr>
          <p:spPr>
            <a:xfrm rot="13500000">
              <a:off x="3544558" y="4858365"/>
              <a:ext cx="270000" cy="540001"/>
            </a:xfrm>
            <a:prstGeom prst="ellipse">
              <a:avLst/>
            </a:prstGeom>
            <a:gradFill>
              <a:gsLst>
                <a:gs pos="100000">
                  <a:schemeClr val="accent1">
                    <a:lumMod val="60000"/>
                    <a:lumOff val="40000"/>
                    <a:alpha val="0"/>
                  </a:schemeClr>
                </a:gs>
                <a:gs pos="0">
                  <a:schemeClr val="bg2">
                    <a:lumMod val="75000"/>
                    <a:lumOff val="25000"/>
                    <a:alpha val="33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spTree>
    <p:extLst>
      <p:ext uri="{BB962C8B-B14F-4D97-AF65-F5344CB8AC3E}">
        <p14:creationId xmlns:p14="http://schemas.microsoft.com/office/powerpoint/2010/main" val="428412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Introduction">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458B3A1-C77D-4AFC-B2C8-79520B53C452}"/>
              </a:ext>
            </a:extLst>
          </p:cNvPr>
          <p:cNvSpPr>
            <a:spLocks noGrp="1"/>
          </p:cNvSpPr>
          <p:nvPr>
            <p:ph type="title"/>
          </p:nvPr>
        </p:nvSpPr>
        <p:spPr>
          <a:xfrm>
            <a:off x="550863" y="4507200"/>
            <a:ext cx="4500562" cy="1562959"/>
          </a:xfrm>
        </p:spPr>
        <p:txBody>
          <a:bodyPr wrap="square" anchor="t" anchorCtr="0">
            <a:noAutofit/>
          </a:bodyPr>
          <a:lstStyle/>
          <a:p>
            <a:r>
              <a:rPr lang="en-US"/>
              <a:t>Click to edit Master title style</a:t>
            </a:r>
            <a:endParaRPr lang="en-US" dirty="0"/>
          </a:p>
        </p:txBody>
      </p:sp>
      <p:sp>
        <p:nvSpPr>
          <p:cNvPr id="12" name="Picture Placeholder 11">
            <a:extLst>
              <a:ext uri="{FF2B5EF4-FFF2-40B4-BE49-F238E27FC236}">
                <a16:creationId xmlns:a16="http://schemas.microsoft.com/office/drawing/2014/main" id="{F551DA26-B267-4F28-B4D0-65B3EF6E1112}"/>
              </a:ext>
            </a:extLst>
          </p:cNvPr>
          <p:cNvSpPr>
            <a:spLocks noGrp="1"/>
          </p:cNvSpPr>
          <p:nvPr>
            <p:ph type="pic" sz="quarter" idx="13"/>
          </p:nvPr>
        </p:nvSpPr>
        <p:spPr>
          <a:xfrm>
            <a:off x="0" y="0"/>
            <a:ext cx="3054096" cy="3776472"/>
          </a:xfrm>
          <a:solidFill>
            <a:schemeClr val="accent5"/>
          </a:solidFill>
        </p:spPr>
        <p:txBody>
          <a:bodyPr>
            <a:noAutofit/>
          </a:bodyPr>
          <a:lstStyle/>
          <a:p>
            <a:r>
              <a:rPr lang="en-US"/>
              <a:t>Click icon to add picture</a:t>
            </a:r>
          </a:p>
        </p:txBody>
      </p:sp>
      <p:sp>
        <p:nvSpPr>
          <p:cNvPr id="18" name="Picture Placeholder 11">
            <a:extLst>
              <a:ext uri="{FF2B5EF4-FFF2-40B4-BE49-F238E27FC236}">
                <a16:creationId xmlns:a16="http://schemas.microsoft.com/office/drawing/2014/main" id="{95544A62-DA23-4840-99DE-09AFC8F4DC48}"/>
              </a:ext>
            </a:extLst>
          </p:cNvPr>
          <p:cNvSpPr>
            <a:spLocks noGrp="1"/>
          </p:cNvSpPr>
          <p:nvPr>
            <p:ph type="pic" sz="quarter" idx="14"/>
          </p:nvPr>
        </p:nvSpPr>
        <p:spPr>
          <a:xfrm>
            <a:off x="3054096" y="0"/>
            <a:ext cx="3054096" cy="3776472"/>
          </a:xfrm>
          <a:solidFill>
            <a:schemeClr val="accent5"/>
          </a:solidFill>
        </p:spPr>
        <p:txBody>
          <a:bodyPr>
            <a:noAutofit/>
          </a:bodyPr>
          <a:lstStyle/>
          <a:p>
            <a:r>
              <a:rPr lang="en-US"/>
              <a:t>Click icon to add picture</a:t>
            </a:r>
          </a:p>
        </p:txBody>
      </p:sp>
      <p:sp>
        <p:nvSpPr>
          <p:cNvPr id="19" name="Picture Placeholder 11">
            <a:extLst>
              <a:ext uri="{FF2B5EF4-FFF2-40B4-BE49-F238E27FC236}">
                <a16:creationId xmlns:a16="http://schemas.microsoft.com/office/drawing/2014/main" id="{0C91AF30-C5BB-4601-BDEB-E60C93A16933}"/>
              </a:ext>
            </a:extLst>
          </p:cNvPr>
          <p:cNvSpPr>
            <a:spLocks noGrp="1"/>
          </p:cNvSpPr>
          <p:nvPr>
            <p:ph type="pic" sz="quarter" idx="15"/>
          </p:nvPr>
        </p:nvSpPr>
        <p:spPr>
          <a:xfrm>
            <a:off x="6083808" y="0"/>
            <a:ext cx="3054096" cy="3776472"/>
          </a:xfrm>
          <a:solidFill>
            <a:schemeClr val="accent5"/>
          </a:solidFill>
        </p:spPr>
        <p:txBody>
          <a:bodyPr>
            <a:noAutofit/>
          </a:bodyPr>
          <a:lstStyle/>
          <a:p>
            <a:r>
              <a:rPr lang="en-US"/>
              <a:t>Click icon to add picture</a:t>
            </a:r>
          </a:p>
        </p:txBody>
      </p:sp>
      <p:sp>
        <p:nvSpPr>
          <p:cNvPr id="20" name="Picture Placeholder 11">
            <a:extLst>
              <a:ext uri="{FF2B5EF4-FFF2-40B4-BE49-F238E27FC236}">
                <a16:creationId xmlns:a16="http://schemas.microsoft.com/office/drawing/2014/main" id="{5B625AA5-EA5B-4115-A461-DA2C7087D83E}"/>
              </a:ext>
            </a:extLst>
          </p:cNvPr>
          <p:cNvSpPr>
            <a:spLocks noGrp="1"/>
          </p:cNvSpPr>
          <p:nvPr>
            <p:ph type="pic" sz="quarter" idx="16"/>
          </p:nvPr>
        </p:nvSpPr>
        <p:spPr>
          <a:xfrm>
            <a:off x="9137904" y="0"/>
            <a:ext cx="3054096" cy="3776472"/>
          </a:xfrm>
          <a:solidFill>
            <a:schemeClr val="accent5"/>
          </a:solidFill>
        </p:spPr>
        <p:txBody>
          <a:bodyPr>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
        <p:nvSpPr>
          <p:cNvPr id="11" name="Content Placeholder 6">
            <a:extLst>
              <a:ext uri="{FF2B5EF4-FFF2-40B4-BE49-F238E27FC236}">
                <a16:creationId xmlns:a16="http://schemas.microsoft.com/office/drawing/2014/main" id="{1B1AE41C-3196-4E6F-A3A8-313A92677FF3}"/>
              </a:ext>
            </a:extLst>
          </p:cNvPr>
          <p:cNvSpPr>
            <a:spLocks noGrp="1"/>
          </p:cNvSpPr>
          <p:nvPr>
            <p:ph sz="quarter" idx="15"/>
          </p:nvPr>
        </p:nvSpPr>
        <p:spPr>
          <a:xfrm>
            <a:off x="5262411" y="4508500"/>
            <a:ext cx="6221412" cy="1563688"/>
          </a:xfrm>
        </p:spPr>
        <p:txBody>
          <a:bodyPr>
            <a:noAutofit/>
          </a:bodyPr>
          <a:lstStyle>
            <a:lvl1pPr marL="228600" indent="-228600">
              <a:lnSpc>
                <a:spcPct val="100000"/>
              </a:lnSpc>
              <a:buFont typeface="Arial" panose="020B0604020202020204" pitchFamily="34" charset="0"/>
              <a:buChar char="•"/>
              <a:defRPr sz="2000"/>
            </a:lvl1pPr>
            <a:lvl2pPr>
              <a:buNone/>
              <a:defRPr sz="1900"/>
            </a:lvl2pPr>
            <a:lvl3pPr>
              <a:buNone/>
              <a:defRPr sz="1900"/>
            </a:lvl3pPr>
            <a:lvl4pPr>
              <a:buNone/>
              <a:defRPr sz="1900"/>
            </a:lvl4pPr>
            <a:lvl5pPr>
              <a:buNone/>
              <a:defRPr sz="1900"/>
            </a:lvl5pPr>
          </a:lstStyle>
          <a:p>
            <a:pPr lvl="0"/>
            <a:r>
              <a:rPr lang="en-US"/>
              <a:t>Click to edit Master text styles</a:t>
            </a:r>
          </a:p>
        </p:txBody>
      </p:sp>
    </p:spTree>
    <p:extLst>
      <p:ext uri="{BB962C8B-B14F-4D97-AF65-F5344CB8AC3E}">
        <p14:creationId xmlns:p14="http://schemas.microsoft.com/office/powerpoint/2010/main" val="2570260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accent5"/>
          </a:solidFill>
        </p:spPr>
        <p:txBody>
          <a:bodyPr/>
          <a:lstStyle/>
          <a:p>
            <a:r>
              <a:rPr lang="en-US"/>
              <a:t>Click icon to add picture</a:t>
            </a:r>
          </a:p>
        </p:txBody>
      </p:sp>
      <p:sp>
        <p:nvSpPr>
          <p:cNvPr id="4" name="Date Placeholder 3">
            <a:extLst>
              <a:ext uri="{FF2B5EF4-FFF2-40B4-BE49-F238E27FC236}">
                <a16:creationId xmlns:a16="http://schemas.microsoft.com/office/drawing/2014/main" id="{56403DDF-462A-45CE-931B-010AB4F73C3F}"/>
              </a:ext>
            </a:extLst>
          </p:cNvPr>
          <p:cNvSpPr>
            <a:spLocks noGrp="1"/>
          </p:cNvSpPr>
          <p:nvPr>
            <p:ph type="dt" sz="half" idx="10"/>
          </p:nvPr>
        </p:nvSpPr>
        <p:spPr/>
        <p:txBody>
          <a:bodyPr/>
          <a:lstStyle/>
          <a:p>
            <a:r>
              <a:rPr lang="en-US"/>
              <a:t>Tuesday, February 2, 20XX</a:t>
            </a:r>
          </a:p>
        </p:txBody>
      </p:sp>
      <p:sp>
        <p:nvSpPr>
          <p:cNvPr id="5" name="Footer Placeholder 4">
            <a:extLst>
              <a:ext uri="{FF2B5EF4-FFF2-40B4-BE49-F238E27FC236}">
                <a16:creationId xmlns:a16="http://schemas.microsoft.com/office/drawing/2014/main" id="{39E10702-2ACF-4768-9E91-8CB87B89594D}"/>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E8DFA722-391E-4FCF-8E15-0D7E2EC02B63}"/>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3" name="Rectangle 12">
            <a:extLst>
              <a:ext uri="{FF2B5EF4-FFF2-40B4-BE49-F238E27FC236}">
                <a16:creationId xmlns:a16="http://schemas.microsoft.com/office/drawing/2014/main" id="{80517979-166D-4AAA-ABBC-0C3E5C2ECF37}"/>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E111559-B769-4E2A-A891-97B3C4AA6BAC}"/>
              </a:ext>
            </a:extLst>
          </p:cNvPr>
          <p:cNvSpPr/>
          <p:nvPr userDrawn="1"/>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550863" y="549275"/>
            <a:ext cx="5437187" cy="2986234"/>
          </a:xfrm>
        </p:spPr>
        <p:txBody>
          <a:bodyPr anchor="b" anchorCtr="0">
            <a:noAutofit/>
          </a:bodyPr>
          <a:lstStyle>
            <a:lvl1pPr>
              <a:defRPr sz="6400"/>
            </a:lvl1pPr>
          </a:lstStyle>
          <a:p>
            <a:r>
              <a:rPr lang="en-US"/>
              <a:t>Click to edit Master title style</a:t>
            </a:r>
            <a:endParaRPr lang="en-US" dirty="0"/>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550863" y="3816724"/>
            <a:ext cx="5437187" cy="2265216"/>
          </a:xfrm>
        </p:spPr>
        <p:txBody>
          <a:bodyPr>
            <a:noAutofit/>
          </a:bodyPr>
          <a:lstStyle>
            <a:lvl1pPr>
              <a:buNone/>
              <a:defRPr sz="2400"/>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Tree>
    <p:extLst>
      <p:ext uri="{BB962C8B-B14F-4D97-AF65-F5344CB8AC3E}">
        <p14:creationId xmlns:p14="http://schemas.microsoft.com/office/powerpoint/2010/main" val="102342956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Section break">
    <p:bg>
      <p:bgRef idx="1001">
        <a:schemeClr val="bg1"/>
      </p:bgRef>
    </p:bg>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75B2FBE-0C5C-48AA-8D7F-9D5B7373CC9A}"/>
              </a:ext>
            </a:extLst>
          </p:cNvPr>
          <p:cNvSpPr>
            <a:spLocks noGrp="1"/>
          </p:cNvSpPr>
          <p:nvPr>
            <p:ph type="pic" sz="quarter" idx="13"/>
          </p:nvPr>
        </p:nvSpPr>
        <p:spPr>
          <a:xfrm>
            <a:off x="0" y="0"/>
            <a:ext cx="12192000" cy="6858000"/>
          </a:xfrm>
          <a:solidFill>
            <a:schemeClr val="bg2"/>
          </a:solidFill>
        </p:spPr>
        <p:txBody>
          <a:bodyPr/>
          <a:lstStyle/>
          <a:p>
            <a:r>
              <a:rPr lang="en-US"/>
              <a:t>Click icon to add picture</a:t>
            </a:r>
          </a:p>
        </p:txBody>
      </p:sp>
      <p:sp>
        <p:nvSpPr>
          <p:cNvPr id="16" name="Subtitle 2">
            <a:extLst>
              <a:ext uri="{FF2B5EF4-FFF2-40B4-BE49-F238E27FC236}">
                <a16:creationId xmlns:a16="http://schemas.microsoft.com/office/drawing/2014/main" id="{93411FC5-0B5A-4566-9984-827485AF9265}"/>
              </a:ext>
            </a:extLst>
          </p:cNvPr>
          <p:cNvSpPr>
            <a:spLocks noGrp="1"/>
          </p:cNvSpPr>
          <p:nvPr>
            <p:ph type="subTitle" idx="1"/>
          </p:nvPr>
        </p:nvSpPr>
        <p:spPr>
          <a:xfrm>
            <a:off x="0" y="3557281"/>
            <a:ext cx="6640285" cy="3300719"/>
          </a:xfrm>
          <a:gradFill>
            <a:gsLst>
              <a:gs pos="0">
                <a:schemeClr val="bg2">
                  <a:alpha val="0"/>
                </a:schemeClr>
              </a:gs>
              <a:gs pos="50000">
                <a:schemeClr val="bg2">
                  <a:alpha val="60000"/>
                </a:schemeClr>
              </a:gs>
            </a:gsLst>
            <a:lin ang="10800000" scaled="1"/>
          </a:gradFill>
        </p:spPr>
        <p:txBody>
          <a:bodyPr>
            <a:noAutofit/>
          </a:bodyPr>
          <a:lstStyle>
            <a:lvl1pPr marL="548640" indent="0">
              <a:lnSpc>
                <a:spcPct val="200000"/>
              </a:lnSpc>
              <a:buNone/>
              <a:defRPr/>
            </a:lvl1pPr>
          </a:lstStyle>
          <a:p>
            <a:r>
              <a:rPr lang="en-US">
                <a:solidFill>
                  <a:schemeClr val="tx1">
                    <a:alpha val="60000"/>
                  </a:schemeClr>
                </a:solidFill>
              </a:rPr>
              <a:t>Click to edit Master subtitle style</a:t>
            </a:r>
            <a:endParaRPr lang="en-US" dirty="0">
              <a:solidFill>
                <a:schemeClr val="tx1">
                  <a:alpha val="60000"/>
                </a:schemeClr>
              </a:solidFill>
            </a:endParaRPr>
          </a:p>
        </p:txBody>
      </p:sp>
      <p:sp>
        <p:nvSpPr>
          <p:cNvPr id="15" name="Title 1">
            <a:extLst>
              <a:ext uri="{FF2B5EF4-FFF2-40B4-BE49-F238E27FC236}">
                <a16:creationId xmlns:a16="http://schemas.microsoft.com/office/drawing/2014/main" id="{754E1219-253E-4FEF-A576-83857F44BA01}"/>
              </a:ext>
            </a:extLst>
          </p:cNvPr>
          <p:cNvSpPr>
            <a:spLocks noGrp="1"/>
          </p:cNvSpPr>
          <p:nvPr>
            <p:ph type="ctrTitle"/>
          </p:nvPr>
        </p:nvSpPr>
        <p:spPr>
          <a:xfrm>
            <a:off x="0" y="0"/>
            <a:ext cx="6640285" cy="3535509"/>
          </a:xfrm>
          <a:gradFill flip="none" rotWithShape="1">
            <a:gsLst>
              <a:gs pos="0">
                <a:schemeClr val="bg2">
                  <a:alpha val="0"/>
                </a:schemeClr>
              </a:gs>
              <a:gs pos="50000">
                <a:schemeClr val="bg2">
                  <a:alpha val="70000"/>
                </a:schemeClr>
              </a:gs>
            </a:gsLst>
            <a:lin ang="10800000" scaled="1"/>
            <a:tileRect/>
          </a:gradFill>
        </p:spPr>
        <p:txBody>
          <a:bodyPr anchor="b" anchorCtr="0">
            <a:noAutofit/>
          </a:bodyPr>
          <a:lstStyle>
            <a:lvl1pPr marL="548640">
              <a:spcAft>
                <a:spcPts val="1200"/>
              </a:spcAft>
              <a:defRPr sz="6400"/>
            </a:lvl1pPr>
          </a:lstStyle>
          <a:p>
            <a:r>
              <a:rPr lang="en-US"/>
              <a:t>Click to edit Master title style</a:t>
            </a:r>
            <a:endParaRPr lang="en-US" dirty="0"/>
          </a:p>
        </p:txBody>
      </p:sp>
    </p:spTree>
    <p:extLst>
      <p:ext uri="{BB962C8B-B14F-4D97-AF65-F5344CB8AC3E}">
        <p14:creationId xmlns:p14="http://schemas.microsoft.com/office/powerpoint/2010/main" val="2229304515"/>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Chart Table Timeline">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3BDBC526-6DCD-4FF6-8395-D8C22E46E527}"/>
              </a:ext>
            </a:extLst>
          </p:cNvPr>
          <p:cNvGrpSpPr/>
          <p:nvPr/>
        </p:nvGrpSpPr>
        <p:grpSpPr>
          <a:xfrm>
            <a:off x="613998" y="5334748"/>
            <a:ext cx="678135" cy="990000"/>
            <a:chOff x="10490969" y="1448827"/>
            <a:chExt cx="678135" cy="990000"/>
          </a:xfrm>
        </p:grpSpPr>
        <p:sp>
          <p:nvSpPr>
            <p:cNvPr id="13" name="Freeform: Shape 12">
              <a:extLst>
                <a:ext uri="{FF2B5EF4-FFF2-40B4-BE49-F238E27FC236}">
                  <a16:creationId xmlns:a16="http://schemas.microsoft.com/office/drawing/2014/main" id="{02ECB475-568C-47AC-B16D-2E202DEB2DE0}"/>
                </a:ext>
              </a:extLst>
            </p:cNvPr>
            <p:cNvSpPr>
              <a:spLocks noChangeAspect="1"/>
            </p:cNvSpPr>
            <p:nvPr/>
          </p:nvSpPr>
          <p:spPr>
            <a:xfrm rot="2700000" flipH="1" flipV="1">
              <a:off x="10268976" y="1743588"/>
              <a:ext cx="926985" cy="463493"/>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127000" dist="50800" dir="13500000">
                <a:schemeClr val="accent1">
                  <a:lumMod val="40000"/>
                  <a:lumOff val="60000"/>
                  <a:alpha val="2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sp>
          <p:nvSpPr>
            <p:cNvPr id="14" name="Oval 13">
              <a:extLst>
                <a:ext uri="{FF2B5EF4-FFF2-40B4-BE49-F238E27FC236}">
                  <a16:creationId xmlns:a16="http://schemas.microsoft.com/office/drawing/2014/main" id="{080D8764-525A-441E-B58F-068E82F09714}"/>
                </a:ext>
              </a:extLst>
            </p:cNvPr>
            <p:cNvSpPr/>
            <p:nvPr/>
          </p:nvSpPr>
          <p:spPr>
            <a:xfrm rot="8100000" flipH="1" flipV="1">
              <a:off x="11115555" y="1939340"/>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11196109-6F2B-4738-B2FC-2CCC753AABD4}"/>
                </a:ext>
              </a:extLst>
            </p:cNvPr>
            <p:cNvSpPr/>
            <p:nvPr/>
          </p:nvSpPr>
          <p:spPr>
            <a:xfrm rot="8100000" flipH="1" flipV="1">
              <a:off x="10625042" y="1448827"/>
              <a:ext cx="53549" cy="233295"/>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 name="Freeform: Shape 15">
              <a:extLst>
                <a:ext uri="{FF2B5EF4-FFF2-40B4-BE49-F238E27FC236}">
                  <a16:creationId xmlns:a16="http://schemas.microsoft.com/office/drawing/2014/main" id="{F7E468C2-69B8-470B-85E3-801A3CB1D7E2}"/>
                </a:ext>
              </a:extLst>
            </p:cNvPr>
            <p:cNvSpPr>
              <a:spLocks noChangeAspect="1"/>
            </p:cNvSpPr>
            <p:nvPr/>
          </p:nvSpPr>
          <p:spPr>
            <a:xfrm rot="2700000" flipH="1" flipV="1">
              <a:off x="10292519" y="1686748"/>
              <a:ext cx="926985" cy="530086"/>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20000"/>
              </a:schemeClr>
            </a:solidFill>
            <a:ln>
              <a:noFill/>
            </a:ln>
            <a:effectLst>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dirty="0">
                <a:solidFill>
                  <a:schemeClr val="tx1"/>
                </a:solidFill>
              </a:endParaRPr>
            </a:p>
          </p:txBody>
        </p:sp>
      </p:grpSp>
      <p:sp>
        <p:nvSpPr>
          <p:cNvPr id="2" name="Title 1">
            <a:extLst>
              <a:ext uri="{FF2B5EF4-FFF2-40B4-BE49-F238E27FC236}">
                <a16:creationId xmlns:a16="http://schemas.microsoft.com/office/drawing/2014/main" id="{B1A4B040-51E3-4DA0-B21D-EEE173E7536F}"/>
              </a:ext>
            </a:extLst>
          </p:cNvPr>
          <p:cNvSpPr>
            <a:spLocks noGrp="1"/>
          </p:cNvSpPr>
          <p:nvPr>
            <p:ph type="title"/>
          </p:nvPr>
        </p:nvSpPr>
        <p:spPr>
          <a:xfrm>
            <a:off x="550862" y="549275"/>
            <a:ext cx="11091600" cy="1332000"/>
          </a:xfrm>
        </p:spPr>
        <p:txBody>
          <a:bodyPr vert="horz" wrap="square" lIns="0" tIns="0" rIns="0" bIns="0" rtlCol="0" anchor="t" anchorCtr="0">
            <a:noAutofit/>
          </a:bodyPr>
          <a:lstStyle>
            <a:lvl1pPr>
              <a:defRPr lang="en-US" dirty="0"/>
            </a:lvl1pPr>
          </a:lstStyle>
          <a:p>
            <a:pPr lvl="0">
              <a:lnSpc>
                <a:spcPct val="100000"/>
              </a:lnSpc>
            </a:pPr>
            <a:r>
              <a:rPr lang="en-US"/>
              <a:t>Click to edit Master title style</a:t>
            </a:r>
            <a:endParaRPr lang="en-US" dirty="0"/>
          </a:p>
        </p:txBody>
      </p:sp>
      <p:sp>
        <p:nvSpPr>
          <p:cNvPr id="3" name="Content Placeholder 2">
            <a:extLst>
              <a:ext uri="{FF2B5EF4-FFF2-40B4-BE49-F238E27FC236}">
                <a16:creationId xmlns:a16="http://schemas.microsoft.com/office/drawing/2014/main" id="{F8A2CD90-429B-4A55-B6C8-DD6CE6994118}"/>
              </a:ext>
            </a:extLst>
          </p:cNvPr>
          <p:cNvSpPr>
            <a:spLocks noGrp="1"/>
          </p:cNvSpPr>
          <p:nvPr>
            <p:ph idx="1"/>
          </p:nvPr>
        </p:nvSpPr>
        <p:spPr>
          <a:xfrm>
            <a:off x="550863" y="2113199"/>
            <a:ext cx="11090274" cy="3979625"/>
          </a:xfrm>
        </p:spPr>
        <p:txBody>
          <a:bodyPr>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4EE704-5DCA-484E-85E0-0E3A7B1C5046}"/>
              </a:ext>
            </a:extLst>
          </p:cNvPr>
          <p:cNvSpPr>
            <a:spLocks noGrp="1"/>
          </p:cNvSpPr>
          <p:nvPr>
            <p:ph type="dt" sz="half" idx="10"/>
          </p:nvPr>
        </p:nvSpPr>
        <p:spPr/>
        <p:txBody>
          <a:bodyPr>
            <a:noAutofit/>
          </a:bodyPr>
          <a:lstStyle/>
          <a:p>
            <a:r>
              <a:rPr lang="en-US"/>
              <a:t>Tuesday, February 2, 20XX</a:t>
            </a:r>
          </a:p>
        </p:txBody>
      </p:sp>
      <p:sp>
        <p:nvSpPr>
          <p:cNvPr id="5" name="Footer Placeholder 4">
            <a:extLst>
              <a:ext uri="{FF2B5EF4-FFF2-40B4-BE49-F238E27FC236}">
                <a16:creationId xmlns:a16="http://schemas.microsoft.com/office/drawing/2014/main" id="{4CA69B66-1C18-44A2-93F7-97DED26F24AB}"/>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7E44B5A0-66FA-433A-8DC5-C097C63B4DFC}"/>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616071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Quo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062BF5C-3876-4161-B4FF-14CA94D326C6}"/>
              </a:ext>
            </a:extLst>
          </p:cNvPr>
          <p:cNvSpPr>
            <a:spLocks noGrp="1"/>
          </p:cNvSpPr>
          <p:nvPr>
            <p:ph type="title"/>
          </p:nvPr>
        </p:nvSpPr>
        <p:spPr>
          <a:xfrm>
            <a:off x="550864" y="549275"/>
            <a:ext cx="3566160" cy="3384550"/>
          </a:xfrm>
        </p:spPr>
        <p:txBody>
          <a:bodyPr wrap="square" anchor="b" anchorCtr="0">
            <a:noAutofit/>
          </a:bodyPr>
          <a:lstStyle>
            <a:lvl1pPr>
              <a:defRPr sz="4000"/>
            </a:lvl1pPr>
          </a:lstStyle>
          <a:p>
            <a:r>
              <a:rPr lang="en-US"/>
              <a:t>Click to edit Master title style</a:t>
            </a:r>
            <a:endParaRPr lang="en-US" dirty="0"/>
          </a:p>
        </p:txBody>
      </p:sp>
      <p:grpSp>
        <p:nvGrpSpPr>
          <p:cNvPr id="8" name="Group 7">
            <a:extLst>
              <a:ext uri="{FF2B5EF4-FFF2-40B4-BE49-F238E27FC236}">
                <a16:creationId xmlns:a16="http://schemas.microsoft.com/office/drawing/2014/main" id="{B17C5C60-EC4D-410B-9997-0B73289605FD}"/>
              </a:ext>
              <a:ext uri="{C183D7F6-B498-43B3-948B-1728B52AA6E4}">
                <adec:decorative xmlns:adec="http://schemas.microsoft.com/office/drawing/2017/decorative" val="1"/>
              </a:ext>
            </a:extLst>
          </p:cNvPr>
          <p:cNvGrpSpPr/>
          <p:nvPr userDrawn="1"/>
        </p:nvGrpSpPr>
        <p:grpSpPr>
          <a:xfrm>
            <a:off x="10822156" y="4143453"/>
            <a:ext cx="734257" cy="760506"/>
            <a:chOff x="5243759" y="1363788"/>
            <a:chExt cx="734257" cy="760506"/>
          </a:xfrm>
        </p:grpSpPr>
        <p:sp>
          <p:nvSpPr>
            <p:cNvPr id="9" name="Freeform 5">
              <a:extLst>
                <a:ext uri="{FF2B5EF4-FFF2-40B4-BE49-F238E27FC236}">
                  <a16:creationId xmlns:a16="http://schemas.microsoft.com/office/drawing/2014/main" id="{0573155C-3428-4F4F-AE66-A519D777EAAE}"/>
                </a:ext>
              </a:extLst>
            </p:cNvPr>
            <p:cNvSpPr>
              <a:spLocks/>
            </p:cNvSpPr>
            <p:nvPr/>
          </p:nvSpPr>
          <p:spPr bwMode="auto">
            <a:xfrm rot="1800000">
              <a:off x="5356930" y="1363788"/>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Freeform 6">
              <a:extLst>
                <a:ext uri="{FF2B5EF4-FFF2-40B4-BE49-F238E27FC236}">
                  <a16:creationId xmlns:a16="http://schemas.microsoft.com/office/drawing/2014/main" id="{1853496C-159E-4D47-94B5-0835FB6511BA}"/>
                </a:ext>
              </a:extLst>
            </p:cNvPr>
            <p:cNvSpPr>
              <a:spLocks/>
            </p:cNvSpPr>
            <p:nvPr/>
          </p:nvSpPr>
          <p:spPr bwMode="auto">
            <a:xfrm rot="1800000">
              <a:off x="5243759" y="1430747"/>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Freeform 8">
              <a:extLst>
                <a:ext uri="{FF2B5EF4-FFF2-40B4-BE49-F238E27FC236}">
                  <a16:creationId xmlns:a16="http://schemas.microsoft.com/office/drawing/2014/main" id="{CE93E330-715B-44E8-84D9-CE166D428DAB}"/>
                </a:ext>
              </a:extLst>
            </p:cNvPr>
            <p:cNvSpPr>
              <a:spLocks/>
            </p:cNvSpPr>
            <p:nvPr/>
          </p:nvSpPr>
          <p:spPr bwMode="auto">
            <a:xfrm rot="1800000">
              <a:off x="5508097" y="1586019"/>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60000"/>
                    <a:lumOff val="40000"/>
                    <a:alpha val="20000"/>
                  </a:schemeClr>
                </a:gs>
              </a:gsLst>
              <a:lin ang="18000000" scaled="0"/>
              <a:tileRect/>
            </a:gradFill>
            <a:ln>
              <a:noFill/>
            </a:ln>
            <a:effectLst>
              <a:innerShdw blurRad="254000">
                <a:schemeClr val="accent1">
                  <a:lumMod val="60000"/>
                  <a:lumOff val="40000"/>
                  <a:alpha val="6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12" name="Oval 11">
            <a:extLst>
              <a:ext uri="{FF2B5EF4-FFF2-40B4-BE49-F238E27FC236}">
                <a16:creationId xmlns:a16="http://schemas.microsoft.com/office/drawing/2014/main" id="{80A2FA6F-99B7-4984-A80C-570644889F02}"/>
              </a:ext>
              <a:ext uri="{C183D7F6-B498-43B3-948B-1728B52AA6E4}">
                <adec:decorative xmlns:adec="http://schemas.microsoft.com/office/drawing/2017/decorative" val="1"/>
              </a:ext>
            </a:extLst>
          </p:cNvPr>
          <p:cNvSpPr>
            <a:spLocks noChangeAspect="1"/>
          </p:cNvSpPr>
          <p:nvPr userDrawn="1"/>
        </p:nvSpPr>
        <p:spPr>
          <a:xfrm>
            <a:off x="5668780" y="50590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Content Placeholder 16">
            <a:extLst>
              <a:ext uri="{FF2B5EF4-FFF2-40B4-BE49-F238E27FC236}">
                <a16:creationId xmlns:a16="http://schemas.microsoft.com/office/drawing/2014/main" id="{439C8C03-81B3-4DE8-B96A-78258E4467CC}"/>
              </a:ext>
            </a:extLst>
          </p:cNvPr>
          <p:cNvSpPr>
            <a:spLocks noGrp="1"/>
          </p:cNvSpPr>
          <p:nvPr>
            <p:ph sz="quarter" idx="15"/>
          </p:nvPr>
        </p:nvSpPr>
        <p:spPr>
          <a:xfrm>
            <a:off x="550863" y="4097338"/>
            <a:ext cx="3565524" cy="2351087"/>
          </a:xfrm>
        </p:spPr>
        <p:txBody>
          <a:bodyPr>
            <a:noAutofit/>
          </a:bodyPr>
          <a:lstStyle>
            <a:lvl1pPr>
              <a:buNone/>
              <a:defRPr sz="2400"/>
            </a:lvl1pPr>
            <a:lvl2pPr>
              <a:defRPr sz="2000"/>
            </a:lvl2pPr>
            <a:lvl3pPr>
              <a:defRPr sz="2000"/>
            </a:lvl3pPr>
            <a:lvl4pPr>
              <a:defRPr sz="2000"/>
            </a:lvl4pPr>
            <a:lvl5pPr>
              <a:defRPr sz="2000"/>
            </a:lvl5pPr>
          </a:lstStyle>
          <a:p>
            <a:pPr lvl="0"/>
            <a:r>
              <a:rPr lang="en-US"/>
              <a:t>Click to edit Master text styles</a:t>
            </a:r>
          </a:p>
        </p:txBody>
      </p:sp>
      <p:sp>
        <p:nvSpPr>
          <p:cNvPr id="15" name="Picture Placeholder 14">
            <a:extLst>
              <a:ext uri="{FF2B5EF4-FFF2-40B4-BE49-F238E27FC236}">
                <a16:creationId xmlns:a16="http://schemas.microsoft.com/office/drawing/2014/main" id="{C1FBB56D-C8B1-4ED9-A5DB-72BA636DADF3}"/>
              </a:ext>
            </a:extLst>
          </p:cNvPr>
          <p:cNvSpPr>
            <a:spLocks noGrp="1"/>
          </p:cNvSpPr>
          <p:nvPr>
            <p:ph type="pic" sz="quarter" idx="13"/>
          </p:nvPr>
        </p:nvSpPr>
        <p:spPr>
          <a:xfrm>
            <a:off x="5535809" y="656633"/>
            <a:ext cx="5132388" cy="5132388"/>
          </a:xfrm>
          <a:custGeom>
            <a:avLst/>
            <a:gdLst>
              <a:gd name="connsiteX0" fmla="*/ 2566194 w 5132388"/>
              <a:gd name="connsiteY0" fmla="*/ 0 h 5132388"/>
              <a:gd name="connsiteX1" fmla="*/ 5132388 w 5132388"/>
              <a:gd name="connsiteY1" fmla="*/ 2566194 h 5132388"/>
              <a:gd name="connsiteX2" fmla="*/ 2566194 w 5132388"/>
              <a:gd name="connsiteY2" fmla="*/ 5132388 h 5132388"/>
              <a:gd name="connsiteX3" fmla="*/ 0 w 5132388"/>
              <a:gd name="connsiteY3" fmla="*/ 2566194 h 5132388"/>
              <a:gd name="connsiteX4" fmla="*/ 2566194 w 5132388"/>
              <a:gd name="connsiteY4" fmla="*/ 0 h 51323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a:solidFill>
            <a:schemeClr val="accent5"/>
          </a:solidFill>
        </p:spPr>
        <p:txBody>
          <a:bodyPr wrap="square">
            <a:noAutofit/>
          </a:bodyPr>
          <a:lstStyle/>
          <a:p>
            <a:r>
              <a:rPr lang="en-US"/>
              <a:t>Click icon to add picture</a:t>
            </a:r>
          </a:p>
        </p:txBody>
      </p:sp>
      <p:sp>
        <p:nvSpPr>
          <p:cNvPr id="2" name="Date Placeholder 1">
            <a:extLst>
              <a:ext uri="{FF2B5EF4-FFF2-40B4-BE49-F238E27FC236}">
                <a16:creationId xmlns:a16="http://schemas.microsoft.com/office/drawing/2014/main" id="{AB81B449-7B97-41DC-B23F-65EDCBD316A6}"/>
              </a:ext>
            </a:extLst>
          </p:cNvPr>
          <p:cNvSpPr>
            <a:spLocks noGrp="1"/>
          </p:cNvSpPr>
          <p:nvPr>
            <p:ph type="dt" sz="half" idx="10"/>
          </p:nvPr>
        </p:nvSpPr>
        <p:spPr/>
        <p:txBody>
          <a:bodyPr>
            <a:noAutofit/>
          </a:bodyPr>
          <a:lstStyle/>
          <a:p>
            <a:r>
              <a:rPr lang="en-US"/>
              <a:t>Tuesday, February 2, 20XX</a:t>
            </a:r>
          </a:p>
        </p:txBody>
      </p:sp>
      <p:sp>
        <p:nvSpPr>
          <p:cNvPr id="3" name="Footer Placeholder 2">
            <a:extLst>
              <a:ext uri="{FF2B5EF4-FFF2-40B4-BE49-F238E27FC236}">
                <a16:creationId xmlns:a16="http://schemas.microsoft.com/office/drawing/2014/main" id="{7C6B46D5-337B-4906-8412-4EEA3884FA7E}"/>
              </a:ext>
            </a:extLst>
          </p:cNvPr>
          <p:cNvSpPr>
            <a:spLocks noGrp="1"/>
          </p:cNvSpPr>
          <p:nvPr>
            <p:ph type="ftr" sz="quarter" idx="11"/>
          </p:nvPr>
        </p:nvSpPr>
        <p:spPr/>
        <p:txBody>
          <a:bodyPr>
            <a:noAutofit/>
          </a:bodyPr>
          <a:lstStyle/>
          <a:p>
            <a:r>
              <a:rPr lang="en-US"/>
              <a:t>Sample Footer Text</a:t>
            </a:r>
          </a:p>
        </p:txBody>
      </p:sp>
      <p:sp>
        <p:nvSpPr>
          <p:cNvPr id="4" name="Slide Number Placeholder 3">
            <a:extLst>
              <a:ext uri="{FF2B5EF4-FFF2-40B4-BE49-F238E27FC236}">
                <a16:creationId xmlns:a16="http://schemas.microsoft.com/office/drawing/2014/main" id="{E436F230-C9A7-407A-B923-873839C8D8A0}"/>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06308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eam">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E38C6F9E-A74F-4F54-9409-B6B93DF8CE78}"/>
              </a:ext>
              <a:ext uri="{C183D7F6-B498-43B3-948B-1728B52AA6E4}">
                <adec:decorative xmlns:adec="http://schemas.microsoft.com/office/drawing/2017/decorative" val="1"/>
              </a:ext>
            </a:extLst>
          </p:cNvPr>
          <p:cNvSpPr/>
          <p:nvPr userDrawn="1"/>
        </p:nvSpPr>
        <p:spPr>
          <a:xfrm>
            <a:off x="0" y="5773729"/>
            <a:ext cx="12192000" cy="1084271"/>
          </a:xfrm>
          <a:prstGeom prst="rect">
            <a:avLst/>
          </a:prstGeom>
          <a:gradFill flip="none" rotWithShape="1">
            <a:gsLst>
              <a:gs pos="100000">
                <a:schemeClr val="bg2">
                  <a:alpha val="60000"/>
                </a:schemeClr>
              </a:gs>
              <a:gs pos="40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34" name="Oval 33">
            <a:extLst>
              <a:ext uri="{FF2B5EF4-FFF2-40B4-BE49-F238E27FC236}">
                <a16:creationId xmlns:a16="http://schemas.microsoft.com/office/drawing/2014/main" id="{6F0F71C5-78A4-4793-9BD4-3DF0EE3E3EB7}"/>
              </a:ext>
              <a:ext uri="{C183D7F6-B498-43B3-948B-1728B52AA6E4}">
                <adec:decorative xmlns:adec="http://schemas.microsoft.com/office/drawing/2017/decorative" val="1"/>
              </a:ext>
            </a:extLst>
          </p:cNvPr>
          <p:cNvSpPr>
            <a:spLocks noChangeAspect="1"/>
          </p:cNvSpPr>
          <p:nvPr userDrawn="1"/>
        </p:nvSpPr>
        <p:spPr>
          <a:xfrm>
            <a:off x="10288775" y="762609"/>
            <a:ext cx="1080000" cy="1080000"/>
          </a:xfrm>
          <a:prstGeom prst="ellipse">
            <a:avLst/>
          </a:prstGeom>
          <a:gradFill flip="none" rotWithShape="1">
            <a:gsLst>
              <a:gs pos="100000">
                <a:schemeClr val="bg2">
                  <a:lumMod val="50000"/>
                  <a:lumOff val="50000"/>
                </a:schemeClr>
              </a:gs>
              <a:gs pos="60000">
                <a:schemeClr val="bg2">
                  <a:lumMod val="100000"/>
                </a:schemeClr>
              </a:gs>
            </a:gsLst>
            <a:path path="circle">
              <a:fillToRect l="100000" b="100000"/>
            </a:path>
            <a:tileRect t="-100000" r="-100000"/>
          </a:gradFill>
          <a:ln>
            <a:noFill/>
          </a:ln>
          <a:effectLst>
            <a:innerShdw blurRad="254000" dist="127000" dir="2700000">
              <a:schemeClr val="accent1">
                <a:lumMod val="60000"/>
                <a:lumOff val="40000"/>
                <a:alpha val="4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0" name="Title 5">
            <a:extLst>
              <a:ext uri="{FF2B5EF4-FFF2-40B4-BE49-F238E27FC236}">
                <a16:creationId xmlns:a16="http://schemas.microsoft.com/office/drawing/2014/main" id="{36F60F77-4CC9-4F86-B70A-85012C6588A0}"/>
              </a:ext>
            </a:extLst>
          </p:cNvPr>
          <p:cNvSpPr>
            <a:spLocks noGrp="1"/>
          </p:cNvSpPr>
          <p:nvPr>
            <p:ph type="ctrTitle" hasCustomPrompt="1"/>
          </p:nvPr>
        </p:nvSpPr>
        <p:spPr>
          <a:xfrm>
            <a:off x="548640" y="548640"/>
            <a:ext cx="8281987" cy="1253041"/>
          </a:xfrm>
        </p:spPr>
        <p:txBody>
          <a:bodyPr>
            <a:noAutofit/>
          </a:bodyPr>
          <a:lstStyle/>
          <a:p>
            <a:r>
              <a:rPr lang="en-US" dirty="0"/>
              <a:t>Team</a:t>
            </a:r>
          </a:p>
        </p:txBody>
      </p:sp>
      <p:grpSp>
        <p:nvGrpSpPr>
          <p:cNvPr id="51" name="Group 50">
            <a:extLst>
              <a:ext uri="{FF2B5EF4-FFF2-40B4-BE49-F238E27FC236}">
                <a16:creationId xmlns:a16="http://schemas.microsoft.com/office/drawing/2014/main" id="{E6093F87-C1F6-4FAB-B891-6F7D7FC20751}"/>
              </a:ext>
              <a:ext uri="{C183D7F6-B498-43B3-948B-1728B52AA6E4}">
                <adec:decorative xmlns:adec="http://schemas.microsoft.com/office/drawing/2017/decorative" val="1"/>
              </a:ext>
            </a:extLst>
          </p:cNvPr>
          <p:cNvGrpSpPr/>
          <p:nvPr userDrawn="1"/>
        </p:nvGrpSpPr>
        <p:grpSpPr>
          <a:xfrm>
            <a:off x="1800565" y="4518946"/>
            <a:ext cx="1980001" cy="1363916"/>
            <a:chOff x="4879602" y="3781429"/>
            <a:chExt cx="1980001" cy="1363916"/>
          </a:xfrm>
        </p:grpSpPr>
        <p:sp>
          <p:nvSpPr>
            <p:cNvPr id="52" name="Freeform: Shape 51">
              <a:extLst>
                <a:ext uri="{FF2B5EF4-FFF2-40B4-BE49-F238E27FC236}">
                  <a16:creationId xmlns:a16="http://schemas.microsoft.com/office/drawing/2014/main" id="{E1A4FD5C-1E5B-46D1-BA9D-99928D19AF04}"/>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53" name="Freeform: Shape 52">
              <a:extLst>
                <a:ext uri="{FF2B5EF4-FFF2-40B4-BE49-F238E27FC236}">
                  <a16:creationId xmlns:a16="http://schemas.microsoft.com/office/drawing/2014/main" id="{B7DF0ED5-A971-408F-A055-C7E5D7A623CD}"/>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solidFill>
                  <a:schemeClr val="tx1"/>
                </a:solidFill>
              </a:endParaRPr>
            </a:p>
          </p:txBody>
        </p:sp>
        <p:sp>
          <p:nvSpPr>
            <p:cNvPr id="54" name="Oval 53">
              <a:extLst>
                <a:ext uri="{FF2B5EF4-FFF2-40B4-BE49-F238E27FC236}">
                  <a16:creationId xmlns:a16="http://schemas.microsoft.com/office/drawing/2014/main" id="{AA81F353-4C5B-4A37-9846-2C1E2D0FC25F}"/>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55" name="Oval 54">
              <a:extLst>
                <a:ext uri="{FF2B5EF4-FFF2-40B4-BE49-F238E27FC236}">
                  <a16:creationId xmlns:a16="http://schemas.microsoft.com/office/drawing/2014/main" id="{42B74EA3-11CE-4D3F-99AD-162563447653}"/>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56" name="Picture Placeholder 55">
            <a:extLst>
              <a:ext uri="{FF2B5EF4-FFF2-40B4-BE49-F238E27FC236}">
                <a16:creationId xmlns:a16="http://schemas.microsoft.com/office/drawing/2014/main" id="{8F41896B-6DDA-4F82-9F74-3EBF93A3CD58}"/>
              </a:ext>
            </a:extLst>
          </p:cNvPr>
          <p:cNvSpPr>
            <a:spLocks noGrp="1"/>
          </p:cNvSpPr>
          <p:nvPr>
            <p:ph type="pic" sz="quarter" idx="13"/>
          </p:nvPr>
        </p:nvSpPr>
        <p:spPr>
          <a:xfrm>
            <a:off x="1078992" y="1990724"/>
            <a:ext cx="1691640" cy="1435608"/>
          </a:xfrm>
          <a:solidFill>
            <a:schemeClr val="accent5"/>
          </a:solidFill>
        </p:spPr>
        <p:txBody>
          <a:bodyPr>
            <a:noAutofit/>
          </a:bodyPr>
          <a:lstStyle/>
          <a:p>
            <a:r>
              <a:rPr lang="en-US"/>
              <a:t>Click icon to add picture</a:t>
            </a:r>
          </a:p>
        </p:txBody>
      </p:sp>
      <p:sp>
        <p:nvSpPr>
          <p:cNvPr id="57" name="Picture Placeholder 55">
            <a:extLst>
              <a:ext uri="{FF2B5EF4-FFF2-40B4-BE49-F238E27FC236}">
                <a16:creationId xmlns:a16="http://schemas.microsoft.com/office/drawing/2014/main" id="{EF85499B-C29A-4C8B-922C-7CE4771E352C}"/>
              </a:ext>
            </a:extLst>
          </p:cNvPr>
          <p:cNvSpPr>
            <a:spLocks noGrp="1"/>
          </p:cNvSpPr>
          <p:nvPr>
            <p:ph type="pic" sz="quarter" idx="14"/>
          </p:nvPr>
        </p:nvSpPr>
        <p:spPr>
          <a:xfrm>
            <a:off x="3838384" y="1990724"/>
            <a:ext cx="1691640" cy="1435608"/>
          </a:xfrm>
          <a:solidFill>
            <a:schemeClr val="accent5"/>
          </a:solidFill>
        </p:spPr>
        <p:txBody>
          <a:bodyPr>
            <a:noAutofit/>
          </a:bodyPr>
          <a:lstStyle/>
          <a:p>
            <a:r>
              <a:rPr lang="en-US"/>
              <a:t>Click icon to add picture</a:t>
            </a:r>
          </a:p>
        </p:txBody>
      </p:sp>
      <p:sp>
        <p:nvSpPr>
          <p:cNvPr id="58" name="Picture Placeholder 55">
            <a:extLst>
              <a:ext uri="{FF2B5EF4-FFF2-40B4-BE49-F238E27FC236}">
                <a16:creationId xmlns:a16="http://schemas.microsoft.com/office/drawing/2014/main" id="{F82A1DB8-0AE7-4E17-B07B-FCF45B85EE17}"/>
              </a:ext>
            </a:extLst>
          </p:cNvPr>
          <p:cNvSpPr>
            <a:spLocks noGrp="1"/>
          </p:cNvSpPr>
          <p:nvPr>
            <p:ph type="pic" sz="quarter" idx="15"/>
          </p:nvPr>
        </p:nvSpPr>
        <p:spPr>
          <a:xfrm>
            <a:off x="6661976" y="1993392"/>
            <a:ext cx="1691640" cy="1435608"/>
          </a:xfrm>
          <a:solidFill>
            <a:schemeClr val="accent5"/>
          </a:solidFill>
        </p:spPr>
        <p:txBody>
          <a:bodyPr>
            <a:noAutofit/>
          </a:bodyPr>
          <a:lstStyle/>
          <a:p>
            <a:r>
              <a:rPr lang="en-US"/>
              <a:t>Click icon to add picture</a:t>
            </a:r>
            <a:endParaRPr lang="en-US" dirty="0"/>
          </a:p>
        </p:txBody>
      </p:sp>
      <p:sp>
        <p:nvSpPr>
          <p:cNvPr id="59" name="Picture Placeholder 55">
            <a:extLst>
              <a:ext uri="{FF2B5EF4-FFF2-40B4-BE49-F238E27FC236}">
                <a16:creationId xmlns:a16="http://schemas.microsoft.com/office/drawing/2014/main" id="{A83EEB6C-83B7-471D-B5A4-4071534048D2}"/>
              </a:ext>
            </a:extLst>
          </p:cNvPr>
          <p:cNvSpPr>
            <a:spLocks noGrp="1"/>
          </p:cNvSpPr>
          <p:nvPr>
            <p:ph type="pic" sz="quarter" idx="16"/>
          </p:nvPr>
        </p:nvSpPr>
        <p:spPr>
          <a:xfrm>
            <a:off x="9485568" y="1990724"/>
            <a:ext cx="1691640" cy="1435608"/>
          </a:xfrm>
          <a:solidFill>
            <a:schemeClr val="accent5"/>
          </a:solidFill>
        </p:spPr>
        <p:txBody>
          <a:bodyPr>
            <a:noAutofit/>
          </a:bodyPr>
          <a:lstStyle/>
          <a:p>
            <a:r>
              <a:rPr lang="en-US"/>
              <a:t>Click icon to add picture</a:t>
            </a:r>
          </a:p>
        </p:txBody>
      </p:sp>
      <p:sp>
        <p:nvSpPr>
          <p:cNvPr id="63" name="Text Placeholder 62">
            <a:extLst>
              <a:ext uri="{FF2B5EF4-FFF2-40B4-BE49-F238E27FC236}">
                <a16:creationId xmlns:a16="http://schemas.microsoft.com/office/drawing/2014/main" id="{17A96A8C-F792-485A-9BB9-4DEDCA0CE6B8}"/>
              </a:ext>
            </a:extLst>
          </p:cNvPr>
          <p:cNvSpPr>
            <a:spLocks noGrp="1"/>
          </p:cNvSpPr>
          <p:nvPr>
            <p:ph type="body" sz="quarter" idx="18" hasCustomPrompt="1"/>
          </p:nvPr>
        </p:nvSpPr>
        <p:spPr>
          <a:xfrm>
            <a:off x="1079500" y="3781425"/>
            <a:ext cx="1711325" cy="365760"/>
          </a:xfrm>
        </p:spPr>
        <p:txBody>
          <a:bodyPr>
            <a:noAutofit/>
          </a:bodyPr>
          <a:lstStyle>
            <a:lvl1pPr>
              <a:buNone/>
              <a:defRPr sz="2000" b="1"/>
            </a:lvl1pPr>
          </a:lstStyle>
          <a:p>
            <a:pPr lvl="0"/>
            <a:r>
              <a:rPr lang="en-US" dirty="0"/>
              <a:t>Name</a:t>
            </a:r>
          </a:p>
        </p:txBody>
      </p:sp>
      <p:sp>
        <p:nvSpPr>
          <p:cNvPr id="61" name="Text Placeholder 60">
            <a:extLst>
              <a:ext uri="{FF2B5EF4-FFF2-40B4-BE49-F238E27FC236}">
                <a16:creationId xmlns:a16="http://schemas.microsoft.com/office/drawing/2014/main" id="{6C65AE07-519E-4E3B-8521-621C8343914D}"/>
              </a:ext>
            </a:extLst>
          </p:cNvPr>
          <p:cNvSpPr>
            <a:spLocks noGrp="1"/>
          </p:cNvSpPr>
          <p:nvPr>
            <p:ph type="body" sz="quarter" idx="17" hasCustomPrompt="1"/>
          </p:nvPr>
        </p:nvSpPr>
        <p:spPr>
          <a:xfrm>
            <a:off x="1078733" y="4232949"/>
            <a:ext cx="1711572" cy="638175"/>
          </a:xfrm>
        </p:spPr>
        <p:txBody>
          <a:bodyPr>
            <a:noAutofit/>
          </a:bodyPr>
          <a:lstStyle>
            <a:lvl1pPr>
              <a:buNone/>
              <a:defRPr sz="1800"/>
            </a:lvl1pPr>
          </a:lstStyle>
          <a:p>
            <a:pPr lvl="0"/>
            <a:r>
              <a:rPr lang="en-US" dirty="0"/>
              <a:t>Title</a:t>
            </a:r>
          </a:p>
        </p:txBody>
      </p:sp>
      <p:sp>
        <p:nvSpPr>
          <p:cNvPr id="65" name="Text Placeholder 62">
            <a:extLst>
              <a:ext uri="{FF2B5EF4-FFF2-40B4-BE49-F238E27FC236}">
                <a16:creationId xmlns:a16="http://schemas.microsoft.com/office/drawing/2014/main" id="{FB878318-C287-428B-8105-429BC4B03F55}"/>
              </a:ext>
            </a:extLst>
          </p:cNvPr>
          <p:cNvSpPr>
            <a:spLocks noGrp="1"/>
          </p:cNvSpPr>
          <p:nvPr>
            <p:ph type="body" sz="quarter" idx="20" hasCustomPrompt="1"/>
          </p:nvPr>
        </p:nvSpPr>
        <p:spPr>
          <a:xfrm>
            <a:off x="3839151" y="3781425"/>
            <a:ext cx="1711325" cy="365760"/>
          </a:xfrm>
        </p:spPr>
        <p:txBody>
          <a:bodyPr>
            <a:noAutofit/>
          </a:bodyPr>
          <a:lstStyle>
            <a:lvl1pPr>
              <a:buNone/>
              <a:defRPr sz="2000" b="1"/>
            </a:lvl1pPr>
          </a:lstStyle>
          <a:p>
            <a:pPr lvl="0"/>
            <a:r>
              <a:rPr lang="en-US" dirty="0"/>
              <a:t>Name</a:t>
            </a:r>
          </a:p>
        </p:txBody>
      </p:sp>
      <p:sp>
        <p:nvSpPr>
          <p:cNvPr id="64" name="Text Placeholder 60">
            <a:extLst>
              <a:ext uri="{FF2B5EF4-FFF2-40B4-BE49-F238E27FC236}">
                <a16:creationId xmlns:a16="http://schemas.microsoft.com/office/drawing/2014/main" id="{1465E516-2CEF-4F9E-9375-7D41DCFCBB41}"/>
              </a:ext>
            </a:extLst>
          </p:cNvPr>
          <p:cNvSpPr>
            <a:spLocks noGrp="1"/>
          </p:cNvSpPr>
          <p:nvPr>
            <p:ph type="body" sz="quarter" idx="19" hasCustomPrompt="1"/>
          </p:nvPr>
        </p:nvSpPr>
        <p:spPr>
          <a:xfrm>
            <a:off x="3838384" y="4232949"/>
            <a:ext cx="1711572" cy="638175"/>
          </a:xfrm>
        </p:spPr>
        <p:txBody>
          <a:bodyPr>
            <a:noAutofit/>
          </a:bodyPr>
          <a:lstStyle>
            <a:lvl1pPr>
              <a:buNone/>
              <a:defRPr sz="1800"/>
            </a:lvl1pPr>
          </a:lstStyle>
          <a:p>
            <a:pPr lvl="0"/>
            <a:r>
              <a:rPr lang="en-US" dirty="0"/>
              <a:t>Title</a:t>
            </a:r>
          </a:p>
        </p:txBody>
      </p:sp>
      <p:sp>
        <p:nvSpPr>
          <p:cNvPr id="67" name="Text Placeholder 62">
            <a:extLst>
              <a:ext uri="{FF2B5EF4-FFF2-40B4-BE49-F238E27FC236}">
                <a16:creationId xmlns:a16="http://schemas.microsoft.com/office/drawing/2014/main" id="{FE012CE3-36AA-4016-A88E-27BCFFEFD69F}"/>
              </a:ext>
            </a:extLst>
          </p:cNvPr>
          <p:cNvSpPr>
            <a:spLocks noGrp="1"/>
          </p:cNvSpPr>
          <p:nvPr>
            <p:ph type="body" sz="quarter" idx="22" hasCustomPrompt="1"/>
          </p:nvPr>
        </p:nvSpPr>
        <p:spPr>
          <a:xfrm>
            <a:off x="6662743" y="3781425"/>
            <a:ext cx="1711325" cy="365760"/>
          </a:xfrm>
        </p:spPr>
        <p:txBody>
          <a:bodyPr>
            <a:noAutofit/>
          </a:bodyPr>
          <a:lstStyle>
            <a:lvl1pPr>
              <a:buNone/>
              <a:defRPr sz="2000" b="1"/>
            </a:lvl1pPr>
          </a:lstStyle>
          <a:p>
            <a:pPr lvl="0"/>
            <a:r>
              <a:rPr lang="en-US" dirty="0"/>
              <a:t>Name</a:t>
            </a:r>
          </a:p>
        </p:txBody>
      </p:sp>
      <p:sp>
        <p:nvSpPr>
          <p:cNvPr id="66" name="Text Placeholder 60">
            <a:extLst>
              <a:ext uri="{FF2B5EF4-FFF2-40B4-BE49-F238E27FC236}">
                <a16:creationId xmlns:a16="http://schemas.microsoft.com/office/drawing/2014/main" id="{8D5671AF-0137-4226-8A84-2784817E519C}"/>
              </a:ext>
            </a:extLst>
          </p:cNvPr>
          <p:cNvSpPr>
            <a:spLocks noGrp="1"/>
          </p:cNvSpPr>
          <p:nvPr>
            <p:ph type="body" sz="quarter" idx="21" hasCustomPrompt="1"/>
          </p:nvPr>
        </p:nvSpPr>
        <p:spPr>
          <a:xfrm>
            <a:off x="6661976" y="4232949"/>
            <a:ext cx="1711572" cy="638175"/>
          </a:xfrm>
        </p:spPr>
        <p:txBody>
          <a:bodyPr>
            <a:noAutofit/>
          </a:bodyPr>
          <a:lstStyle>
            <a:lvl1pPr>
              <a:buNone/>
              <a:defRPr sz="1800"/>
            </a:lvl1pPr>
          </a:lstStyle>
          <a:p>
            <a:pPr lvl="0"/>
            <a:r>
              <a:rPr lang="en-US" dirty="0"/>
              <a:t>Title</a:t>
            </a:r>
          </a:p>
        </p:txBody>
      </p:sp>
      <p:sp>
        <p:nvSpPr>
          <p:cNvPr id="69" name="Text Placeholder 62">
            <a:extLst>
              <a:ext uri="{FF2B5EF4-FFF2-40B4-BE49-F238E27FC236}">
                <a16:creationId xmlns:a16="http://schemas.microsoft.com/office/drawing/2014/main" id="{DA1587F0-23BF-4FB8-B06C-2B0AA928E931}"/>
              </a:ext>
            </a:extLst>
          </p:cNvPr>
          <p:cNvSpPr>
            <a:spLocks noGrp="1"/>
          </p:cNvSpPr>
          <p:nvPr>
            <p:ph type="body" sz="quarter" idx="24" hasCustomPrompt="1"/>
          </p:nvPr>
        </p:nvSpPr>
        <p:spPr>
          <a:xfrm>
            <a:off x="9433112" y="3787288"/>
            <a:ext cx="1711325" cy="365760"/>
          </a:xfrm>
        </p:spPr>
        <p:txBody>
          <a:bodyPr>
            <a:noAutofit/>
          </a:bodyPr>
          <a:lstStyle>
            <a:lvl1pPr>
              <a:buNone/>
              <a:defRPr sz="2000" b="1"/>
            </a:lvl1pPr>
          </a:lstStyle>
          <a:p>
            <a:pPr lvl="0"/>
            <a:r>
              <a:rPr lang="en-US" dirty="0"/>
              <a:t>Name</a:t>
            </a:r>
          </a:p>
        </p:txBody>
      </p:sp>
      <p:sp>
        <p:nvSpPr>
          <p:cNvPr id="68" name="Text Placeholder 60">
            <a:extLst>
              <a:ext uri="{FF2B5EF4-FFF2-40B4-BE49-F238E27FC236}">
                <a16:creationId xmlns:a16="http://schemas.microsoft.com/office/drawing/2014/main" id="{565C0B22-B5E7-44BB-A17C-7FB5BB5D82BB}"/>
              </a:ext>
            </a:extLst>
          </p:cNvPr>
          <p:cNvSpPr>
            <a:spLocks noGrp="1"/>
          </p:cNvSpPr>
          <p:nvPr>
            <p:ph type="body" sz="quarter" idx="23" hasCustomPrompt="1"/>
          </p:nvPr>
        </p:nvSpPr>
        <p:spPr>
          <a:xfrm>
            <a:off x="9432345" y="4238812"/>
            <a:ext cx="1711572" cy="638175"/>
          </a:xfrm>
        </p:spPr>
        <p:txBody>
          <a:bodyPr>
            <a:noAutofit/>
          </a:bodyPr>
          <a:lstStyle>
            <a:lvl1pPr>
              <a:buNone/>
              <a:defRPr sz="1800"/>
            </a:lvl1pPr>
          </a:lstStyle>
          <a:p>
            <a:pPr lvl="0"/>
            <a:r>
              <a:rPr lang="en-US" dirty="0"/>
              <a:t>Title</a:t>
            </a:r>
          </a:p>
        </p:txBody>
      </p:sp>
      <p:sp>
        <p:nvSpPr>
          <p:cNvPr id="4" name="Date Placeholder 3">
            <a:extLst>
              <a:ext uri="{FF2B5EF4-FFF2-40B4-BE49-F238E27FC236}">
                <a16:creationId xmlns:a16="http://schemas.microsoft.com/office/drawing/2014/main" id="{D8661572-1A59-4E3B-BA65-3329E9468C69}"/>
              </a:ext>
            </a:extLst>
          </p:cNvPr>
          <p:cNvSpPr>
            <a:spLocks noGrp="1"/>
          </p:cNvSpPr>
          <p:nvPr>
            <p:ph type="dt" sz="half" idx="10"/>
          </p:nvPr>
        </p:nvSpPr>
        <p:spPr/>
        <p:txBody>
          <a:bodyPr>
            <a:noAutofit/>
          </a:bodyPr>
          <a:lstStyle/>
          <a:p>
            <a:r>
              <a:rPr lang="en-US"/>
              <a:t>Tuesday, February 2, 20XX</a:t>
            </a:r>
            <a:endParaRPr lang="en-US" dirty="0"/>
          </a:p>
        </p:txBody>
      </p:sp>
      <p:sp>
        <p:nvSpPr>
          <p:cNvPr id="5" name="Footer Placeholder 4">
            <a:extLst>
              <a:ext uri="{FF2B5EF4-FFF2-40B4-BE49-F238E27FC236}">
                <a16:creationId xmlns:a16="http://schemas.microsoft.com/office/drawing/2014/main" id="{AFEF84F1-99FE-4F0B-9E76-F581C2C1B6D9}"/>
              </a:ext>
            </a:extLst>
          </p:cNvPr>
          <p:cNvSpPr>
            <a:spLocks noGrp="1"/>
          </p:cNvSpPr>
          <p:nvPr>
            <p:ph type="ftr" sz="quarter" idx="11"/>
          </p:nvPr>
        </p:nvSpPr>
        <p:spPr/>
        <p:txBody>
          <a:bodyPr>
            <a:noAutofit/>
          </a:bodyPr>
          <a:lstStyle/>
          <a:p>
            <a:r>
              <a:rPr lang="en-US"/>
              <a:t>Sample Footer Text</a:t>
            </a:r>
          </a:p>
        </p:txBody>
      </p:sp>
      <p:sp>
        <p:nvSpPr>
          <p:cNvPr id="6" name="Slide Number Placeholder 5">
            <a:extLst>
              <a:ext uri="{FF2B5EF4-FFF2-40B4-BE49-F238E27FC236}">
                <a16:creationId xmlns:a16="http://schemas.microsoft.com/office/drawing/2014/main" id="{97B2D769-16B1-43C4-BF14-3175533511ED}"/>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3715776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10_Content 2 column (comparison slide)">
    <p:spTree>
      <p:nvGrpSpPr>
        <p:cNvPr id="1" name=""/>
        <p:cNvGrpSpPr/>
        <p:nvPr/>
      </p:nvGrpSpPr>
      <p:grpSpPr>
        <a:xfrm>
          <a:off x="0" y="0"/>
          <a:ext cx="0" cy="0"/>
          <a:chOff x="0" y="0"/>
          <a:chExt cx="0" cy="0"/>
        </a:xfrm>
      </p:grpSpPr>
      <p:sp>
        <p:nvSpPr>
          <p:cNvPr id="12" name="Oval 11">
            <a:extLst>
              <a:ext uri="{FF2B5EF4-FFF2-40B4-BE49-F238E27FC236}">
                <a16:creationId xmlns:a16="http://schemas.microsoft.com/office/drawing/2014/main" id="{FD65A50E-2F73-4426-8586-9731AFA2D2E0}"/>
              </a:ext>
            </a:extLst>
          </p:cNvPr>
          <p:cNvSpPr>
            <a:spLocks noChangeAspect="1"/>
          </p:cNvSpPr>
          <p:nvPr/>
        </p:nvSpPr>
        <p:spPr>
          <a:xfrm>
            <a:off x="11091612" y="58934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Rectangle 10">
            <a:extLst>
              <a:ext uri="{FF2B5EF4-FFF2-40B4-BE49-F238E27FC236}">
                <a16:creationId xmlns:a16="http://schemas.microsoft.com/office/drawing/2014/main" id="{EB89C080-4102-49AE-BDA9-59A4A67E2486}"/>
              </a:ext>
            </a:extLst>
          </p:cNvPr>
          <p:cNvSpPr/>
          <p:nvPr/>
        </p:nvSpPr>
        <p:spPr>
          <a:xfrm>
            <a:off x="11451612" y="5827878"/>
            <a:ext cx="379049" cy="360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en-US"/>
          </a:p>
        </p:txBody>
      </p:sp>
      <p:sp>
        <p:nvSpPr>
          <p:cNvPr id="2" name="Title 1">
            <a:extLst>
              <a:ext uri="{FF2B5EF4-FFF2-40B4-BE49-F238E27FC236}">
                <a16:creationId xmlns:a16="http://schemas.microsoft.com/office/drawing/2014/main" id="{DDE62014-F04C-495A-964E-6B888D49CDE9}"/>
              </a:ext>
            </a:extLst>
          </p:cNvPr>
          <p:cNvSpPr>
            <a:spLocks noGrp="1"/>
          </p:cNvSpPr>
          <p:nvPr>
            <p:ph type="title"/>
          </p:nvPr>
        </p:nvSpPr>
        <p:spPr>
          <a:xfrm>
            <a:off x="550862" y="549275"/>
            <a:ext cx="11097551" cy="1332000"/>
          </a:xfrm>
        </p:spPr>
        <p:txBody>
          <a:bodyPr vert="horz" wrap="square" lIns="0" tIns="0" rIns="0" bIns="0" rtlCol="0" anchor="t" anchorCtr="0">
            <a:noAutofit/>
          </a:bodyPr>
          <a:lstStyle>
            <a:lvl1pPr>
              <a:defRPr lang="en-US" sz="4800" dirty="0"/>
            </a:lvl1p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555DF027-E633-44EE-ACA0-C205930AA93E}"/>
              </a:ext>
            </a:extLst>
          </p:cNvPr>
          <p:cNvSpPr>
            <a:spLocks noGrp="1"/>
          </p:cNvSpPr>
          <p:nvPr>
            <p:ph type="body" idx="1"/>
          </p:nvPr>
        </p:nvSpPr>
        <p:spPr>
          <a:xfrm>
            <a:off x="550864" y="1731375"/>
            <a:ext cx="5437186" cy="535354"/>
          </a:xfrm>
        </p:spPr>
        <p:txBody>
          <a:bodyPr anchor="b">
            <a:noAutofit/>
          </a:bodyPr>
          <a:lstStyle>
            <a:lvl1pPr marL="0" indent="0">
              <a:buNone/>
              <a:defRPr sz="14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A4F363-FEEF-4CD2-A18E-17AE8D485171}"/>
              </a:ext>
            </a:extLst>
          </p:cNvPr>
          <p:cNvSpPr>
            <a:spLocks noGrp="1"/>
          </p:cNvSpPr>
          <p:nvPr>
            <p:ph sz="half" idx="2"/>
          </p:nvPr>
        </p:nvSpPr>
        <p:spPr>
          <a:xfrm>
            <a:off x="550863" y="2427370"/>
            <a:ext cx="5429114" cy="3515555"/>
          </a:xfrm>
        </p:spPr>
        <p:txBody>
          <a:bodyPr>
            <a:noAutofit/>
          </a:bodyPr>
          <a:lstStyle>
            <a:lvl1pPr>
              <a:defRPr sz="24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4E50F8C-4D64-40FD-AE8C-6A1F3C2A84ED}"/>
              </a:ext>
            </a:extLst>
          </p:cNvPr>
          <p:cNvSpPr>
            <a:spLocks noGrp="1"/>
          </p:cNvSpPr>
          <p:nvPr>
            <p:ph type="body" sz="quarter" idx="3"/>
          </p:nvPr>
        </p:nvSpPr>
        <p:spPr>
          <a:xfrm>
            <a:off x="6212024" y="1731375"/>
            <a:ext cx="5436392" cy="535354"/>
          </a:xfrm>
        </p:spPr>
        <p:txBody>
          <a:bodyPr vert="horz" wrap="square" lIns="0" tIns="0" rIns="0" bIns="0" rtlCol="0" anchor="b">
            <a:noAutofit/>
          </a:bodyPr>
          <a:lstStyle>
            <a:lvl1pPr>
              <a:buNone/>
              <a:defRPr lang="en-US" sz="1400" b="0" cap="all" spc="200" baseline="0" dirty="0">
                <a:solidFill>
                  <a:schemeClr val="tx1"/>
                </a:solidFill>
              </a:defRPr>
            </a:lvl1pPr>
          </a:lstStyle>
          <a:p>
            <a:pPr marL="228600" lvl="0" indent="-228600"/>
            <a:r>
              <a:rPr lang="en-US"/>
              <a:t>Click to edit Master text styles</a:t>
            </a:r>
          </a:p>
        </p:txBody>
      </p:sp>
      <p:sp>
        <p:nvSpPr>
          <p:cNvPr id="6" name="Content Placeholder 5">
            <a:extLst>
              <a:ext uri="{FF2B5EF4-FFF2-40B4-BE49-F238E27FC236}">
                <a16:creationId xmlns:a16="http://schemas.microsoft.com/office/drawing/2014/main" id="{A7AC943E-DB2B-40E0-907F-8EA1404791DE}"/>
              </a:ext>
            </a:extLst>
          </p:cNvPr>
          <p:cNvSpPr>
            <a:spLocks noGrp="1"/>
          </p:cNvSpPr>
          <p:nvPr>
            <p:ph sz="quarter" idx="4"/>
          </p:nvPr>
        </p:nvSpPr>
        <p:spPr>
          <a:xfrm>
            <a:off x="6212023" y="2427370"/>
            <a:ext cx="5436391" cy="3515555"/>
          </a:xfrm>
        </p:spPr>
        <p:txBody>
          <a:bodyPr>
            <a:noAutofit/>
          </a:bodyPr>
          <a:lstStyle>
            <a:lvl1pPr>
              <a:defRPr sz="2400"/>
            </a:lvl1pPr>
            <a:lvl2pPr>
              <a:defRPr sz="1600"/>
            </a:lvl2pPr>
            <a:lvl3pPr>
              <a:defRPr sz="16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CDCD5B-3F26-4AFA-8BD4-E5D8DD2AF494}"/>
              </a:ext>
            </a:extLst>
          </p:cNvPr>
          <p:cNvSpPr>
            <a:spLocks noGrp="1"/>
          </p:cNvSpPr>
          <p:nvPr>
            <p:ph type="dt" sz="half" idx="10"/>
          </p:nvPr>
        </p:nvSpPr>
        <p:spPr/>
        <p:txBody>
          <a:bodyPr>
            <a:noAutofit/>
          </a:bodyPr>
          <a:lstStyle/>
          <a:p>
            <a:r>
              <a:rPr lang="en-US"/>
              <a:t>Tuesday, February 2, 20XX</a:t>
            </a:r>
          </a:p>
        </p:txBody>
      </p:sp>
      <p:sp>
        <p:nvSpPr>
          <p:cNvPr id="8" name="Footer Placeholder 7">
            <a:extLst>
              <a:ext uri="{FF2B5EF4-FFF2-40B4-BE49-F238E27FC236}">
                <a16:creationId xmlns:a16="http://schemas.microsoft.com/office/drawing/2014/main" id="{3D10D1EE-83A0-4FB5-9B25-8A73DE891A87}"/>
              </a:ext>
            </a:extLst>
          </p:cNvPr>
          <p:cNvSpPr>
            <a:spLocks noGrp="1"/>
          </p:cNvSpPr>
          <p:nvPr>
            <p:ph type="ftr" sz="quarter" idx="11"/>
          </p:nvPr>
        </p:nvSpPr>
        <p:spPr/>
        <p:txBody>
          <a:bodyPr>
            <a:noAutofit/>
          </a:bodyPr>
          <a:lstStyle/>
          <a:p>
            <a:r>
              <a:rPr lang="en-US"/>
              <a:t>Sample Footer Text</a:t>
            </a:r>
          </a:p>
        </p:txBody>
      </p:sp>
      <p:sp>
        <p:nvSpPr>
          <p:cNvPr id="9" name="Slide Number Placeholder 8">
            <a:extLst>
              <a:ext uri="{FF2B5EF4-FFF2-40B4-BE49-F238E27FC236}">
                <a16:creationId xmlns:a16="http://schemas.microsoft.com/office/drawing/2014/main" id="{03031C35-2E5B-491D-85ED-DB42A4FE1623}"/>
              </a:ext>
            </a:extLst>
          </p:cNvPr>
          <p:cNvSpPr>
            <a:spLocks noGrp="1"/>
          </p:cNvSpPr>
          <p:nvPr>
            <p:ph type="sldNum" sz="quarter" idx="12"/>
          </p:nvPr>
        </p:nvSpPr>
        <p:spPr/>
        <p:txBody>
          <a:bodyPr>
            <a:noAutofit/>
          </a:bodyPr>
          <a:lstStyle/>
          <a:p>
            <a:fld id="{DBA1B0FB-D917-4C8C-928F-313BD683BF39}" type="slidenum">
              <a:rPr lang="en-US" smtClean="0"/>
              <a:t>‹#›</a:t>
            </a:fld>
            <a:endParaRPr lang="en-US"/>
          </a:p>
        </p:txBody>
      </p:sp>
    </p:spTree>
    <p:extLst>
      <p:ext uri="{BB962C8B-B14F-4D97-AF65-F5344CB8AC3E}">
        <p14:creationId xmlns:p14="http://schemas.microsoft.com/office/powerpoint/2010/main" val="67039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r>
              <a:rPr lang="en-US"/>
              <a:t>Tuesday, February 2, 20XX</a:t>
            </a:r>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1000">
                <a:solidFill>
                  <a:schemeClr val="tx1">
                    <a:lumMod val="65000"/>
                    <a:alpha val="80000"/>
                  </a:schemeClr>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1000">
                <a:solidFill>
                  <a:schemeClr val="tx1">
                    <a:lumMod val="65000"/>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2521255718"/>
      </p:ext>
    </p:extLst>
  </p:cSld>
  <p:clrMap bg1="dk1" tx1="lt1" bg2="dk2" tx2="lt2" accent1="accent1" accent2="accent2" accent3="accent3" accent4="accent4" accent5="accent5" accent6="accent6" hlink="hlink" folHlink="folHlink"/>
  <p:sldLayoutIdLst>
    <p:sldLayoutId id="2147483699" r:id="rId1"/>
    <p:sldLayoutId id="2147483700" r:id="rId2"/>
    <p:sldLayoutId id="2147483733" r:id="rId3"/>
    <p:sldLayoutId id="2147483687" r:id="rId4"/>
    <p:sldLayoutId id="2147483734" r:id="rId5"/>
    <p:sldLayoutId id="2147483686" r:id="rId6"/>
    <p:sldLayoutId id="2147483696" r:id="rId7"/>
    <p:sldLayoutId id="2147483707" r:id="rId8"/>
    <p:sldLayoutId id="2147483689" r:id="rId9"/>
    <p:sldLayoutId id="2147483697" r:id="rId10"/>
    <p:sldLayoutId id="2147483731" r:id="rId11"/>
    <p:sldLayoutId id="2147483693" r:id="rId12"/>
    <p:sldLayoutId id="2147483685" r:id="rId13"/>
    <p:sldLayoutId id="2147483688" r:id="rId14"/>
    <p:sldLayoutId id="2147483691" r:id="rId15"/>
    <p:sldLayoutId id="2147483692" r:id="rId16"/>
  </p:sldLayoutIdLst>
  <p:hf hdr="0"/>
  <p:txStyles>
    <p:titleStyle>
      <a:lvl1pPr algn="l" defTabSz="914400" rtl="0" eaLnBrk="1" latinLnBrk="0" hangingPunct="1">
        <a:lnSpc>
          <a:spcPct val="9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2" pos="3840">
          <p15:clr>
            <a:srgbClr val="F26B43"/>
          </p15:clr>
        </p15:guide>
        <p15:guide id="33" orient="horz" pos="2160">
          <p15:clr>
            <a:srgbClr val="F26B43"/>
          </p15:clr>
        </p15:guide>
        <p15:guide id="34" pos="347">
          <p15:clr>
            <a:srgbClr val="F26B43"/>
          </p15:clr>
        </p15:guide>
        <p15:guide id="35" pos="7333">
          <p15:clr>
            <a:srgbClr val="F26B43"/>
          </p15:clr>
        </p15:guide>
        <p15:guide id="36" orient="horz" pos="346">
          <p15:clr>
            <a:srgbClr val="F26B43"/>
          </p15:clr>
        </p15:guide>
        <p15:guide id="37" orient="horz" pos="3974">
          <p15:clr>
            <a:srgbClr val="F26B43"/>
          </p15:clr>
        </p15:guide>
        <p15:guide id="38" pos="824">
          <p15:clr>
            <a:srgbClr val="A4A3A4"/>
          </p15:clr>
        </p15:guide>
        <p15:guide id="39" pos="937">
          <p15:clr>
            <a:srgbClr val="A4A3A4"/>
          </p15:clr>
        </p15:guide>
        <p15:guide id="40" pos="1413">
          <p15:clr>
            <a:srgbClr val="A4A3A4"/>
          </p15:clr>
        </p15:guide>
        <p15:guide id="41" pos="1527">
          <p15:clr>
            <a:srgbClr val="A4A3A4"/>
          </p15:clr>
        </p15:guide>
        <p15:guide id="42" pos="2003">
          <p15:clr>
            <a:srgbClr val="A4A3A4"/>
          </p15:clr>
        </p15:guide>
        <p15:guide id="43" pos="2116">
          <p15:clr>
            <a:srgbClr val="A4A3A4"/>
          </p15:clr>
        </p15:guide>
        <p15:guide id="44" pos="2593">
          <p15:clr>
            <a:srgbClr val="A4A3A4"/>
          </p15:clr>
        </p15:guide>
        <p15:guide id="45" pos="2706">
          <p15:clr>
            <a:srgbClr val="A4A3A4"/>
          </p15:clr>
        </p15:guide>
        <p15:guide id="46" pos="3182">
          <p15:clr>
            <a:srgbClr val="A4A3A4"/>
          </p15:clr>
        </p15:guide>
        <p15:guide id="47" pos="3318">
          <p15:clr>
            <a:srgbClr val="A4A3A4"/>
          </p15:clr>
        </p15:guide>
        <p15:guide id="48" pos="3772">
          <p15:clr>
            <a:srgbClr val="A4A3A4"/>
          </p15:clr>
        </p15:guide>
        <p15:guide id="49" pos="3908">
          <p15:clr>
            <a:srgbClr val="A4A3A4"/>
          </p15:clr>
        </p15:guide>
        <p15:guide id="50" pos="4362">
          <p15:clr>
            <a:srgbClr val="A4A3A4"/>
          </p15:clr>
        </p15:guide>
        <p15:guide id="51" pos="4498">
          <p15:clr>
            <a:srgbClr val="A4A3A4"/>
          </p15:clr>
        </p15:guide>
        <p15:guide id="52" pos="4951">
          <p15:clr>
            <a:srgbClr val="A4A3A4"/>
          </p15:clr>
        </p15:guide>
        <p15:guide id="53" pos="5087">
          <p15:clr>
            <a:srgbClr val="A4A3A4"/>
          </p15:clr>
        </p15:guide>
        <p15:guide id="54" pos="5541">
          <p15:clr>
            <a:srgbClr val="A4A3A4"/>
          </p15:clr>
        </p15:guide>
        <p15:guide id="55" pos="5677">
          <p15:clr>
            <a:srgbClr val="A4A3A4"/>
          </p15:clr>
        </p15:guide>
        <p15:guide id="56" pos="6153">
          <p15:clr>
            <a:srgbClr val="A4A3A4"/>
          </p15:clr>
        </p15:guide>
        <p15:guide id="57" pos="6267">
          <p15:clr>
            <a:srgbClr val="A4A3A4"/>
          </p15:clr>
        </p15:guide>
        <p15:guide id="58" pos="6743">
          <p15:clr>
            <a:srgbClr val="A4A3A4"/>
          </p15:clr>
        </p15:guide>
        <p15:guide id="59" pos="6856">
          <p15:clr>
            <a:srgbClr val="A4A3A4"/>
          </p15:clr>
        </p15:guide>
        <p15:guide id="60" orient="horz" pos="3838">
          <p15:clr>
            <a:srgbClr val="A4A3A4"/>
          </p15:clr>
        </p15:guide>
        <p15:guide id="61" orient="horz" pos="2092">
          <p15:clr>
            <a:srgbClr val="A4A3A4"/>
          </p15:clr>
        </p15:guide>
        <p15:guide id="62" orient="horz" pos="2228">
          <p15:clr>
            <a:srgbClr val="A4A3A4"/>
          </p15:clr>
        </p15:guide>
        <p15:guide id="63" orient="horz" pos="845">
          <p15:clr>
            <a:srgbClr val="A4A3A4"/>
          </p15:clr>
        </p15:guide>
        <p15:guide id="64" orient="horz" pos="958">
          <p15:clr>
            <a:srgbClr val="A4A3A4"/>
          </p15:clr>
        </p15:guide>
        <p15:guide id="65" orient="horz" pos="1480">
          <p15:clr>
            <a:srgbClr val="A4A3A4"/>
          </p15:clr>
        </p15:guide>
        <p15:guide id="66" orient="horz" pos="1593">
          <p15:clr>
            <a:srgbClr val="A4A3A4"/>
          </p15:clr>
        </p15:guide>
        <p15:guide id="67" orient="horz" pos="2727">
          <p15:clr>
            <a:srgbClr val="A4A3A4"/>
          </p15:clr>
        </p15:guide>
        <p15:guide id="68" orient="horz" pos="2840">
          <p15:clr>
            <a:srgbClr val="A4A3A4"/>
          </p15:clr>
        </p15:guide>
        <p15:guide id="69" orient="horz" pos="3339">
          <p15:clr>
            <a:srgbClr val="A4A3A4"/>
          </p15:clr>
        </p15:guide>
        <p15:guide id="70" orient="horz" pos="3475">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online.csp.edu/resources/article/the-science-of-exercise/" TargetMode="External"/><Relationship Id="rId7" Type="http://schemas.openxmlformats.org/officeDocument/2006/relationships/hyperlink" Target="https://www.theguardian.com/science/2017/jan/09/weekend-workouts-nearly-as-good-as-whole-week-of-excercise-researchers-say" TargetMode="External"/><Relationship Id="rId2" Type="http://schemas.openxmlformats.org/officeDocument/2006/relationships/hyperlink" Target="http://www.who.int/" TargetMode="External"/><Relationship Id="rId1" Type="http://schemas.openxmlformats.org/officeDocument/2006/relationships/slideLayout" Target="../slideLayouts/slideLayout10.xml"/><Relationship Id="rId6" Type="http://schemas.openxmlformats.org/officeDocument/2006/relationships/hyperlink" Target="https://www.mayoclinic.org/healthylifestyle/fitness/indepth/exercise/art20048389#:~:text=Regular%20physical%20activity%20can%20improve,energy%20to%20tackle%20daily%20chores" TargetMode="External"/><Relationship Id="rId5" Type="http://schemas.openxmlformats.org/officeDocument/2006/relationships/hyperlink" Target="https://www.nhs.uk/live-well/exercise/exercise-%20health-benefits/" TargetMode="External"/><Relationship Id="rId4" Type="http://schemas.openxmlformats.org/officeDocument/2006/relationships/hyperlink" Target="http://www.balancedwellbeinghealthcare.com/"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E938C-9D94-4B05-979A-D39FFC457291}"/>
              </a:ext>
            </a:extLst>
          </p:cNvPr>
          <p:cNvSpPr>
            <a:spLocks noGrp="1"/>
          </p:cNvSpPr>
          <p:nvPr>
            <p:ph type="ctrTitle"/>
          </p:nvPr>
        </p:nvSpPr>
        <p:spPr>
          <a:xfrm>
            <a:off x="7999414" y="1051551"/>
            <a:ext cx="3565524" cy="2384898"/>
          </a:xfrm>
        </p:spPr>
        <p:txBody>
          <a:bodyPr anchor="b" anchorCtr="0">
            <a:normAutofit/>
          </a:bodyPr>
          <a:lstStyle/>
          <a:p>
            <a:r>
              <a:rPr lang="en-US" dirty="0"/>
              <a:t>HEALTH </a:t>
            </a:r>
            <a:br>
              <a:rPr lang="en-US" dirty="0"/>
            </a:br>
            <a:r>
              <a:rPr lang="en-US" dirty="0"/>
              <a:t>AND</a:t>
            </a:r>
            <a:br>
              <a:rPr lang="en-US" dirty="0"/>
            </a:br>
            <a:r>
              <a:rPr lang="en-US" dirty="0"/>
              <a:t>EXERCISE</a:t>
            </a:r>
          </a:p>
        </p:txBody>
      </p:sp>
      <p:pic>
        <p:nvPicPr>
          <p:cNvPr id="14" name="Picture Placeholder 13" descr="Data Points Digital background">
            <a:extLst>
              <a:ext uri="{FF2B5EF4-FFF2-40B4-BE49-F238E27FC236}">
                <a16:creationId xmlns:a16="http://schemas.microsoft.com/office/drawing/2014/main" id="{9A8AD548-922D-4E1D-B19C-5F6E808B8160}"/>
              </a:ext>
            </a:extLst>
          </p:cNvPr>
          <p:cNvPicPr>
            <a:picLocks noGrp="1" noChangeAspect="1"/>
          </p:cNvPicPr>
          <p:nvPr>
            <p:ph type="pic" sz="quarter" idx="13"/>
          </p:nvPr>
        </p:nvPicPr>
        <p:blipFill rotWithShape="1">
          <a:blip r:embed="rId3" cstate="screen">
            <a:extLst>
              <a:ext uri="{28A0092B-C50C-407E-A947-70E740481C1C}">
                <a14:useLocalDpi xmlns:a14="http://schemas.microsoft.com/office/drawing/2010/main" val="0"/>
              </a:ext>
            </a:extLst>
          </a:blip>
          <a:srcRect/>
          <a:stretch/>
        </p:blipFill>
        <p:spPr>
          <a:xfrm>
            <a:off x="0" y="0"/>
            <a:ext cx="7452360" cy="6858000"/>
          </a:xfrm>
        </p:spPr>
      </p:pic>
      <p:sp>
        <p:nvSpPr>
          <p:cNvPr id="3" name="Subtitle 2">
            <a:extLst>
              <a:ext uri="{FF2B5EF4-FFF2-40B4-BE49-F238E27FC236}">
                <a16:creationId xmlns:a16="http://schemas.microsoft.com/office/drawing/2014/main" id="{D9A11267-FC52-4990-8D98-010AFABA5544}"/>
              </a:ext>
            </a:extLst>
          </p:cNvPr>
          <p:cNvSpPr>
            <a:spLocks noGrp="1"/>
          </p:cNvSpPr>
          <p:nvPr>
            <p:ph type="body" sz="quarter" idx="14"/>
          </p:nvPr>
        </p:nvSpPr>
        <p:spPr>
          <a:xfrm>
            <a:off x="7999413" y="3568700"/>
            <a:ext cx="3565524" cy="1731963"/>
          </a:xfrm>
        </p:spPr>
        <p:txBody>
          <a:bodyPr>
            <a:normAutofit/>
          </a:bodyPr>
          <a:lstStyle/>
          <a:p>
            <a:r>
              <a:rPr lang="en-US" dirty="0"/>
              <a:t>By: Jaafar, Sameh, Thomas and Samer</a:t>
            </a:r>
          </a:p>
        </p:txBody>
      </p:sp>
    </p:spTree>
    <p:extLst>
      <p:ext uri="{BB962C8B-B14F-4D97-AF65-F5344CB8AC3E}">
        <p14:creationId xmlns:p14="http://schemas.microsoft.com/office/powerpoint/2010/main" val="752814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D72D26-24EF-4CBD-9431-A558CB7CA906}"/>
              </a:ext>
            </a:extLst>
          </p:cNvPr>
          <p:cNvSpPr>
            <a:spLocks noGrp="1"/>
          </p:cNvSpPr>
          <p:nvPr>
            <p:ph type="title"/>
          </p:nvPr>
        </p:nvSpPr>
        <p:spPr>
          <a:xfrm>
            <a:off x="550862" y="549275"/>
            <a:ext cx="11091600" cy="1332000"/>
          </a:xfrm>
        </p:spPr>
        <p:txBody>
          <a:bodyPr/>
          <a:lstStyle/>
          <a:p>
            <a:r>
              <a:rPr lang="en-US" sz="4800" dirty="0">
                <a:solidFill>
                  <a:schemeClr val="accent3">
                    <a:lumMod val="60000"/>
                    <a:lumOff val="40000"/>
                  </a:schemeClr>
                </a:solidFill>
              </a:rPr>
              <a:t>Is doing exercise and being healthy important?</a:t>
            </a:r>
            <a:br>
              <a:rPr lang="en-US" sz="4800" dirty="0">
                <a:solidFill>
                  <a:schemeClr val="accent3">
                    <a:lumMod val="60000"/>
                    <a:lumOff val="40000"/>
                  </a:schemeClr>
                </a:solidFill>
              </a:rPr>
            </a:br>
            <a:endParaRPr lang="en-US" dirty="0"/>
          </a:p>
        </p:txBody>
      </p:sp>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10</a:t>
            </a:fld>
            <a:endParaRPr lang="en-US"/>
          </a:p>
        </p:txBody>
      </p:sp>
      <p:sp>
        <p:nvSpPr>
          <p:cNvPr id="5" name="Content Placeholder 4">
            <a:extLst>
              <a:ext uri="{FF2B5EF4-FFF2-40B4-BE49-F238E27FC236}">
                <a16:creationId xmlns:a16="http://schemas.microsoft.com/office/drawing/2014/main" id="{34CC937F-B016-475D-9B2B-5CC4DAB2288C}"/>
              </a:ext>
            </a:extLst>
          </p:cNvPr>
          <p:cNvSpPr>
            <a:spLocks noGrp="1"/>
          </p:cNvSpPr>
          <p:nvPr>
            <p:ph idx="1"/>
          </p:nvPr>
        </p:nvSpPr>
        <p:spPr/>
        <p:txBody>
          <a:bodyPr/>
          <a:lstStyle/>
          <a:p>
            <a:pPr marL="0" indent="0">
              <a:buNone/>
            </a:pPr>
            <a:r>
              <a:rPr lang="en-US" sz="2800" dirty="0">
                <a:solidFill>
                  <a:srgbClr val="00FF00"/>
                </a:solidFill>
                <a:latin typeface="Roboto" panose="02000000000000000000" pitchFamily="2" charset="0"/>
              </a:rPr>
              <a:t>D</a:t>
            </a:r>
            <a:r>
              <a:rPr lang="en-US" sz="2800" b="0" i="0" dirty="0">
                <a:solidFill>
                  <a:srgbClr val="00FF00"/>
                </a:solidFill>
                <a:effectLst/>
                <a:latin typeface="Roboto" panose="02000000000000000000" pitchFamily="2" charset="0"/>
              </a:rPr>
              <a:t>aily exercise is one of the most important things you can do for your health. Being physically active can improve your brain health, help manage weight, reduce the risk of disease, strengthen bones and muscles, and improve your ability to do everyday activities</a:t>
            </a:r>
            <a:endParaRPr lang="en-US" sz="2800" dirty="0">
              <a:solidFill>
                <a:srgbClr val="00FF00"/>
              </a:solidFill>
            </a:endParaRPr>
          </a:p>
        </p:txBody>
      </p:sp>
    </p:spTree>
    <p:extLst>
      <p:ext uri="{BB962C8B-B14F-4D97-AF65-F5344CB8AC3E}">
        <p14:creationId xmlns:p14="http://schemas.microsoft.com/office/powerpoint/2010/main" val="1415102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D72D26-24EF-4CBD-9431-A558CB7CA906}"/>
              </a:ext>
            </a:extLst>
          </p:cNvPr>
          <p:cNvSpPr>
            <a:spLocks noGrp="1"/>
          </p:cNvSpPr>
          <p:nvPr>
            <p:ph type="title"/>
          </p:nvPr>
        </p:nvSpPr>
        <p:spPr>
          <a:xfrm>
            <a:off x="550862" y="549275"/>
            <a:ext cx="11091600" cy="1332000"/>
          </a:xfrm>
        </p:spPr>
        <p:txBody>
          <a:bodyPr/>
          <a:lstStyle/>
          <a:p>
            <a:r>
              <a:rPr lang="en-US" sz="4800" dirty="0">
                <a:solidFill>
                  <a:schemeClr val="accent3">
                    <a:lumMod val="60000"/>
                    <a:lumOff val="40000"/>
                  </a:schemeClr>
                </a:solidFill>
              </a:rPr>
              <a:t>Advantages of being healthy and exercising</a:t>
            </a:r>
            <a:br>
              <a:rPr lang="en-US" sz="4800" dirty="0">
                <a:solidFill>
                  <a:schemeClr val="accent3">
                    <a:lumMod val="60000"/>
                    <a:lumOff val="40000"/>
                  </a:schemeClr>
                </a:solidFill>
              </a:rPr>
            </a:br>
            <a:endParaRPr lang="en-US" dirty="0"/>
          </a:p>
        </p:txBody>
      </p:sp>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11</a:t>
            </a:fld>
            <a:endParaRPr lang="en-US"/>
          </a:p>
        </p:txBody>
      </p:sp>
      <p:sp>
        <p:nvSpPr>
          <p:cNvPr id="5" name="Content Placeholder 4">
            <a:extLst>
              <a:ext uri="{FF2B5EF4-FFF2-40B4-BE49-F238E27FC236}">
                <a16:creationId xmlns:a16="http://schemas.microsoft.com/office/drawing/2014/main" id="{34CC937F-B016-475D-9B2B-5CC4DAB2288C}"/>
              </a:ext>
            </a:extLst>
          </p:cNvPr>
          <p:cNvSpPr>
            <a:spLocks noGrp="1"/>
          </p:cNvSpPr>
          <p:nvPr>
            <p:ph idx="1"/>
          </p:nvPr>
        </p:nvSpPr>
        <p:spPr/>
        <p:txBody>
          <a:bodyPr/>
          <a:lstStyle/>
          <a:p>
            <a:pPr marL="0" indent="0">
              <a:buNone/>
            </a:pPr>
            <a:r>
              <a:rPr lang="en-US" b="0" i="0" dirty="0">
                <a:solidFill>
                  <a:srgbClr val="92D050"/>
                </a:solidFill>
                <a:effectLst/>
                <a:latin typeface="Montserrat" panose="00000500000000000000" pitchFamily="2" charset="0"/>
              </a:rPr>
              <a:t>-It’s a natural mood lifter. Regular physical activity can relieve stress, anxiety, depression and anger.</a:t>
            </a:r>
          </a:p>
          <a:p>
            <a:pPr marL="0" indent="0">
              <a:buNone/>
            </a:pPr>
            <a:r>
              <a:rPr lang="en-US" dirty="0">
                <a:solidFill>
                  <a:srgbClr val="92D050"/>
                </a:solidFill>
                <a:latin typeface="Montserrat" panose="00000500000000000000" pitchFamily="2" charset="0"/>
              </a:rPr>
              <a:t>-</a:t>
            </a:r>
            <a:r>
              <a:rPr lang="en-US" b="0" i="0" dirty="0">
                <a:solidFill>
                  <a:srgbClr val="92D050"/>
                </a:solidFill>
                <a:effectLst/>
                <a:latin typeface="Montserrat" panose="00000500000000000000" pitchFamily="2" charset="0"/>
              </a:rPr>
              <a:t>It keeps you physically fit and able.</a:t>
            </a:r>
            <a:r>
              <a:rPr lang="en-US" b="0" i="0" dirty="0">
                <a:solidFill>
                  <a:srgbClr val="222328"/>
                </a:solidFill>
                <a:effectLst/>
                <a:latin typeface="Montserrat" panose="00000500000000000000" pitchFamily="2" charset="0"/>
              </a:rPr>
              <a:t> </a:t>
            </a:r>
            <a:r>
              <a:rPr lang="en-US" b="0" i="0" dirty="0">
                <a:solidFill>
                  <a:srgbClr val="92D050"/>
                </a:solidFill>
                <a:effectLst/>
                <a:latin typeface="Montserrat" panose="00000500000000000000" pitchFamily="2" charset="0"/>
              </a:rPr>
              <a:t>Without regular activity, your body slowly loses its strength, stamina and ability to function properly.</a:t>
            </a:r>
          </a:p>
          <a:p>
            <a:pPr marL="0" indent="0">
              <a:buNone/>
            </a:pPr>
            <a:r>
              <a:rPr lang="en-US" b="0" i="0" dirty="0">
                <a:solidFill>
                  <a:srgbClr val="92D050"/>
                </a:solidFill>
                <a:effectLst/>
                <a:latin typeface="Montserrat" panose="00000500000000000000" pitchFamily="2" charset="0"/>
              </a:rPr>
              <a:t>-It helps keep the doctor away. Stand up when you eat your apple a day! Too much sitting and other sedentary activities can increase your risk of heart disease and stroke.</a:t>
            </a:r>
          </a:p>
          <a:p>
            <a:pPr marL="0" indent="0">
              <a:buNone/>
            </a:pPr>
            <a:endParaRPr lang="en-US" b="0" i="0" dirty="0">
              <a:solidFill>
                <a:srgbClr val="92D050"/>
              </a:solidFill>
              <a:effectLst/>
              <a:latin typeface="Montserrat" panose="00000500000000000000" pitchFamily="2" charset="0"/>
            </a:endParaRPr>
          </a:p>
          <a:p>
            <a:pPr marL="0" indent="0">
              <a:buNone/>
            </a:pPr>
            <a:endParaRPr lang="en-US" b="0" i="0" dirty="0">
              <a:solidFill>
                <a:srgbClr val="92D050"/>
              </a:solidFill>
              <a:effectLst/>
              <a:latin typeface="Montserrat" panose="00000500000000000000" pitchFamily="2" charset="0"/>
            </a:endParaRPr>
          </a:p>
          <a:p>
            <a:pPr marL="0" indent="0">
              <a:buNone/>
            </a:pPr>
            <a:endParaRPr lang="en-US" b="0" i="0" dirty="0">
              <a:solidFill>
                <a:srgbClr val="92D050"/>
              </a:solidFill>
              <a:effectLst/>
              <a:latin typeface="Montserrat" panose="00000500000000000000" pitchFamily="2" charset="0"/>
            </a:endParaRPr>
          </a:p>
          <a:p>
            <a:pPr marL="0" indent="0">
              <a:buNone/>
            </a:pPr>
            <a:endParaRPr lang="en-US" dirty="0"/>
          </a:p>
        </p:txBody>
      </p:sp>
    </p:spTree>
    <p:extLst>
      <p:ext uri="{BB962C8B-B14F-4D97-AF65-F5344CB8AC3E}">
        <p14:creationId xmlns:p14="http://schemas.microsoft.com/office/powerpoint/2010/main" val="1939448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12</a:t>
            </a:fld>
            <a:endParaRPr lang="en-US"/>
          </a:p>
        </p:txBody>
      </p:sp>
      <p:sp>
        <p:nvSpPr>
          <p:cNvPr id="5" name="Content Placeholder 4">
            <a:extLst>
              <a:ext uri="{FF2B5EF4-FFF2-40B4-BE49-F238E27FC236}">
                <a16:creationId xmlns:a16="http://schemas.microsoft.com/office/drawing/2014/main" id="{34CC937F-B016-475D-9B2B-5CC4DAB2288C}"/>
              </a:ext>
            </a:extLst>
          </p:cNvPr>
          <p:cNvSpPr>
            <a:spLocks noGrp="1"/>
          </p:cNvSpPr>
          <p:nvPr>
            <p:ph idx="1"/>
          </p:nvPr>
        </p:nvSpPr>
        <p:spPr>
          <a:xfrm>
            <a:off x="263347" y="387707"/>
            <a:ext cx="11377790" cy="5705118"/>
          </a:xfrm>
        </p:spPr>
        <p:txBody>
          <a:bodyPr/>
          <a:lstStyle/>
          <a:p>
            <a:pPr marL="0" indent="0" algn="l" fontAlgn="base">
              <a:buNone/>
            </a:pPr>
            <a:r>
              <a:rPr lang="en-US" sz="2400" dirty="0">
                <a:solidFill>
                  <a:schemeClr val="accent1"/>
                </a:solidFill>
              </a:rPr>
              <a:t>According to the newspaper ‘The Guardian’, </a:t>
            </a:r>
            <a:r>
              <a:rPr lang="en-US" sz="2400" b="0" i="0" dirty="0">
                <a:solidFill>
                  <a:schemeClr val="accent1"/>
                </a:solidFill>
                <a:effectLst/>
                <a:latin typeface="GuardianTextEgyptian"/>
              </a:rPr>
              <a:t>People who pack all their exercise into one or two sessions at the weekend benefit almost as much as people who work out more frequently.</a:t>
            </a:r>
          </a:p>
          <a:p>
            <a:pPr marL="0" indent="0" algn="l" fontAlgn="base">
              <a:buNone/>
            </a:pPr>
            <a:r>
              <a:rPr lang="en-US" sz="2400" b="0" i="0" dirty="0">
                <a:solidFill>
                  <a:schemeClr val="accent1"/>
                </a:solidFill>
                <a:effectLst/>
                <a:latin typeface="GuardianTextEgyptian"/>
              </a:rPr>
              <a:t>“Millions of people enjoy doing sport once or twice a week, but they may be concerned that they are not doing enough,” said Gary O’Donovan, a physical activity researcher and author on the study at Loughborough University. “We find a clear benefit. It’s making them fit and healthy.”</a:t>
            </a:r>
          </a:p>
          <a:p>
            <a:pPr marL="0" indent="0" algn="l" fontAlgn="base">
              <a:buNone/>
            </a:pPr>
            <a:r>
              <a:rPr lang="en-US" sz="2400" b="0" i="0" dirty="0">
                <a:solidFill>
                  <a:schemeClr val="accent1"/>
                </a:solidFill>
                <a:effectLst/>
                <a:latin typeface="GuardianTextEgyptian"/>
              </a:rPr>
              <a:t>The UK’s National </a:t>
            </a:r>
            <a:r>
              <a:rPr lang="en-US" sz="2400" b="0" i="0" strike="noStrike" dirty="0">
                <a:solidFill>
                  <a:schemeClr val="accent1"/>
                </a:solidFill>
                <a:effectLst/>
                <a:latin typeface="GuardianTextEgyptian"/>
              </a:rPr>
              <a:t>Health</a:t>
            </a:r>
            <a:r>
              <a:rPr lang="en-US" sz="2400" b="0" i="0" dirty="0">
                <a:solidFill>
                  <a:schemeClr val="accent1"/>
                </a:solidFill>
                <a:effectLst/>
                <a:latin typeface="GuardianTextEgyptian"/>
              </a:rPr>
              <a:t> Service recommends that people should spen</a:t>
            </a:r>
            <a:r>
              <a:rPr lang="en-US" sz="2400" dirty="0">
                <a:solidFill>
                  <a:schemeClr val="accent1"/>
                </a:solidFill>
                <a:latin typeface="GuardianTextEgyptian"/>
              </a:rPr>
              <a:t>d 150 minutes doing moderate exercise </a:t>
            </a:r>
            <a:r>
              <a:rPr lang="en-US" sz="2400" b="0" i="0" dirty="0">
                <a:solidFill>
                  <a:schemeClr val="accent1"/>
                </a:solidFill>
                <a:effectLst/>
                <a:latin typeface="GuardianTextEgyptian"/>
              </a:rPr>
              <a:t>or 75 minutes a week doing strong exercise. </a:t>
            </a:r>
          </a:p>
          <a:p>
            <a:pPr marL="0" indent="0" algn="l" fontAlgn="base">
              <a:buNone/>
            </a:pPr>
            <a:r>
              <a:rPr lang="en-US" sz="2400" dirty="0">
                <a:solidFill>
                  <a:schemeClr val="accent1"/>
                </a:solidFill>
                <a:latin typeface="GuardianTextEgyptian"/>
              </a:rPr>
              <a:t>Moderate exercise can be done while having a conversation, but talking when you’re doing vigorous exercise can make it much harder</a:t>
            </a:r>
            <a:endParaRPr lang="en-US" sz="2400" dirty="0">
              <a:solidFill>
                <a:schemeClr val="accent1"/>
              </a:solidFill>
            </a:endParaRPr>
          </a:p>
        </p:txBody>
      </p:sp>
    </p:spTree>
    <p:extLst>
      <p:ext uri="{BB962C8B-B14F-4D97-AF65-F5344CB8AC3E}">
        <p14:creationId xmlns:p14="http://schemas.microsoft.com/office/powerpoint/2010/main" val="1774300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13</a:t>
            </a:fld>
            <a:endParaRPr lang="en-US"/>
          </a:p>
        </p:txBody>
      </p:sp>
      <p:sp>
        <p:nvSpPr>
          <p:cNvPr id="5" name="Content Placeholder 4">
            <a:extLst>
              <a:ext uri="{FF2B5EF4-FFF2-40B4-BE49-F238E27FC236}">
                <a16:creationId xmlns:a16="http://schemas.microsoft.com/office/drawing/2014/main" id="{34CC937F-B016-475D-9B2B-5CC4DAB2288C}"/>
              </a:ext>
            </a:extLst>
          </p:cNvPr>
          <p:cNvSpPr>
            <a:spLocks noGrp="1"/>
          </p:cNvSpPr>
          <p:nvPr>
            <p:ph idx="1"/>
          </p:nvPr>
        </p:nvSpPr>
        <p:spPr>
          <a:xfrm>
            <a:off x="365760" y="373075"/>
            <a:ext cx="11275377" cy="5719749"/>
          </a:xfrm>
        </p:spPr>
        <p:txBody>
          <a:bodyPr/>
          <a:lstStyle/>
          <a:p>
            <a:pPr marL="0" indent="0">
              <a:buNone/>
            </a:pPr>
            <a:r>
              <a:rPr lang="en-US" sz="2400" dirty="0">
                <a:solidFill>
                  <a:schemeClr val="accent1"/>
                </a:solidFill>
                <a:latin typeface="GuardianTextEgyptian"/>
              </a:rPr>
              <a:t>P</a:t>
            </a:r>
            <a:r>
              <a:rPr lang="en-US" sz="2400" b="0" i="0" dirty="0">
                <a:solidFill>
                  <a:schemeClr val="accent1"/>
                </a:solidFill>
                <a:effectLst/>
                <a:latin typeface="GuardianTextEgyptian"/>
              </a:rPr>
              <a:t>eople who met the physical activity target by exercising through the week have a 35% lower risk of death than the inactive adults, with cardiovascular deaths down 41% and a 21% lower risk of cancer death.</a:t>
            </a:r>
          </a:p>
          <a:p>
            <a:pPr marL="0" indent="0" algn="l" fontAlgn="base">
              <a:buNone/>
            </a:pPr>
            <a:r>
              <a:rPr lang="en-US" sz="2400" b="0" i="0" dirty="0">
                <a:solidFill>
                  <a:schemeClr val="accent1"/>
                </a:solidFill>
                <a:effectLst/>
                <a:latin typeface="GuardianTextEgyptian"/>
              </a:rPr>
              <a:t>For those who have resolved to get fit in the New Year, O’Donovan recommends to start with moderate exercise, such as fast walking, and then to set realistic, gradual goals to increase confidence without running the danger of setbacks due to injury. “A middle aged or older person should do as much as 12 weeks of moderate exercise before introducing vigorous exercise,” he said.</a:t>
            </a:r>
          </a:p>
          <a:p>
            <a:pPr marL="0" indent="0">
              <a:buNone/>
            </a:pPr>
            <a:br>
              <a:rPr lang="en-US" sz="2000" dirty="0"/>
            </a:br>
            <a:endParaRPr lang="en-US" sz="2400" dirty="0">
              <a:solidFill>
                <a:schemeClr val="accent1"/>
              </a:solidFill>
            </a:endParaRPr>
          </a:p>
        </p:txBody>
      </p:sp>
    </p:spTree>
    <p:extLst>
      <p:ext uri="{BB962C8B-B14F-4D97-AF65-F5344CB8AC3E}">
        <p14:creationId xmlns:p14="http://schemas.microsoft.com/office/powerpoint/2010/main" val="1645817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7788B34-4190-4916-9048-47720EA5ABF1}"/>
              </a:ext>
            </a:extLst>
          </p:cNvPr>
          <p:cNvSpPr>
            <a:spLocks noGrp="1"/>
          </p:cNvSpPr>
          <p:nvPr>
            <p:ph type="title"/>
          </p:nvPr>
        </p:nvSpPr>
        <p:spPr>
          <a:xfrm>
            <a:off x="550862" y="549275"/>
            <a:ext cx="11097551" cy="1332000"/>
          </a:xfrm>
        </p:spPr>
        <p:txBody>
          <a:bodyPr/>
          <a:lstStyle/>
          <a:p>
            <a:r>
              <a:rPr lang="en-US" dirty="0">
                <a:solidFill>
                  <a:schemeClr val="accent1">
                    <a:lumMod val="60000"/>
                    <a:lumOff val="40000"/>
                  </a:schemeClr>
                </a:solidFill>
              </a:rPr>
              <a:t>Resources</a:t>
            </a:r>
            <a:r>
              <a:rPr lang="en-US" dirty="0"/>
              <a:t> </a:t>
            </a:r>
          </a:p>
        </p:txBody>
      </p:sp>
      <p:sp>
        <p:nvSpPr>
          <p:cNvPr id="9" name="Content Placeholder 8">
            <a:extLst>
              <a:ext uri="{FF2B5EF4-FFF2-40B4-BE49-F238E27FC236}">
                <a16:creationId xmlns:a16="http://schemas.microsoft.com/office/drawing/2014/main" id="{8598ECEC-4413-4244-8F21-0076EC511806}"/>
              </a:ext>
            </a:extLst>
          </p:cNvPr>
          <p:cNvSpPr>
            <a:spLocks noGrp="1"/>
          </p:cNvSpPr>
          <p:nvPr>
            <p:ph sz="half" idx="2"/>
          </p:nvPr>
        </p:nvSpPr>
        <p:spPr>
          <a:xfrm>
            <a:off x="234086" y="1572768"/>
            <a:ext cx="11351870" cy="4871923"/>
          </a:xfrm>
        </p:spPr>
        <p:txBody>
          <a:bodyPr>
            <a:normAutofit/>
          </a:bodyPr>
          <a:lstStyle/>
          <a:p>
            <a:pPr>
              <a:buFont typeface="Wingdings" panose="05000000000000000000" pitchFamily="2" charset="2"/>
              <a:buChar char="v"/>
            </a:pPr>
            <a:r>
              <a:rPr lang="en-US" b="0" i="0" dirty="0">
                <a:solidFill>
                  <a:schemeClr val="accent2">
                    <a:lumMod val="60000"/>
                    <a:lumOff val="40000"/>
                  </a:schemeClr>
                </a:solidFill>
                <a:effectLst/>
                <a:latin typeface="Roboto" panose="02000000000000000000" pitchFamily="2" charset="0"/>
              </a:rPr>
              <a:t>Constitution of the World Health Organizationhttps://</a:t>
            </a:r>
            <a:r>
              <a:rPr lang="en-US" b="0" i="0" u="sng" dirty="0">
                <a:solidFill>
                  <a:schemeClr val="accent2">
                    <a:lumMod val="60000"/>
                    <a:lumOff val="40000"/>
                  </a:schemeClr>
                </a:solidFill>
                <a:effectLst/>
                <a:latin typeface="Roboto" panose="02000000000000000000" pitchFamily="2" charset="0"/>
                <a:hlinkClick r:id="rId2">
                  <a:extLst>
                    <a:ext uri="{A12FA001-AC4F-418D-AE19-62706E023703}">
                      <ahyp:hlinkClr xmlns:ahyp="http://schemas.microsoft.com/office/drawing/2018/hyperlinkcolor" val="tx"/>
                    </a:ext>
                  </a:extLst>
                </a:hlinkClick>
              </a:rPr>
              <a:t>www.who.int</a:t>
            </a:r>
            <a:r>
              <a:rPr lang="en-US" b="0" i="0" dirty="0">
                <a:solidFill>
                  <a:schemeClr val="accent2">
                    <a:lumMod val="60000"/>
                    <a:lumOff val="40000"/>
                  </a:schemeClr>
                </a:solidFill>
                <a:effectLst/>
                <a:latin typeface="Roboto" panose="02000000000000000000" pitchFamily="2" charset="0"/>
              </a:rPr>
              <a:t> › about › governance › constitution</a:t>
            </a:r>
          </a:p>
          <a:p>
            <a:pPr>
              <a:buFont typeface="Wingdings" panose="05000000000000000000" pitchFamily="2" charset="2"/>
              <a:buChar char="v"/>
            </a:pPr>
            <a:r>
              <a:rPr lang="en-US" b="0" i="0" u="sng" dirty="0">
                <a:solidFill>
                  <a:srgbClr val="1967D2"/>
                </a:solidFill>
                <a:effectLst/>
                <a:latin typeface="Roboto" panose="02000000000000000000" pitchFamily="2" charset="0"/>
                <a:hlinkClick r:id="rId3"/>
              </a:rPr>
              <a:t>https://online.csp.edu/resources/article/the-science-of-exercise/</a:t>
            </a:r>
            <a:endParaRPr lang="en-US" b="0" i="0" u="sng" dirty="0">
              <a:solidFill>
                <a:srgbClr val="1967D2"/>
              </a:solidFill>
              <a:effectLst/>
              <a:latin typeface="Roboto" panose="02000000000000000000" pitchFamily="2" charset="0"/>
            </a:endParaRPr>
          </a:p>
          <a:p>
            <a:pPr>
              <a:buFont typeface="Wingdings" panose="05000000000000000000" pitchFamily="2" charset="2"/>
              <a:buChar char="v"/>
            </a:pPr>
            <a:r>
              <a:rPr lang="en-US" b="0" i="0" dirty="0">
                <a:solidFill>
                  <a:schemeClr val="accent2">
                    <a:lumMod val="60000"/>
                    <a:lumOff val="40000"/>
                  </a:schemeClr>
                </a:solidFill>
                <a:effectLst/>
                <a:latin typeface="Roboto" panose="02000000000000000000" pitchFamily="2" charset="0"/>
              </a:rPr>
              <a:t>Five Main Factors for Maintaining Good Healthhttps://</a:t>
            </a:r>
            <a:r>
              <a:rPr lang="en-US" b="0" i="0" u="sng" dirty="0">
                <a:solidFill>
                  <a:schemeClr val="accent2">
                    <a:lumMod val="60000"/>
                    <a:lumOff val="40000"/>
                  </a:schemeClr>
                </a:solidFill>
                <a:effectLst/>
                <a:latin typeface="Roboto" panose="02000000000000000000" pitchFamily="2" charset="0"/>
                <a:hlinkClick r:id="rId4">
                  <a:extLst>
                    <a:ext uri="{A12FA001-AC4F-418D-AE19-62706E023703}">
                      <ahyp:hlinkClr xmlns:ahyp="http://schemas.microsoft.com/office/drawing/2018/hyperlinkcolor" val="tx"/>
                    </a:ext>
                  </a:extLst>
                </a:hlinkClick>
              </a:rPr>
              <a:t>www.balancedwellbeinghealthcare.com</a:t>
            </a:r>
            <a:r>
              <a:rPr lang="en-US" u="sng" dirty="0">
                <a:solidFill>
                  <a:schemeClr val="accent2">
                    <a:lumMod val="60000"/>
                    <a:lumOff val="40000"/>
                  </a:schemeClr>
                </a:solidFill>
                <a:latin typeface="Roboto" panose="02000000000000000000" pitchFamily="2" charset="0"/>
              </a:rPr>
              <a:t> </a:t>
            </a:r>
            <a:r>
              <a:rPr lang="en-US" b="0" i="0" dirty="0">
                <a:solidFill>
                  <a:schemeClr val="accent2">
                    <a:lumMod val="60000"/>
                    <a:lumOff val="40000"/>
                  </a:schemeClr>
                </a:solidFill>
                <a:effectLst/>
                <a:latin typeface="Roboto" panose="02000000000000000000" pitchFamily="2" charset="0"/>
              </a:rPr>
              <a:t>› five-main</a:t>
            </a:r>
          </a:p>
          <a:p>
            <a:pPr>
              <a:buFont typeface="Wingdings" panose="05000000000000000000" pitchFamily="2" charset="2"/>
              <a:buChar char="v"/>
            </a:pPr>
            <a:r>
              <a:rPr lang="en-US" b="0" i="0" dirty="0">
                <a:solidFill>
                  <a:schemeClr val="accent1">
                    <a:lumMod val="60000"/>
                    <a:lumOff val="40000"/>
                  </a:schemeClr>
                </a:solidFill>
                <a:effectLst/>
                <a:latin typeface="Roboto" panose="02000000000000000000" pitchFamily="2" charset="0"/>
                <a:hlinkClick r:id="rId5"/>
              </a:rPr>
              <a:t>https://www.nhs.uk/live-well/exercise/exercise- health-benefits/</a:t>
            </a:r>
            <a:endParaRPr lang="en-US" dirty="0">
              <a:solidFill>
                <a:schemeClr val="accent1">
                  <a:lumMod val="60000"/>
                  <a:lumOff val="40000"/>
                </a:schemeClr>
              </a:solidFill>
              <a:latin typeface="Roboto" panose="02000000000000000000" pitchFamily="2" charset="0"/>
            </a:endParaRPr>
          </a:p>
          <a:p>
            <a:pPr>
              <a:buFont typeface="Wingdings" panose="05000000000000000000" pitchFamily="2" charset="2"/>
              <a:buChar char="v"/>
            </a:pPr>
            <a:r>
              <a:rPr lang="en-US" b="0" i="0" u="sng" dirty="0">
                <a:solidFill>
                  <a:schemeClr val="accent1">
                    <a:lumMod val="60000"/>
                    <a:lumOff val="40000"/>
                  </a:schemeClr>
                </a:solidFill>
                <a:effectLst/>
                <a:latin typeface="Roboto" panose="02000000000000000000" pitchFamily="2" charset="0"/>
                <a:hlinkClick r:id="rId6"/>
              </a:rPr>
              <a:t>https://www.mayoclinic.org/healthylifestyle/fitness/indepth/exercise/art20048389#:~:text=Regular%20physical%20activity%20can%20improve,energy%20to%20tackle%20daily%20chores</a:t>
            </a:r>
            <a:r>
              <a:rPr lang="en-US" b="0" i="0" u="sng" dirty="0">
                <a:solidFill>
                  <a:schemeClr val="accent1">
                    <a:lumMod val="60000"/>
                    <a:lumOff val="40000"/>
                  </a:schemeClr>
                </a:solidFill>
                <a:effectLst/>
                <a:latin typeface="Roboto" panose="02000000000000000000" pitchFamily="2" charset="0"/>
              </a:rPr>
              <a:t> </a:t>
            </a:r>
          </a:p>
          <a:p>
            <a:pPr>
              <a:buFont typeface="Wingdings" panose="05000000000000000000" pitchFamily="2" charset="2"/>
              <a:buChar char="v"/>
            </a:pPr>
            <a:r>
              <a:rPr lang="en-US" u="sng" dirty="0">
                <a:solidFill>
                  <a:schemeClr val="accent1">
                    <a:lumMod val="60000"/>
                    <a:lumOff val="40000"/>
                  </a:schemeClr>
                </a:solidFill>
                <a:latin typeface="Roboto" panose="02000000000000000000" pitchFamily="2" charset="0"/>
              </a:rPr>
              <a:t>Collegehttps://www.rhodes.edu</a:t>
            </a:r>
            <a:r>
              <a:rPr lang="ar-JO" u="sng" dirty="0">
                <a:solidFill>
                  <a:schemeClr val="accent1">
                    <a:lumMod val="60000"/>
                    <a:lumOff val="40000"/>
                  </a:schemeClr>
                </a:solidFill>
                <a:latin typeface="Roboto" panose="02000000000000000000" pitchFamily="2" charset="0"/>
              </a:rPr>
              <a:t>&lt;</a:t>
            </a:r>
            <a:r>
              <a:rPr lang="en-US" u="sng" dirty="0">
                <a:solidFill>
                  <a:schemeClr val="accent1">
                    <a:lumMod val="60000"/>
                    <a:lumOff val="40000"/>
                  </a:schemeClr>
                </a:solidFill>
                <a:latin typeface="Roboto" panose="02000000000000000000" pitchFamily="2" charset="0"/>
              </a:rPr>
              <a:t>health-forms</a:t>
            </a:r>
            <a:r>
              <a:rPr lang="ar-JO" u="sng" dirty="0">
                <a:solidFill>
                  <a:schemeClr val="accent1">
                    <a:lumMod val="60000"/>
                    <a:lumOff val="40000"/>
                  </a:schemeClr>
                </a:solidFill>
                <a:latin typeface="Roboto" panose="02000000000000000000" pitchFamily="2" charset="0"/>
              </a:rPr>
              <a:t>&lt;</a:t>
            </a:r>
            <a:r>
              <a:rPr lang="en-US" u="sng">
                <a:solidFill>
                  <a:schemeClr val="accent1">
                    <a:lumMod val="60000"/>
                    <a:lumOff val="40000"/>
                  </a:schemeClr>
                </a:solidFill>
                <a:latin typeface="Roboto" panose="02000000000000000000" pitchFamily="2" charset="0"/>
              </a:rPr>
              <a:t>health-awareness </a:t>
            </a:r>
            <a:endParaRPr lang="en-US" b="0" i="0" u="sng" dirty="0">
              <a:solidFill>
                <a:schemeClr val="accent1">
                  <a:lumMod val="60000"/>
                  <a:lumOff val="40000"/>
                </a:schemeClr>
              </a:solidFill>
              <a:effectLst/>
              <a:latin typeface="Roboto" panose="02000000000000000000" pitchFamily="2" charset="0"/>
            </a:endParaRPr>
          </a:p>
          <a:p>
            <a:pPr>
              <a:buFont typeface="Wingdings" panose="05000000000000000000" pitchFamily="2" charset="2"/>
              <a:buChar char="v"/>
            </a:pPr>
            <a:r>
              <a:rPr lang="en-US" dirty="0">
                <a:solidFill>
                  <a:schemeClr val="accent2">
                    <a:lumMod val="60000"/>
                    <a:lumOff val="40000"/>
                  </a:schemeClr>
                </a:solidFill>
                <a:hlinkClick r:id="rId7"/>
              </a:rPr>
              <a:t>https://www.theguardian.com/science/2017/jan/09/weekend-workouts-nearly-as-good-as-whole-week-of-excercise-researchers-say</a:t>
            </a:r>
            <a:r>
              <a:rPr lang="en-US" dirty="0">
                <a:solidFill>
                  <a:schemeClr val="accent2">
                    <a:lumMod val="60000"/>
                    <a:lumOff val="40000"/>
                  </a:schemeClr>
                </a:solidFill>
              </a:rPr>
              <a:t> </a:t>
            </a:r>
          </a:p>
        </p:txBody>
      </p:sp>
      <p:sp>
        <p:nvSpPr>
          <p:cNvPr id="14" name="Date Placeholder 13">
            <a:extLst>
              <a:ext uri="{FF2B5EF4-FFF2-40B4-BE49-F238E27FC236}">
                <a16:creationId xmlns:a16="http://schemas.microsoft.com/office/drawing/2014/main" id="{D236478C-E242-44E0-8357-C72C9B588CA7}"/>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15" name="Footer Placeholder 14">
            <a:extLst>
              <a:ext uri="{FF2B5EF4-FFF2-40B4-BE49-F238E27FC236}">
                <a16:creationId xmlns:a16="http://schemas.microsoft.com/office/drawing/2014/main" id="{65A6DC02-681E-4AF7-AC6E-57CDDB2FBA28}"/>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16" name="Slide Number Placeholder 15">
            <a:extLst>
              <a:ext uri="{FF2B5EF4-FFF2-40B4-BE49-F238E27FC236}">
                <a16:creationId xmlns:a16="http://schemas.microsoft.com/office/drawing/2014/main" id="{CF0A8666-4477-461C-A79D-E91232EE973E}"/>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14</a:t>
            </a:fld>
            <a:endParaRPr lang="en-US"/>
          </a:p>
        </p:txBody>
      </p:sp>
    </p:spTree>
    <p:extLst>
      <p:ext uri="{BB962C8B-B14F-4D97-AF65-F5344CB8AC3E}">
        <p14:creationId xmlns:p14="http://schemas.microsoft.com/office/powerpoint/2010/main" val="1420547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Placeholder 26" descr="Data Points Digital background">
            <a:extLst>
              <a:ext uri="{FF2B5EF4-FFF2-40B4-BE49-F238E27FC236}">
                <a16:creationId xmlns:a16="http://schemas.microsoft.com/office/drawing/2014/main" id="{9E660784-34E2-4CDA-926A-DDD6AAF3504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1" y="0"/>
            <a:ext cx="12192000" cy="6858000"/>
          </a:xfrm>
        </p:spPr>
      </p:pic>
      <p:sp>
        <p:nvSpPr>
          <p:cNvPr id="22" name="Title 21">
            <a:extLst>
              <a:ext uri="{FF2B5EF4-FFF2-40B4-BE49-F238E27FC236}">
                <a16:creationId xmlns:a16="http://schemas.microsoft.com/office/drawing/2014/main" id="{F8FAEED9-1ECD-45F9-87A0-9394BAEABB79}"/>
              </a:ext>
            </a:extLst>
          </p:cNvPr>
          <p:cNvSpPr>
            <a:spLocks noGrp="1"/>
          </p:cNvSpPr>
          <p:nvPr>
            <p:ph type="ctrTitle"/>
          </p:nvPr>
        </p:nvSpPr>
        <p:spPr>
          <a:xfrm>
            <a:off x="550863" y="549274"/>
            <a:ext cx="10597502" cy="5761037"/>
          </a:xfrm>
        </p:spPr>
        <p:txBody>
          <a:bodyPr/>
          <a:lstStyle/>
          <a:p>
            <a:pPr algn="ctr"/>
            <a:br>
              <a:rPr lang="en-US" sz="8800" dirty="0">
                <a:solidFill>
                  <a:srgbClr val="7BE313"/>
                </a:solidFill>
              </a:rPr>
            </a:br>
            <a:r>
              <a:rPr lang="en-US" sz="8800" dirty="0">
                <a:solidFill>
                  <a:srgbClr val="7BE313"/>
                </a:solidFill>
              </a:rPr>
              <a:t>Thank You</a:t>
            </a:r>
            <a:br>
              <a:rPr lang="en-US" sz="8800" dirty="0">
                <a:solidFill>
                  <a:srgbClr val="7BE313"/>
                </a:solidFill>
              </a:rPr>
            </a:br>
            <a:br>
              <a:rPr lang="en-US" sz="8800" dirty="0">
                <a:solidFill>
                  <a:srgbClr val="7BE313"/>
                </a:solidFill>
              </a:rPr>
            </a:br>
            <a:endParaRPr lang="en-US" sz="8800" dirty="0">
              <a:solidFill>
                <a:srgbClr val="7BE313"/>
              </a:solidFill>
            </a:endParaRPr>
          </a:p>
        </p:txBody>
      </p:sp>
      <p:sp>
        <p:nvSpPr>
          <p:cNvPr id="4" name="Date Placeholder 3">
            <a:extLst>
              <a:ext uri="{FF2B5EF4-FFF2-40B4-BE49-F238E27FC236}">
                <a16:creationId xmlns:a16="http://schemas.microsoft.com/office/drawing/2014/main" id="{7823E305-6365-4345-8BD1-4A31C61D96CB}"/>
              </a:ext>
            </a:extLst>
          </p:cNvPr>
          <p:cNvSpPr>
            <a:spLocks noGrp="1"/>
          </p:cNvSpPr>
          <p:nvPr>
            <p:ph type="dt" sz="half" idx="10"/>
          </p:nvPr>
        </p:nvSpPr>
        <p:spPr>
          <a:xfrm>
            <a:off x="550863" y="6507212"/>
            <a:ext cx="2628900" cy="153888"/>
          </a:xfrm>
        </p:spPr>
        <p:txBody>
          <a:bodyPr/>
          <a:lstStyle/>
          <a:p>
            <a:r>
              <a:rPr lang="en-US"/>
              <a:t>Tuesday, February 2, 20XX</a:t>
            </a:r>
          </a:p>
        </p:txBody>
      </p:sp>
      <p:sp>
        <p:nvSpPr>
          <p:cNvPr id="5" name="Footer Placeholder 4">
            <a:extLst>
              <a:ext uri="{FF2B5EF4-FFF2-40B4-BE49-F238E27FC236}">
                <a16:creationId xmlns:a16="http://schemas.microsoft.com/office/drawing/2014/main" id="{0B37A3FF-ED32-4C4A-A21F-848A3BF6F896}"/>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36E60F23-FB58-4EF8-82FD-E86CED25FDD4}"/>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15</a:t>
            </a:fld>
            <a:endParaRPr lang="en-US"/>
          </a:p>
        </p:txBody>
      </p:sp>
    </p:spTree>
    <p:extLst>
      <p:ext uri="{BB962C8B-B14F-4D97-AF65-F5344CB8AC3E}">
        <p14:creationId xmlns:p14="http://schemas.microsoft.com/office/powerpoint/2010/main" val="3247798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6" name="Ov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0" name="Grou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Freef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Ov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4" name="Ov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46" name="Rectangle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4">
            <a:extLst>
              <a:ext uri="{FF2B5EF4-FFF2-40B4-BE49-F238E27FC236}">
                <a16:creationId xmlns:a16="http://schemas.microsoft.com/office/drawing/2014/main" id="{40F1DF5B-353A-4270-8C10-6A1509441174}"/>
              </a:ext>
            </a:extLst>
          </p:cNvPr>
          <p:cNvSpPr>
            <a:spLocks noGrp="1"/>
          </p:cNvSpPr>
          <p:nvPr>
            <p:ph type="ctrTitle"/>
          </p:nvPr>
        </p:nvSpPr>
        <p:spPr>
          <a:xfrm>
            <a:off x="550863" y="273058"/>
            <a:ext cx="11255870" cy="1421731"/>
          </a:xfrm>
        </p:spPr>
        <p:txBody>
          <a:bodyPr vert="horz" wrap="square" lIns="0" tIns="0" rIns="0" bIns="0" rtlCol="0" anchor="b" anchorCtr="0">
            <a:noAutofit/>
          </a:bodyPr>
          <a:lstStyle/>
          <a:p>
            <a:pPr>
              <a:lnSpc>
                <a:spcPct val="100000"/>
              </a:lnSpc>
            </a:pPr>
            <a:r>
              <a:rPr lang="en-US" sz="4800" dirty="0">
                <a:solidFill>
                  <a:schemeClr val="accent1">
                    <a:lumMod val="60000"/>
                    <a:lumOff val="40000"/>
                  </a:schemeClr>
                </a:solidFill>
              </a:rPr>
              <a:t>Research Questions</a:t>
            </a:r>
            <a:endParaRPr lang="en-US" sz="4800" kern="1200" dirty="0">
              <a:solidFill>
                <a:schemeClr val="accent1">
                  <a:lumMod val="60000"/>
                  <a:lumOff val="40000"/>
                </a:schemeClr>
              </a:solidFill>
              <a:latin typeface="+mj-lt"/>
              <a:ea typeface="+mj-ea"/>
              <a:cs typeface="+mj-cs"/>
            </a:endParaRPr>
          </a:p>
        </p:txBody>
      </p:sp>
      <p:sp>
        <p:nvSpPr>
          <p:cNvPr id="16" name="Subtitle 15">
            <a:extLst>
              <a:ext uri="{FF2B5EF4-FFF2-40B4-BE49-F238E27FC236}">
                <a16:creationId xmlns:a16="http://schemas.microsoft.com/office/drawing/2014/main" id="{4BDCF583-1D5D-4235-97C2-39272B80A0B1}"/>
              </a:ext>
            </a:extLst>
          </p:cNvPr>
          <p:cNvSpPr>
            <a:spLocks noGrp="1"/>
          </p:cNvSpPr>
          <p:nvPr>
            <p:ph type="subTitle" idx="1"/>
          </p:nvPr>
        </p:nvSpPr>
        <p:spPr>
          <a:xfrm>
            <a:off x="550863" y="1694789"/>
            <a:ext cx="11255870" cy="4552392"/>
          </a:xfrm>
        </p:spPr>
        <p:txBody>
          <a:bodyPr vert="horz" wrap="square" lIns="0" tIns="0" rIns="0" bIns="0" rtlCol="0">
            <a:normAutofit/>
          </a:bodyPr>
          <a:lstStyle/>
          <a:p>
            <a:pPr marL="457200" indent="-457200">
              <a:lnSpc>
                <a:spcPct val="100000"/>
              </a:lnSpc>
              <a:buFont typeface="Courier New" panose="02070309020205020404" pitchFamily="49" charset="0"/>
              <a:buChar char="o"/>
            </a:pPr>
            <a:r>
              <a:rPr lang="en-US" sz="3200" dirty="0">
                <a:solidFill>
                  <a:schemeClr val="accent3">
                    <a:lumMod val="60000"/>
                    <a:lumOff val="40000"/>
                  </a:schemeClr>
                </a:solidFill>
              </a:rPr>
              <a:t>why do we need to exercise and be healthy?</a:t>
            </a:r>
          </a:p>
          <a:p>
            <a:pPr marL="457200" indent="-457200">
              <a:lnSpc>
                <a:spcPct val="100000"/>
              </a:lnSpc>
              <a:buFont typeface="Courier New" panose="02070309020205020404" pitchFamily="49" charset="0"/>
              <a:buChar char="o"/>
            </a:pPr>
            <a:r>
              <a:rPr lang="en-US" sz="3200" dirty="0">
                <a:solidFill>
                  <a:schemeClr val="accent3">
                    <a:lumMod val="60000"/>
                    <a:lumOff val="40000"/>
                  </a:schemeClr>
                </a:solidFill>
              </a:rPr>
              <a:t>Is doing exercise and being healthy important?</a:t>
            </a:r>
          </a:p>
          <a:p>
            <a:pPr marL="457200" indent="-457200">
              <a:lnSpc>
                <a:spcPct val="100000"/>
              </a:lnSpc>
              <a:buFont typeface="Courier New" panose="02070309020205020404" pitchFamily="49" charset="0"/>
              <a:buChar char="o"/>
            </a:pPr>
            <a:r>
              <a:rPr lang="en-US" sz="3200" dirty="0">
                <a:solidFill>
                  <a:schemeClr val="accent3">
                    <a:lumMod val="60000"/>
                    <a:lumOff val="40000"/>
                  </a:schemeClr>
                </a:solidFill>
              </a:rPr>
              <a:t>Advantages of being healthy and exercising</a:t>
            </a:r>
          </a:p>
          <a:p>
            <a:pPr marL="457200" indent="-457200">
              <a:lnSpc>
                <a:spcPct val="100000"/>
              </a:lnSpc>
              <a:buFont typeface="Courier New" panose="02070309020205020404" pitchFamily="49" charset="0"/>
              <a:buChar char="o"/>
            </a:pPr>
            <a:endParaRPr lang="en-US" sz="3200" dirty="0">
              <a:solidFill>
                <a:schemeClr val="accent3">
                  <a:lumMod val="60000"/>
                  <a:lumOff val="40000"/>
                </a:schemeClr>
              </a:solidFill>
            </a:endParaRPr>
          </a:p>
          <a:p>
            <a:pPr marL="0" indent="0">
              <a:lnSpc>
                <a:spcPct val="100000"/>
              </a:lnSpc>
            </a:pPr>
            <a:endParaRPr lang="en-US" sz="3200" kern="1200" dirty="0">
              <a:solidFill>
                <a:schemeClr val="accent3">
                  <a:lumMod val="60000"/>
                  <a:lumOff val="40000"/>
                </a:schemeClr>
              </a:solidFill>
              <a:latin typeface="+mn-lt"/>
              <a:ea typeface="+mn-ea"/>
              <a:cs typeface="+mn-cs"/>
            </a:endParaRPr>
          </a:p>
        </p:txBody>
      </p:sp>
      <p:sp>
        <p:nvSpPr>
          <p:cNvPr id="2" name="Date Placeholder 1">
            <a:extLst>
              <a:ext uri="{FF2B5EF4-FFF2-40B4-BE49-F238E27FC236}">
                <a16:creationId xmlns:a16="http://schemas.microsoft.com/office/drawing/2014/main" id="{2910D835-B454-4270-BB35-86A187307E6F}"/>
              </a:ext>
            </a:extLst>
          </p:cNvPr>
          <p:cNvSpPr>
            <a:spLocks noGrp="1"/>
          </p:cNvSpPr>
          <p:nvPr>
            <p:ph type="dt" sz="half" idx="10"/>
          </p:nvPr>
        </p:nvSpPr>
        <p:spPr/>
        <p:txBody>
          <a:bodyPr/>
          <a:lstStyle/>
          <a:p>
            <a:r>
              <a:rPr lang="en-US"/>
              <a:t>Tuesday, February 2, 20XX</a:t>
            </a:r>
          </a:p>
        </p:txBody>
      </p:sp>
      <p:sp>
        <p:nvSpPr>
          <p:cNvPr id="3" name="Footer Placeholder 2">
            <a:extLst>
              <a:ext uri="{FF2B5EF4-FFF2-40B4-BE49-F238E27FC236}">
                <a16:creationId xmlns:a16="http://schemas.microsoft.com/office/drawing/2014/main" id="{7F7F653B-90B5-4F47-A33F-93DCB2EF68C2}"/>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a:lstStyle/>
          <a:p>
            <a:fld id="{DBA1B0FB-D917-4C8C-928F-313BD683BF39}" type="slidenum">
              <a:rPr lang="en-US" smtClean="0"/>
              <a:t>2</a:t>
            </a:fld>
            <a:endParaRPr lang="en-US"/>
          </a:p>
        </p:txBody>
      </p:sp>
    </p:spTree>
    <p:extLst>
      <p:ext uri="{BB962C8B-B14F-4D97-AF65-F5344CB8AC3E}">
        <p14:creationId xmlns:p14="http://schemas.microsoft.com/office/powerpoint/2010/main" val="479674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6426E-F6F6-4A7C-9181-8C3090996261}"/>
              </a:ext>
            </a:extLst>
          </p:cNvPr>
          <p:cNvSpPr>
            <a:spLocks noGrp="1"/>
          </p:cNvSpPr>
          <p:nvPr>
            <p:ph type="title"/>
          </p:nvPr>
        </p:nvSpPr>
        <p:spPr>
          <a:xfrm>
            <a:off x="550864" y="549275"/>
            <a:ext cx="3565524" cy="1997855"/>
          </a:xfrm>
        </p:spPr>
        <p:txBody>
          <a:bodyPr/>
          <a:lstStyle/>
          <a:p>
            <a:r>
              <a:rPr lang="en-US">
                <a:solidFill>
                  <a:schemeClr val="accent1">
                    <a:lumMod val="60000"/>
                    <a:lumOff val="40000"/>
                  </a:schemeClr>
                </a:solidFill>
              </a:rPr>
              <a:t>Health </a:t>
            </a:r>
            <a:br>
              <a:rPr lang="en-US">
                <a:solidFill>
                  <a:schemeClr val="accent1">
                    <a:lumMod val="60000"/>
                    <a:lumOff val="40000"/>
                  </a:schemeClr>
                </a:solidFill>
              </a:rPr>
            </a:br>
            <a:r>
              <a:rPr lang="en-US">
                <a:solidFill>
                  <a:schemeClr val="accent1">
                    <a:lumMod val="60000"/>
                    <a:lumOff val="40000"/>
                  </a:schemeClr>
                </a:solidFill>
              </a:rPr>
              <a:t>And</a:t>
            </a:r>
            <a:br>
              <a:rPr lang="en-US">
                <a:solidFill>
                  <a:schemeClr val="accent1">
                    <a:lumMod val="60000"/>
                    <a:lumOff val="40000"/>
                  </a:schemeClr>
                </a:solidFill>
              </a:rPr>
            </a:br>
            <a:r>
              <a:rPr lang="en-US">
                <a:solidFill>
                  <a:schemeClr val="accent1">
                    <a:lumMod val="60000"/>
                    <a:lumOff val="40000"/>
                  </a:schemeClr>
                </a:solidFill>
              </a:rPr>
              <a:t>Exercise</a:t>
            </a:r>
            <a:endParaRPr lang="en-US" dirty="0">
              <a:solidFill>
                <a:schemeClr val="accent1">
                  <a:lumMod val="60000"/>
                  <a:lumOff val="40000"/>
                </a:schemeClr>
              </a:solidFill>
            </a:endParaRPr>
          </a:p>
        </p:txBody>
      </p:sp>
      <p:sp>
        <p:nvSpPr>
          <p:cNvPr id="3" name="Content Placeholder 2">
            <a:extLst>
              <a:ext uri="{FF2B5EF4-FFF2-40B4-BE49-F238E27FC236}">
                <a16:creationId xmlns:a16="http://schemas.microsoft.com/office/drawing/2014/main" id="{D3B60D6F-4D0F-4D33-B2A7-159C8583FF00}"/>
              </a:ext>
            </a:extLst>
          </p:cNvPr>
          <p:cNvSpPr>
            <a:spLocks noGrp="1"/>
          </p:cNvSpPr>
          <p:nvPr>
            <p:ph idx="1"/>
          </p:nvPr>
        </p:nvSpPr>
        <p:spPr>
          <a:xfrm>
            <a:off x="389928" y="2592508"/>
            <a:ext cx="7232510" cy="3739152"/>
          </a:xfrm>
        </p:spPr>
        <p:txBody>
          <a:bodyPr/>
          <a:lstStyle/>
          <a:p>
            <a:r>
              <a:rPr lang="en-US" b="1" i="1" u="sng" dirty="0">
                <a:solidFill>
                  <a:srgbClr val="FFFF00"/>
                </a:solidFill>
                <a:effectLst/>
                <a:latin typeface="Roboto" panose="02000000000000000000" pitchFamily="2" charset="0"/>
              </a:rPr>
              <a:t>Health</a:t>
            </a:r>
            <a:r>
              <a:rPr lang="en-US" b="0" i="0" dirty="0">
                <a:solidFill>
                  <a:srgbClr val="FFFF00"/>
                </a:solidFill>
                <a:effectLst/>
                <a:latin typeface="Roboto" panose="02000000000000000000" pitchFamily="2" charset="0"/>
              </a:rPr>
              <a:t> is a state of complete physical, mental and social </a:t>
            </a:r>
            <a:r>
              <a:rPr lang="en-US" b="0" dirty="0">
                <a:solidFill>
                  <a:srgbClr val="FFFF00"/>
                </a:solidFill>
                <a:latin typeface="Roboto" panose="02000000000000000000" pitchFamily="2" charset="0"/>
              </a:rPr>
              <a:t>well-being and not merely the absence of disease or infirmity. </a:t>
            </a:r>
            <a:r>
              <a:rPr lang="en-US" b="1" i="1" u="sng" dirty="0">
                <a:solidFill>
                  <a:srgbClr val="FFFF00"/>
                </a:solidFill>
                <a:latin typeface="Roboto" panose="02000000000000000000" pitchFamily="2" charset="0"/>
              </a:rPr>
              <a:t>Exercise</a:t>
            </a:r>
            <a:r>
              <a:rPr lang="en-US" b="0" dirty="0">
                <a:solidFill>
                  <a:srgbClr val="FFFF00"/>
                </a:solidFill>
                <a:latin typeface="Roboto" panose="02000000000000000000" pitchFamily="2" charset="0"/>
              </a:rPr>
              <a:t> </a:t>
            </a:r>
            <a:r>
              <a:rPr lang="en-US" b="0" i="0" dirty="0">
                <a:solidFill>
                  <a:srgbClr val="FFFF00"/>
                </a:solidFill>
                <a:effectLst/>
                <a:latin typeface="Roboto" panose="02000000000000000000" pitchFamily="2" charset="0"/>
              </a:rPr>
              <a:t>can slow the loss of bone density that comes with age. </a:t>
            </a:r>
            <a:r>
              <a:rPr lang="en-US" dirty="0">
                <a:solidFill>
                  <a:srgbClr val="FFFF00"/>
                </a:solidFill>
                <a:latin typeface="Roboto" panose="02000000000000000000" pitchFamily="2" charset="0"/>
              </a:rPr>
              <a:t>It i</a:t>
            </a:r>
            <a:r>
              <a:rPr lang="en-US" b="0" i="0" dirty="0">
                <a:solidFill>
                  <a:srgbClr val="FFFF00"/>
                </a:solidFill>
                <a:effectLst/>
                <a:latin typeface="Roboto" panose="02000000000000000000" pitchFamily="2" charset="0"/>
              </a:rPr>
              <a:t>mproves mental health and mood, Physical activity keeps thinking, learning, and judgment skills sharp as people age. It also reduces the risk of depression and helps improve sleep quality.</a:t>
            </a:r>
            <a:endParaRPr lang="en-US" dirty="0">
              <a:solidFill>
                <a:srgbClr val="FFFF00"/>
              </a:solidFill>
            </a:endParaRPr>
          </a:p>
        </p:txBody>
      </p:sp>
      <p:sp>
        <p:nvSpPr>
          <p:cNvPr id="13" name="Date Placeholder 12">
            <a:extLst>
              <a:ext uri="{FF2B5EF4-FFF2-40B4-BE49-F238E27FC236}">
                <a16:creationId xmlns:a16="http://schemas.microsoft.com/office/drawing/2014/main" id="{915FE2C5-E66A-4405-B19E-2C5C546C98E4}"/>
              </a:ext>
            </a:extLst>
          </p:cNvPr>
          <p:cNvSpPr>
            <a:spLocks noGrp="1"/>
          </p:cNvSpPr>
          <p:nvPr>
            <p:ph type="dt" sz="half" idx="10"/>
          </p:nvPr>
        </p:nvSpPr>
        <p:spPr>
          <a:xfrm>
            <a:off x="550863" y="6507212"/>
            <a:ext cx="2628900" cy="153888"/>
          </a:xfrm>
        </p:spPr>
        <p:txBody>
          <a:bodyPr/>
          <a:lstStyle/>
          <a:p>
            <a:r>
              <a:rPr lang="en-US"/>
              <a:t>Tuesday, February 2, 20XX</a:t>
            </a:r>
          </a:p>
        </p:txBody>
      </p:sp>
      <p:sp>
        <p:nvSpPr>
          <p:cNvPr id="14" name="Footer Placeholder 13">
            <a:extLst>
              <a:ext uri="{FF2B5EF4-FFF2-40B4-BE49-F238E27FC236}">
                <a16:creationId xmlns:a16="http://schemas.microsoft.com/office/drawing/2014/main" id="{B01DF4D0-78BC-4C8C-9570-26F0B225433A}"/>
              </a:ext>
            </a:extLst>
          </p:cNvPr>
          <p:cNvSpPr>
            <a:spLocks noGrp="1"/>
          </p:cNvSpPr>
          <p:nvPr>
            <p:ph type="ftr" sz="quarter" idx="11"/>
          </p:nvPr>
        </p:nvSpPr>
        <p:spPr>
          <a:xfrm>
            <a:off x="3359150" y="6507212"/>
            <a:ext cx="6379210" cy="153888"/>
          </a:xfrm>
        </p:spPr>
        <p:txBody>
          <a:bodyPr/>
          <a:lstStyle/>
          <a:p>
            <a:r>
              <a:rPr lang="en-US"/>
              <a:t>Sample Footer Text</a:t>
            </a:r>
            <a:endParaRPr lang="en-US" dirty="0"/>
          </a:p>
        </p:txBody>
      </p:sp>
      <p:sp>
        <p:nvSpPr>
          <p:cNvPr id="15" name="Slide Number Placeholder 14">
            <a:extLst>
              <a:ext uri="{FF2B5EF4-FFF2-40B4-BE49-F238E27FC236}">
                <a16:creationId xmlns:a16="http://schemas.microsoft.com/office/drawing/2014/main" id="{3B199C97-F175-437D-8311-DB662925C063}"/>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3</a:t>
            </a:fld>
            <a:endParaRPr lang="en-US"/>
          </a:p>
        </p:txBody>
      </p:sp>
      <p:pic>
        <p:nvPicPr>
          <p:cNvPr id="23" name="Picture Placeholder 22" descr="A picture containing indoor, set, arranged, several&#10;&#10;Description automatically generated">
            <a:extLst>
              <a:ext uri="{FF2B5EF4-FFF2-40B4-BE49-F238E27FC236}">
                <a16:creationId xmlns:a16="http://schemas.microsoft.com/office/drawing/2014/main" id="{CE8D8181-F677-F4BB-A80A-C3CDB6D656EE}"/>
              </a:ext>
            </a:extLst>
          </p:cNvPr>
          <p:cNvPicPr>
            <a:picLocks noGrp="1" noChangeAspect="1"/>
          </p:cNvPicPr>
          <p:nvPr>
            <p:ph type="pic" sz="quarter" idx="14"/>
          </p:nvPr>
        </p:nvPicPr>
        <p:blipFill>
          <a:blip r:embed="rId2"/>
          <a:srcRect l="14226" r="14226"/>
          <a:stretch>
            <a:fillRect/>
          </a:stretch>
        </p:blipFill>
        <p:spPr>
          <a:xfrm>
            <a:off x="8734349" y="3477167"/>
            <a:ext cx="3201036" cy="2984667"/>
          </a:xfrm>
        </p:spPr>
      </p:pic>
      <p:pic>
        <p:nvPicPr>
          <p:cNvPr id="25" name="Picture Placeholder 24">
            <a:extLst>
              <a:ext uri="{FF2B5EF4-FFF2-40B4-BE49-F238E27FC236}">
                <a16:creationId xmlns:a16="http://schemas.microsoft.com/office/drawing/2014/main" id="{770B4339-587B-1985-2FC0-50CB3A271046}"/>
              </a:ext>
            </a:extLst>
          </p:cNvPr>
          <p:cNvPicPr>
            <a:picLocks noGrp="1" noChangeAspect="1"/>
          </p:cNvPicPr>
          <p:nvPr>
            <p:ph type="pic" sz="quarter" idx="13"/>
          </p:nvPr>
        </p:nvPicPr>
        <p:blipFill>
          <a:blip r:embed="rId3"/>
          <a:srcRect l="25000" r="25000"/>
          <a:stretch>
            <a:fillRect/>
          </a:stretch>
        </p:blipFill>
        <p:spPr>
          <a:xfrm>
            <a:off x="7170231" y="0"/>
            <a:ext cx="3565524" cy="3565524"/>
          </a:xfrm>
        </p:spPr>
      </p:pic>
    </p:spTree>
    <p:extLst>
      <p:ext uri="{BB962C8B-B14F-4D97-AF65-F5344CB8AC3E}">
        <p14:creationId xmlns:p14="http://schemas.microsoft.com/office/powerpoint/2010/main" val="2313234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E174092-82D3-44E0-8948-4096232ED0A7}"/>
              </a:ext>
            </a:extLst>
          </p:cNvPr>
          <p:cNvSpPr>
            <a:spLocks noGrp="1"/>
          </p:cNvSpPr>
          <p:nvPr>
            <p:ph type="title"/>
          </p:nvPr>
        </p:nvSpPr>
        <p:spPr>
          <a:xfrm>
            <a:off x="550862" y="549275"/>
            <a:ext cx="11091600" cy="1332000"/>
          </a:xfrm>
        </p:spPr>
        <p:txBody>
          <a:bodyPr/>
          <a:lstStyle/>
          <a:p>
            <a:r>
              <a:rPr lang="en-US" sz="4800" kern="1200" dirty="0">
                <a:solidFill>
                  <a:schemeClr val="accent1">
                    <a:lumMod val="60000"/>
                    <a:lumOff val="40000"/>
                  </a:schemeClr>
                </a:solidFill>
                <a:latin typeface="+mj-lt"/>
                <a:ea typeface="+mj-ea"/>
                <a:cs typeface="+mj-cs"/>
              </a:rPr>
              <a:t>What are the most important things about health?</a:t>
            </a:r>
            <a:endParaRPr lang="en-US" dirty="0"/>
          </a:p>
        </p:txBody>
      </p:sp>
      <p:sp>
        <p:nvSpPr>
          <p:cNvPr id="4" name="Date Placeholder 3">
            <a:extLst>
              <a:ext uri="{FF2B5EF4-FFF2-40B4-BE49-F238E27FC236}">
                <a16:creationId xmlns:a16="http://schemas.microsoft.com/office/drawing/2014/main" id="{E39EF484-38C8-4EDC-ACF5-695CFB216839}"/>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5" name="Footer Placeholder 4">
            <a:extLst>
              <a:ext uri="{FF2B5EF4-FFF2-40B4-BE49-F238E27FC236}">
                <a16:creationId xmlns:a16="http://schemas.microsoft.com/office/drawing/2014/main" id="{AFD183D7-B16E-4A9D-BC4B-D1EC347BF97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705C33DF-36C9-49E9-B48D-A320B179C4D4}"/>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4</a:t>
            </a:fld>
            <a:endParaRPr lang="en-US"/>
          </a:p>
        </p:txBody>
      </p:sp>
      <p:sp>
        <p:nvSpPr>
          <p:cNvPr id="3" name="Content Placeholder 2">
            <a:extLst>
              <a:ext uri="{FF2B5EF4-FFF2-40B4-BE49-F238E27FC236}">
                <a16:creationId xmlns:a16="http://schemas.microsoft.com/office/drawing/2014/main" id="{23B6622F-7240-2972-CBFE-680898EE04B7}"/>
              </a:ext>
            </a:extLst>
          </p:cNvPr>
          <p:cNvSpPr>
            <a:spLocks noGrp="1"/>
          </p:cNvSpPr>
          <p:nvPr>
            <p:ph idx="1"/>
          </p:nvPr>
        </p:nvSpPr>
        <p:spPr/>
        <p:txBody>
          <a:bodyPr/>
          <a:lstStyle/>
          <a:p>
            <a:pPr marL="0" indent="0">
              <a:lnSpc>
                <a:spcPct val="100000"/>
              </a:lnSpc>
            </a:pPr>
            <a:r>
              <a:rPr lang="en-US" b="0" i="0" dirty="0">
                <a:solidFill>
                  <a:srgbClr val="00FF00"/>
                </a:solidFill>
                <a:effectLst/>
                <a:latin typeface="Roboto" panose="02000000000000000000" pitchFamily="2" charset="0"/>
              </a:rPr>
              <a:t>1)Diet</a:t>
            </a:r>
          </a:p>
          <a:p>
            <a:pPr marL="0" indent="0">
              <a:lnSpc>
                <a:spcPct val="100000"/>
              </a:lnSpc>
            </a:pPr>
            <a:r>
              <a:rPr lang="en-US" b="0" i="0" dirty="0">
                <a:solidFill>
                  <a:srgbClr val="00FF00"/>
                </a:solidFill>
                <a:effectLst/>
                <a:latin typeface="Roboto" panose="02000000000000000000" pitchFamily="2" charset="0"/>
              </a:rPr>
              <a:t> 2) rest</a:t>
            </a:r>
          </a:p>
          <a:p>
            <a:pPr marL="0" indent="0">
              <a:lnSpc>
                <a:spcPct val="100000"/>
              </a:lnSpc>
            </a:pPr>
            <a:r>
              <a:rPr lang="en-US" b="0" i="0" dirty="0">
                <a:solidFill>
                  <a:srgbClr val="00FF00"/>
                </a:solidFill>
                <a:effectLst/>
                <a:latin typeface="Roboto" panose="02000000000000000000" pitchFamily="2" charset="0"/>
              </a:rPr>
              <a:t> 3) exercise</a:t>
            </a:r>
          </a:p>
          <a:p>
            <a:pPr marL="0" indent="0">
              <a:lnSpc>
                <a:spcPct val="100000"/>
              </a:lnSpc>
            </a:pPr>
            <a:r>
              <a:rPr lang="en-US" b="0" i="0" dirty="0">
                <a:solidFill>
                  <a:srgbClr val="00FF00"/>
                </a:solidFill>
                <a:effectLst/>
                <a:latin typeface="Roboto" panose="02000000000000000000" pitchFamily="2" charset="0"/>
              </a:rPr>
              <a:t> 4) posture</a:t>
            </a:r>
          </a:p>
          <a:p>
            <a:pPr marL="0" indent="0">
              <a:lnSpc>
                <a:spcPct val="100000"/>
              </a:lnSpc>
            </a:pPr>
            <a:r>
              <a:rPr lang="en-US" b="0" i="0" dirty="0">
                <a:solidFill>
                  <a:srgbClr val="00FF00"/>
                </a:solidFill>
                <a:effectLst/>
                <a:latin typeface="Roboto" panose="02000000000000000000" pitchFamily="2" charset="0"/>
              </a:rPr>
              <a:t> 5) avoiding the use of alcohol, drugs and tobacco</a:t>
            </a:r>
            <a:endParaRPr lang="en-US" kern="1200" dirty="0">
              <a:solidFill>
                <a:srgbClr val="00FF00"/>
              </a:solidFill>
              <a:latin typeface="+mn-lt"/>
              <a:ea typeface="+mn-ea"/>
              <a:cs typeface="+mn-cs"/>
            </a:endParaRPr>
          </a:p>
          <a:p>
            <a:pPr marL="0" indent="0">
              <a:buNone/>
            </a:pPr>
            <a:endParaRPr lang="en-US" dirty="0"/>
          </a:p>
        </p:txBody>
      </p:sp>
    </p:spTree>
    <p:extLst>
      <p:ext uri="{BB962C8B-B14F-4D97-AF65-F5344CB8AC3E}">
        <p14:creationId xmlns:p14="http://schemas.microsoft.com/office/powerpoint/2010/main" val="3740286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102D8-1D22-4940-AF19-07CF3A0DC5F4}"/>
              </a:ext>
            </a:extLst>
          </p:cNvPr>
          <p:cNvSpPr>
            <a:spLocks noGrp="1"/>
          </p:cNvSpPr>
          <p:nvPr>
            <p:ph type="title"/>
          </p:nvPr>
        </p:nvSpPr>
        <p:spPr>
          <a:xfrm>
            <a:off x="550862" y="549275"/>
            <a:ext cx="11091600" cy="1332000"/>
          </a:xfrm>
        </p:spPr>
        <p:txBody>
          <a:bodyPr/>
          <a:lstStyle/>
          <a:p>
            <a:r>
              <a:rPr lang="en-US" sz="4400" dirty="0">
                <a:solidFill>
                  <a:schemeClr val="accent1">
                    <a:lumMod val="60000"/>
                    <a:lumOff val="40000"/>
                  </a:schemeClr>
                </a:solidFill>
              </a:rPr>
              <a:t>HOW DO YOU MAINTAIN YOUR HEALTH?</a:t>
            </a:r>
          </a:p>
        </p:txBody>
      </p:sp>
      <p:sp>
        <p:nvSpPr>
          <p:cNvPr id="14" name="Date Placeholder 13">
            <a:extLst>
              <a:ext uri="{FF2B5EF4-FFF2-40B4-BE49-F238E27FC236}">
                <a16:creationId xmlns:a16="http://schemas.microsoft.com/office/drawing/2014/main" id="{DC738669-5750-45EA-9715-A0041D4C569B}"/>
              </a:ext>
            </a:extLst>
          </p:cNvPr>
          <p:cNvSpPr>
            <a:spLocks noGrp="1"/>
          </p:cNvSpPr>
          <p:nvPr>
            <p:ph type="dt" sz="half" idx="10"/>
          </p:nvPr>
        </p:nvSpPr>
        <p:spPr>
          <a:xfrm>
            <a:off x="550863" y="6507212"/>
            <a:ext cx="2628900" cy="153888"/>
          </a:xfrm>
        </p:spPr>
        <p:txBody>
          <a:bodyPr/>
          <a:lstStyle/>
          <a:p>
            <a:r>
              <a:rPr lang="en-US"/>
              <a:t>Tuesday, February 2, 20XX</a:t>
            </a:r>
          </a:p>
        </p:txBody>
      </p:sp>
      <p:sp>
        <p:nvSpPr>
          <p:cNvPr id="15" name="Footer Placeholder 14">
            <a:extLst>
              <a:ext uri="{FF2B5EF4-FFF2-40B4-BE49-F238E27FC236}">
                <a16:creationId xmlns:a16="http://schemas.microsoft.com/office/drawing/2014/main" id="{CD05A243-8080-4F6D-8538-65CDDF891BA6}"/>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16" name="Slide Number Placeholder 15">
            <a:extLst>
              <a:ext uri="{FF2B5EF4-FFF2-40B4-BE49-F238E27FC236}">
                <a16:creationId xmlns:a16="http://schemas.microsoft.com/office/drawing/2014/main" id="{3F8A62C8-5437-4C47-AC0F-0605F84CBA57}"/>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5</a:t>
            </a:fld>
            <a:endParaRPr lang="en-US"/>
          </a:p>
        </p:txBody>
      </p:sp>
      <p:sp>
        <p:nvSpPr>
          <p:cNvPr id="4" name="Content Placeholder 3">
            <a:extLst>
              <a:ext uri="{FF2B5EF4-FFF2-40B4-BE49-F238E27FC236}">
                <a16:creationId xmlns:a16="http://schemas.microsoft.com/office/drawing/2014/main" id="{82C2BB42-A017-8449-6E29-7FE1CE03D55D}"/>
              </a:ext>
            </a:extLst>
          </p:cNvPr>
          <p:cNvSpPr>
            <a:spLocks noGrp="1"/>
          </p:cNvSpPr>
          <p:nvPr>
            <p:ph idx="1"/>
          </p:nvPr>
        </p:nvSpPr>
        <p:spPr/>
        <p:txBody>
          <a:bodyPr/>
          <a:lstStyle/>
          <a:p>
            <a:pPr marL="0" indent="0">
              <a:buNone/>
            </a:pPr>
            <a:r>
              <a:rPr lang="en-US" b="0" i="0" dirty="0">
                <a:solidFill>
                  <a:srgbClr val="0070C0"/>
                </a:solidFill>
                <a:effectLst/>
                <a:latin typeface="Roboto" panose="02000000000000000000" pitchFamily="2" charset="0"/>
              </a:rPr>
              <a:t>Your body needs more than 40 different nutrients for good health, and there is not one single source for them. ... Eat moderate portions. ... DO NOT SKIP MEALS. ... DO NOT eliminate certain foods. ... Drink water! ... Avoid too much caffeine. ... Be active.</a:t>
            </a:r>
            <a:endParaRPr lang="en-US" dirty="0">
              <a:solidFill>
                <a:srgbClr val="0070C0"/>
              </a:solidFill>
            </a:endParaRPr>
          </a:p>
        </p:txBody>
      </p:sp>
    </p:spTree>
    <p:extLst>
      <p:ext uri="{BB962C8B-B14F-4D97-AF65-F5344CB8AC3E}">
        <p14:creationId xmlns:p14="http://schemas.microsoft.com/office/powerpoint/2010/main" val="2496947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4" name="Freeform: Shape 33">
            <a:extLst>
              <a:ext uri="{FF2B5EF4-FFF2-40B4-BE49-F238E27FC236}">
                <a16:creationId xmlns:a16="http://schemas.microsoft.com/office/drawing/2014/main" id="{82184FF4-7029-4ED7-813A-192E606087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612445" y="481888"/>
            <a:ext cx="1080000" cy="1262947"/>
          </a:xfrm>
          <a:custGeom>
            <a:avLst/>
            <a:gdLst/>
            <a:ahLst/>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6" name="Oval 35">
            <a:extLst>
              <a:ext uri="{FF2B5EF4-FFF2-40B4-BE49-F238E27FC236}">
                <a16:creationId xmlns:a16="http://schemas.microsoft.com/office/drawing/2014/main" id="{AAA7AB09-557C-41AD-9113-FF9F68FA10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EF99ECAA-1F11-4937-BBA6-51935AB44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40" name="Group 39">
            <a:extLst>
              <a:ext uri="{FF2B5EF4-FFF2-40B4-BE49-F238E27FC236}">
                <a16:creationId xmlns:a16="http://schemas.microsoft.com/office/drawing/2014/main" id="{79DE9FAB-6BBA-4CFE-B67D-77B47F01ECA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952" y="4524379"/>
            <a:ext cx="1980001" cy="1363916"/>
            <a:chOff x="4879602" y="3781429"/>
            <a:chExt cx="1980001" cy="1363916"/>
          </a:xfrm>
        </p:grpSpPr>
        <p:sp>
          <p:nvSpPr>
            <p:cNvPr id="41" name="Freeform: Shape 40">
              <a:extLst>
                <a:ext uri="{FF2B5EF4-FFF2-40B4-BE49-F238E27FC236}">
                  <a16:creationId xmlns:a16="http://schemas.microsoft.com/office/drawing/2014/main" id="{79FAC916-D9BB-4794-81B4-7C47C67E850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B5CA2231-7A65-4D16-8400-A210CC41DB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3" name="Oval 42">
              <a:extLst>
                <a:ext uri="{FF2B5EF4-FFF2-40B4-BE49-F238E27FC236}">
                  <a16:creationId xmlns:a16="http://schemas.microsoft.com/office/drawing/2014/main" id="{4B089C8C-B82B-4704-88E2-E857A5E21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4" name="Oval 43">
              <a:extLst>
                <a:ext uri="{FF2B5EF4-FFF2-40B4-BE49-F238E27FC236}">
                  <a16:creationId xmlns:a16="http://schemas.microsoft.com/office/drawing/2014/main" id="{434B90C8-5B4D-456E-AD99-80EF748FDD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useBgFill="1">
        <p:nvSpPr>
          <p:cNvPr id="46" name="Rectangle 45">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Placeholder 7" descr="Data Points Digital background">
            <a:extLst>
              <a:ext uri="{FF2B5EF4-FFF2-40B4-BE49-F238E27FC236}">
                <a16:creationId xmlns:a16="http://schemas.microsoft.com/office/drawing/2014/main" id="{5FED7C55-F545-49A1-90FD-D853A25AB453}"/>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a:stretch>
            <a:fillRect/>
          </a:stretch>
        </p:blipFill>
        <p:spPr>
          <a:xfrm>
            <a:off x="45218" y="-7"/>
            <a:ext cx="12192000" cy="6858000"/>
          </a:xfrm>
        </p:spPr>
      </p:pic>
      <p:sp>
        <p:nvSpPr>
          <p:cNvPr id="48" name="Rectangle 47">
            <a:extLst>
              <a:ext uri="{FF2B5EF4-FFF2-40B4-BE49-F238E27FC236}">
                <a16:creationId xmlns:a16="http://schemas.microsoft.com/office/drawing/2014/main" id="{3C64A91D-E535-4C24-A0E3-96A3810E3F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26FC4867-BA3E-4F8E-AB23-684F34DF3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3"/>
            <a:ext cx="9000000" cy="6857998"/>
          </a:xfrm>
          <a:prstGeom prst="rect">
            <a:avLst/>
          </a:prstGeom>
          <a:gradFill flip="none" rotWithShape="1">
            <a:gsLst>
              <a:gs pos="50000">
                <a:schemeClr val="bg2">
                  <a:alpha val="60000"/>
                </a:schemeClr>
              </a:gs>
              <a:gs pos="0">
                <a:schemeClr val="bg2">
                  <a:alpha val="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4">
            <a:extLst>
              <a:ext uri="{FF2B5EF4-FFF2-40B4-BE49-F238E27FC236}">
                <a16:creationId xmlns:a16="http://schemas.microsoft.com/office/drawing/2014/main" id="{40F1DF5B-353A-4270-8C10-6A1509441174}"/>
              </a:ext>
            </a:extLst>
          </p:cNvPr>
          <p:cNvSpPr>
            <a:spLocks noGrp="1"/>
          </p:cNvSpPr>
          <p:nvPr>
            <p:ph type="ctrTitle"/>
          </p:nvPr>
        </p:nvSpPr>
        <p:spPr>
          <a:xfrm>
            <a:off x="437475" y="144635"/>
            <a:ext cx="11317049" cy="1800061"/>
          </a:xfrm>
        </p:spPr>
        <p:txBody>
          <a:bodyPr vert="horz" wrap="square" lIns="0" tIns="0" rIns="0" bIns="0" rtlCol="0" anchor="b" anchorCtr="0">
            <a:normAutofit fontScale="90000"/>
          </a:bodyPr>
          <a:lstStyle/>
          <a:p>
            <a:pPr>
              <a:lnSpc>
                <a:spcPct val="100000"/>
              </a:lnSpc>
            </a:pPr>
            <a:r>
              <a:rPr lang="en-US" sz="6400" kern="1200" dirty="0">
                <a:solidFill>
                  <a:schemeClr val="accent1">
                    <a:lumMod val="60000"/>
                    <a:lumOff val="40000"/>
                  </a:schemeClr>
                </a:solidFill>
                <a:latin typeface="+mj-lt"/>
                <a:ea typeface="+mj-ea"/>
                <a:cs typeface="+mj-cs"/>
              </a:rPr>
              <a:t>Why doing exercise on a daily base</a:t>
            </a:r>
            <a:br>
              <a:rPr lang="en-US" sz="6400" kern="1200" dirty="0">
                <a:solidFill>
                  <a:schemeClr val="accent1">
                    <a:lumMod val="60000"/>
                    <a:lumOff val="40000"/>
                  </a:schemeClr>
                </a:solidFill>
                <a:latin typeface="+mj-lt"/>
                <a:ea typeface="+mj-ea"/>
                <a:cs typeface="+mj-cs"/>
              </a:rPr>
            </a:br>
            <a:r>
              <a:rPr lang="en-US" sz="6400" kern="1200" dirty="0">
                <a:solidFill>
                  <a:schemeClr val="accent1">
                    <a:lumMod val="60000"/>
                    <a:lumOff val="40000"/>
                  </a:schemeClr>
                </a:solidFill>
                <a:latin typeface="+mj-lt"/>
                <a:ea typeface="+mj-ea"/>
                <a:cs typeface="+mj-cs"/>
              </a:rPr>
              <a:t>important to your body.</a:t>
            </a:r>
          </a:p>
        </p:txBody>
      </p:sp>
      <p:sp>
        <p:nvSpPr>
          <p:cNvPr id="16" name="Subtitle 15">
            <a:extLst>
              <a:ext uri="{FF2B5EF4-FFF2-40B4-BE49-F238E27FC236}">
                <a16:creationId xmlns:a16="http://schemas.microsoft.com/office/drawing/2014/main" id="{4BDCF583-1D5D-4235-97C2-39272B80A0B1}"/>
              </a:ext>
            </a:extLst>
          </p:cNvPr>
          <p:cNvSpPr>
            <a:spLocks noGrp="1"/>
          </p:cNvSpPr>
          <p:nvPr>
            <p:ph type="subTitle" idx="1"/>
          </p:nvPr>
        </p:nvSpPr>
        <p:spPr>
          <a:xfrm>
            <a:off x="754686" y="2226786"/>
            <a:ext cx="10999838" cy="3372948"/>
          </a:xfrm>
        </p:spPr>
        <p:txBody>
          <a:bodyPr vert="horz" wrap="square" lIns="0" tIns="0" rIns="0" bIns="0" rtlCol="0">
            <a:normAutofit/>
          </a:bodyPr>
          <a:lstStyle/>
          <a:p>
            <a:pPr marL="0" indent="0">
              <a:lnSpc>
                <a:spcPct val="100000"/>
              </a:lnSpc>
              <a:buNone/>
            </a:pPr>
            <a:r>
              <a:rPr lang="en-US" kern="1200" dirty="0">
                <a:solidFill>
                  <a:srgbClr val="FFC000"/>
                </a:solidFill>
                <a:latin typeface="+mn-lt"/>
                <a:ea typeface="+mn-ea"/>
                <a:cs typeface="+mn-cs"/>
              </a:rPr>
              <a:t>Regular physical activity can improve your muscle strength and increase your endurance. Exercise transports oxygen and nutrients to your tissues and helps your cardiovascular system work better, </a:t>
            </a:r>
            <a:r>
              <a:rPr lang="en-US" dirty="0">
                <a:solidFill>
                  <a:srgbClr val="FFC000"/>
                </a:solidFill>
              </a:rPr>
              <a:t>a</a:t>
            </a:r>
            <a:r>
              <a:rPr lang="en-US" kern="1200" dirty="0">
                <a:solidFill>
                  <a:srgbClr val="FFC000"/>
                </a:solidFill>
                <a:latin typeface="+mn-lt"/>
                <a:ea typeface="+mn-ea"/>
                <a:cs typeface="+mn-cs"/>
              </a:rPr>
              <a:t>nd when your heart and lung health improve, you have more energy to deal with daily chores. And whatever your age, there's strong scientific evidence that being physically active can help you lead a healthier and happier life.</a:t>
            </a:r>
          </a:p>
        </p:txBody>
      </p:sp>
      <p:sp>
        <p:nvSpPr>
          <p:cNvPr id="2" name="Date Placeholder 1">
            <a:extLst>
              <a:ext uri="{FF2B5EF4-FFF2-40B4-BE49-F238E27FC236}">
                <a16:creationId xmlns:a16="http://schemas.microsoft.com/office/drawing/2014/main" id="{2910D835-B454-4270-BB35-86A187307E6F}"/>
              </a:ext>
            </a:extLst>
          </p:cNvPr>
          <p:cNvSpPr>
            <a:spLocks noGrp="1"/>
          </p:cNvSpPr>
          <p:nvPr>
            <p:ph type="dt" sz="half" idx="10"/>
          </p:nvPr>
        </p:nvSpPr>
        <p:spPr/>
        <p:txBody>
          <a:bodyPr/>
          <a:lstStyle/>
          <a:p>
            <a:r>
              <a:rPr lang="en-US"/>
              <a:t>Tuesday, February 2, 20XX</a:t>
            </a:r>
          </a:p>
        </p:txBody>
      </p:sp>
      <p:sp>
        <p:nvSpPr>
          <p:cNvPr id="3" name="Footer Placeholder 2">
            <a:extLst>
              <a:ext uri="{FF2B5EF4-FFF2-40B4-BE49-F238E27FC236}">
                <a16:creationId xmlns:a16="http://schemas.microsoft.com/office/drawing/2014/main" id="{7F7F653B-90B5-4F47-A33F-93DCB2EF68C2}"/>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E1E7D98D-6710-41D2-B258-E1A1059D29F8}"/>
              </a:ext>
            </a:extLst>
          </p:cNvPr>
          <p:cNvSpPr>
            <a:spLocks noGrp="1"/>
          </p:cNvSpPr>
          <p:nvPr>
            <p:ph type="sldNum" sz="quarter" idx="12"/>
          </p:nvPr>
        </p:nvSpPr>
        <p:spPr/>
        <p:txBody>
          <a:bodyPr/>
          <a:lstStyle/>
          <a:p>
            <a:fld id="{DBA1B0FB-D917-4C8C-928F-313BD683BF39}" type="slidenum">
              <a:rPr lang="en-US" smtClean="0"/>
              <a:t>6</a:t>
            </a:fld>
            <a:endParaRPr lang="en-US"/>
          </a:p>
        </p:txBody>
      </p:sp>
    </p:spTree>
    <p:extLst>
      <p:ext uri="{BB962C8B-B14F-4D97-AF65-F5344CB8AC3E}">
        <p14:creationId xmlns:p14="http://schemas.microsoft.com/office/powerpoint/2010/main" val="560021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D72D26-24EF-4CBD-9431-A558CB7CA906}"/>
              </a:ext>
            </a:extLst>
          </p:cNvPr>
          <p:cNvSpPr>
            <a:spLocks noGrp="1"/>
          </p:cNvSpPr>
          <p:nvPr>
            <p:ph type="title"/>
          </p:nvPr>
        </p:nvSpPr>
        <p:spPr>
          <a:xfrm>
            <a:off x="550862" y="549275"/>
            <a:ext cx="11091600" cy="1332000"/>
          </a:xfrm>
        </p:spPr>
        <p:txBody>
          <a:bodyPr/>
          <a:lstStyle/>
          <a:p>
            <a:r>
              <a:rPr lang="en-US" dirty="0">
                <a:solidFill>
                  <a:schemeClr val="accent1">
                    <a:lumMod val="60000"/>
                    <a:lumOff val="40000"/>
                  </a:schemeClr>
                </a:solidFill>
              </a:rPr>
              <a:t>What are some disadvantages of doing exercise daily</a:t>
            </a:r>
            <a:br>
              <a:rPr lang="en-US" dirty="0"/>
            </a:br>
            <a:endParaRPr lang="en-US" dirty="0"/>
          </a:p>
        </p:txBody>
      </p:sp>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7</a:t>
            </a:fld>
            <a:endParaRPr lang="en-US"/>
          </a:p>
        </p:txBody>
      </p:sp>
      <p:sp>
        <p:nvSpPr>
          <p:cNvPr id="5" name="Content Placeholder 4">
            <a:extLst>
              <a:ext uri="{FF2B5EF4-FFF2-40B4-BE49-F238E27FC236}">
                <a16:creationId xmlns:a16="http://schemas.microsoft.com/office/drawing/2014/main" id="{E9C80E18-2845-3366-16B6-135708EBEBB5}"/>
              </a:ext>
            </a:extLst>
          </p:cNvPr>
          <p:cNvSpPr>
            <a:spLocks noGrp="1"/>
          </p:cNvSpPr>
          <p:nvPr>
            <p:ph idx="1"/>
          </p:nvPr>
        </p:nvSpPr>
        <p:spPr/>
        <p:txBody>
          <a:bodyPr/>
          <a:lstStyle/>
          <a:p>
            <a:pPr marL="0" indent="0">
              <a:buNone/>
            </a:pPr>
            <a:r>
              <a:rPr lang="en-US" sz="3200" dirty="0">
                <a:solidFill>
                  <a:srgbClr val="FFFF00">
                    <a:alpha val="60000"/>
                  </a:srgbClr>
                </a:solidFill>
              </a:rPr>
              <a:t>When exercising daily, people would think it’s healthy and they're getting into their dream body, but it’s the complete opposite they’re hurting their body by not giving them any rest, and they are most likely to sustain an injury and feel tired all the time.</a:t>
            </a:r>
          </a:p>
        </p:txBody>
      </p:sp>
    </p:spTree>
    <p:extLst>
      <p:ext uri="{BB962C8B-B14F-4D97-AF65-F5344CB8AC3E}">
        <p14:creationId xmlns:p14="http://schemas.microsoft.com/office/powerpoint/2010/main" val="310125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D72D26-24EF-4CBD-9431-A558CB7CA906}"/>
              </a:ext>
            </a:extLst>
          </p:cNvPr>
          <p:cNvSpPr>
            <a:spLocks noGrp="1"/>
          </p:cNvSpPr>
          <p:nvPr>
            <p:ph type="title"/>
          </p:nvPr>
        </p:nvSpPr>
        <p:spPr>
          <a:xfrm>
            <a:off x="550862" y="549275"/>
            <a:ext cx="11091600" cy="1332000"/>
          </a:xfrm>
        </p:spPr>
        <p:txBody>
          <a:bodyPr/>
          <a:lstStyle/>
          <a:p>
            <a:r>
              <a:rPr lang="en-US" dirty="0">
                <a:solidFill>
                  <a:schemeClr val="accent1">
                    <a:lumMod val="60000"/>
                    <a:lumOff val="40000"/>
                  </a:schemeClr>
                </a:solidFill>
              </a:rPr>
              <a:t>The </a:t>
            </a:r>
            <a:r>
              <a:rPr lang="en-US" sz="4800" b="0" i="0" dirty="0">
                <a:solidFill>
                  <a:schemeClr val="accent1">
                    <a:lumMod val="60000"/>
                    <a:lumOff val="40000"/>
                  </a:schemeClr>
                </a:solidFill>
                <a:effectLst/>
                <a:latin typeface="Roboto" panose="02000000000000000000" pitchFamily="2" charset="0"/>
              </a:rPr>
              <a:t>advantages of doing exercise on a regular base </a:t>
            </a:r>
            <a:endParaRPr lang="en-US" dirty="0">
              <a:solidFill>
                <a:schemeClr val="accent1">
                  <a:lumMod val="60000"/>
                  <a:lumOff val="40000"/>
                </a:schemeClr>
              </a:solidFill>
            </a:endParaRPr>
          </a:p>
        </p:txBody>
      </p:sp>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8</a:t>
            </a:fld>
            <a:endParaRPr lang="en-US"/>
          </a:p>
        </p:txBody>
      </p:sp>
      <p:sp>
        <p:nvSpPr>
          <p:cNvPr id="5" name="Content Placeholder 4">
            <a:extLst>
              <a:ext uri="{FF2B5EF4-FFF2-40B4-BE49-F238E27FC236}">
                <a16:creationId xmlns:a16="http://schemas.microsoft.com/office/drawing/2014/main" id="{A6F3A544-DD97-4067-C504-5C7B3B48963B}"/>
              </a:ext>
            </a:extLst>
          </p:cNvPr>
          <p:cNvSpPr>
            <a:spLocks noGrp="1"/>
          </p:cNvSpPr>
          <p:nvPr>
            <p:ph idx="1"/>
          </p:nvPr>
        </p:nvSpPr>
        <p:spPr/>
        <p:txBody>
          <a:bodyPr/>
          <a:lstStyle/>
          <a:p>
            <a:pPr marL="0" indent="0">
              <a:buNone/>
            </a:pPr>
            <a:r>
              <a:rPr lang="en-US" sz="3200" b="0" i="0" dirty="0">
                <a:solidFill>
                  <a:srgbClr val="CCFF66"/>
                </a:solidFill>
                <a:effectLst/>
                <a:latin typeface="Roboto" panose="02000000000000000000" pitchFamily="2" charset="0"/>
              </a:rPr>
              <a:t>D</a:t>
            </a:r>
            <a:r>
              <a:rPr lang="en-US" sz="3200" dirty="0">
                <a:solidFill>
                  <a:srgbClr val="CCFF66"/>
                </a:solidFill>
                <a:latin typeface="Roboto" panose="02000000000000000000" pitchFamily="2" charset="0"/>
              </a:rPr>
              <a:t>aily</a:t>
            </a:r>
            <a:r>
              <a:rPr lang="en-US" sz="3200" b="0" i="0" dirty="0">
                <a:solidFill>
                  <a:srgbClr val="CCFF66"/>
                </a:solidFill>
                <a:effectLst/>
                <a:latin typeface="Roboto" panose="02000000000000000000" pitchFamily="2" charset="0"/>
              </a:rPr>
              <a:t> physical activity is one of the most important things you can do for your health, also being physically active can improve your brain health, help control weight, decrease the risk of disease, strengthen bones and muscles, and enhance your ability to do everyday activities.</a:t>
            </a:r>
            <a:endParaRPr lang="en-US" sz="3200" dirty="0">
              <a:solidFill>
                <a:srgbClr val="CCFF66"/>
              </a:solidFill>
            </a:endParaRPr>
          </a:p>
        </p:txBody>
      </p:sp>
    </p:spTree>
    <p:extLst>
      <p:ext uri="{BB962C8B-B14F-4D97-AF65-F5344CB8AC3E}">
        <p14:creationId xmlns:p14="http://schemas.microsoft.com/office/powerpoint/2010/main" val="2909157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AD72D26-24EF-4CBD-9431-A558CB7CA906}"/>
              </a:ext>
            </a:extLst>
          </p:cNvPr>
          <p:cNvSpPr>
            <a:spLocks noGrp="1"/>
          </p:cNvSpPr>
          <p:nvPr>
            <p:ph type="title"/>
          </p:nvPr>
        </p:nvSpPr>
        <p:spPr>
          <a:xfrm>
            <a:off x="550862" y="549275"/>
            <a:ext cx="11091600" cy="1332000"/>
          </a:xfrm>
        </p:spPr>
        <p:txBody>
          <a:bodyPr/>
          <a:lstStyle/>
          <a:p>
            <a:r>
              <a:rPr lang="en-US" sz="4800" dirty="0">
                <a:solidFill>
                  <a:schemeClr val="accent3">
                    <a:lumMod val="60000"/>
                    <a:lumOff val="40000"/>
                  </a:schemeClr>
                </a:solidFill>
              </a:rPr>
              <a:t>why do we need to exercise and be healthy?</a:t>
            </a:r>
            <a:br>
              <a:rPr lang="en-US" sz="4800" dirty="0">
                <a:solidFill>
                  <a:schemeClr val="accent3">
                    <a:lumMod val="60000"/>
                    <a:lumOff val="40000"/>
                  </a:schemeClr>
                </a:solidFill>
              </a:rPr>
            </a:br>
            <a:endParaRPr lang="en-US" dirty="0"/>
          </a:p>
        </p:txBody>
      </p:sp>
      <p:sp>
        <p:nvSpPr>
          <p:cNvPr id="2" name="Date Placeholder 1">
            <a:extLst>
              <a:ext uri="{FF2B5EF4-FFF2-40B4-BE49-F238E27FC236}">
                <a16:creationId xmlns:a16="http://schemas.microsoft.com/office/drawing/2014/main" id="{81FCAF0A-629F-4EC6-B3E6-563ED999F360}"/>
              </a:ext>
            </a:extLst>
          </p:cNvPr>
          <p:cNvSpPr>
            <a:spLocks noGrp="1"/>
          </p:cNvSpPr>
          <p:nvPr>
            <p:ph type="dt" sz="half" idx="10"/>
          </p:nvPr>
        </p:nvSpPr>
        <p:spPr>
          <a:xfrm>
            <a:off x="550863" y="6507212"/>
            <a:ext cx="2628900" cy="153888"/>
          </a:xfrm>
        </p:spPr>
        <p:txBody>
          <a:bodyPr/>
          <a:lstStyle/>
          <a:p>
            <a:r>
              <a:rPr lang="en-US"/>
              <a:t>Tuesday, February 2, 20XX</a:t>
            </a:r>
            <a:endParaRPr lang="en-US" dirty="0"/>
          </a:p>
        </p:txBody>
      </p:sp>
      <p:sp>
        <p:nvSpPr>
          <p:cNvPr id="7" name="Footer Placeholder 6">
            <a:extLst>
              <a:ext uri="{FF2B5EF4-FFF2-40B4-BE49-F238E27FC236}">
                <a16:creationId xmlns:a16="http://schemas.microsoft.com/office/drawing/2014/main" id="{920A7C57-D6C5-4BA0-AB3C-41D4E3436B0E}"/>
              </a:ext>
            </a:extLst>
          </p:cNvPr>
          <p:cNvSpPr>
            <a:spLocks noGrp="1"/>
          </p:cNvSpPr>
          <p:nvPr>
            <p:ph type="ftr" sz="quarter" idx="11"/>
          </p:nvPr>
        </p:nvSpPr>
        <p:spPr>
          <a:xfrm>
            <a:off x="3359150" y="6507212"/>
            <a:ext cx="6379210" cy="153888"/>
          </a:xfrm>
        </p:spPr>
        <p:txBody>
          <a:bodyPr/>
          <a:lstStyle/>
          <a:p>
            <a:r>
              <a:rPr lang="en-US"/>
              <a:t>Sample Footer Text</a:t>
            </a:r>
          </a:p>
        </p:txBody>
      </p:sp>
      <p:sp>
        <p:nvSpPr>
          <p:cNvPr id="6" name="Slide Number Placeholder 5">
            <a:extLst>
              <a:ext uri="{FF2B5EF4-FFF2-40B4-BE49-F238E27FC236}">
                <a16:creationId xmlns:a16="http://schemas.microsoft.com/office/drawing/2014/main" id="{5E5CAC52-3FD1-464A-805A-B8F7AF04574A}"/>
              </a:ext>
            </a:extLst>
          </p:cNvPr>
          <p:cNvSpPr>
            <a:spLocks noGrp="1"/>
          </p:cNvSpPr>
          <p:nvPr>
            <p:ph type="sldNum" sz="quarter" idx="12"/>
          </p:nvPr>
        </p:nvSpPr>
        <p:spPr>
          <a:xfrm>
            <a:off x="9948863" y="6507212"/>
            <a:ext cx="1692274" cy="153888"/>
          </a:xfrm>
        </p:spPr>
        <p:txBody>
          <a:bodyPr/>
          <a:lstStyle/>
          <a:p>
            <a:fld id="{DBA1B0FB-D917-4C8C-928F-313BD683BF39}" type="slidenum">
              <a:rPr lang="en-US" smtClean="0"/>
              <a:pPr/>
              <a:t>9</a:t>
            </a:fld>
            <a:endParaRPr lang="en-US"/>
          </a:p>
        </p:txBody>
      </p:sp>
      <p:sp>
        <p:nvSpPr>
          <p:cNvPr id="5" name="Content Placeholder 4">
            <a:extLst>
              <a:ext uri="{FF2B5EF4-FFF2-40B4-BE49-F238E27FC236}">
                <a16:creationId xmlns:a16="http://schemas.microsoft.com/office/drawing/2014/main" id="{34CC937F-B016-475D-9B2B-5CC4DAB2288C}"/>
              </a:ext>
            </a:extLst>
          </p:cNvPr>
          <p:cNvSpPr>
            <a:spLocks noGrp="1"/>
          </p:cNvSpPr>
          <p:nvPr>
            <p:ph idx="1"/>
          </p:nvPr>
        </p:nvSpPr>
        <p:spPr/>
        <p:txBody>
          <a:bodyPr/>
          <a:lstStyle/>
          <a:p>
            <a:pPr marL="0" indent="0">
              <a:buNone/>
            </a:pPr>
            <a:r>
              <a:rPr lang="en-US" sz="2800" dirty="0">
                <a:solidFill>
                  <a:srgbClr val="00FF00">
                    <a:alpha val="60000"/>
                  </a:srgbClr>
                </a:solidFill>
              </a:rPr>
              <a:t>It's based on your current fitness level – You know where you're at right now and you know your limits. This is important because it gives you a realistic starting point. It gives you the room to improve and grow without having someone else's expectations set upon you</a:t>
            </a:r>
          </a:p>
        </p:txBody>
      </p:sp>
    </p:spTree>
    <p:extLst>
      <p:ext uri="{BB962C8B-B14F-4D97-AF65-F5344CB8AC3E}">
        <p14:creationId xmlns:p14="http://schemas.microsoft.com/office/powerpoint/2010/main" val="2624630061"/>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Walbaum Display"/>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z="3200" dirty="0" smtClean="0"/>
        </a:defPPr>
      </a:lstStyle>
    </a:txDef>
  </a:objectDefaults>
  <a:extraClrSchemeLst/>
  <a:extLst>
    <a:ext uri="{05A4C25C-085E-4340-85A3-A5531E510DB2}">
      <thm15:themeFamily xmlns:thm15="http://schemas.microsoft.com/office/thememl/2012/main" name="3DFloatVTI" id="{F59BA300-ED19-4B39-9AE3-7882B1DE8B78}" vid="{0FEC63E3-719F-4F50-9F1E-5B8BAF3910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4876F9-7AE1-498D-B8FE-1E3AD703D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0811A92-D464-4AC4-A396-BA73B10CEEAC}">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904751AB-E840-446F-8D49-E697067EC887}">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{88A78129-0BC4-4393-9A60-DD3EAE372066}tf33713516_win32</Template>
  <TotalTime>230</TotalTime>
  <Words>1156</Words>
  <Application>Microsoft Office PowerPoint</Application>
  <PresentationFormat>Widescreen</PresentationFormat>
  <Paragraphs>100</Paragraphs>
  <Slides>15</Slides>
  <Notes>10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Arial</vt:lpstr>
      <vt:lpstr>Calibri</vt:lpstr>
      <vt:lpstr>Courier New</vt:lpstr>
      <vt:lpstr>Gill Sans MT</vt:lpstr>
      <vt:lpstr>GuardianTextEgyptian</vt:lpstr>
      <vt:lpstr>Montserrat</vt:lpstr>
      <vt:lpstr>Roboto</vt:lpstr>
      <vt:lpstr>Walbaum Display</vt:lpstr>
      <vt:lpstr>Wingdings</vt:lpstr>
      <vt:lpstr>3DFloatVTI</vt:lpstr>
      <vt:lpstr>HEALTH  AND EXERCISE</vt:lpstr>
      <vt:lpstr>Research Questions</vt:lpstr>
      <vt:lpstr>Health  And Exercise</vt:lpstr>
      <vt:lpstr>What are the most important things about health?</vt:lpstr>
      <vt:lpstr>HOW DO YOU MAINTAIN YOUR HEALTH?</vt:lpstr>
      <vt:lpstr>Why doing exercise on a daily base important to your body.</vt:lpstr>
      <vt:lpstr>What are some disadvantages of doing exercise daily </vt:lpstr>
      <vt:lpstr>The advantages of doing exercise on a regular base </vt:lpstr>
      <vt:lpstr>why do we need to exercise and be healthy? </vt:lpstr>
      <vt:lpstr>Is doing exercise and being healthy important? </vt:lpstr>
      <vt:lpstr>Advantages of being healthy and exercising </vt:lpstr>
      <vt:lpstr>PowerPoint Presentation</vt:lpstr>
      <vt:lpstr>PowerPoint Presentation</vt:lpstr>
      <vt:lpstr>Resources </vt:lpstr>
      <vt:lpstr>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EXERCISE</dc:title>
  <dc:creator>Jaafar Dajani</dc:creator>
  <cp:lastModifiedBy>Jaafar Dajani</cp:lastModifiedBy>
  <cp:revision>1</cp:revision>
  <dcterms:created xsi:type="dcterms:W3CDTF">2022-10-23T17:27:36Z</dcterms:created>
  <dcterms:modified xsi:type="dcterms:W3CDTF">2022-10-28T20:18:00Z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