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0"/>
  </p:notesMasterIdLst>
  <p:handoutMasterIdLst>
    <p:handoutMasterId r:id="rId21"/>
  </p:handoutMasterIdLst>
  <p:sldIdLst>
    <p:sldId id="257" r:id="rId5"/>
    <p:sldId id="393" r:id="rId6"/>
    <p:sldId id="389" r:id="rId7"/>
    <p:sldId id="277" r:id="rId8"/>
    <p:sldId id="278" r:id="rId9"/>
    <p:sldId id="317" r:id="rId10"/>
    <p:sldId id="394" r:id="rId11"/>
    <p:sldId id="395" r:id="rId12"/>
    <p:sldId id="272" r:id="rId13"/>
    <p:sldId id="396" r:id="rId14"/>
    <p:sldId id="397" r:id="rId15"/>
    <p:sldId id="398" r:id="rId16"/>
    <p:sldId id="399" r:id="rId17"/>
    <p:sldId id="281" r:id="rId18"/>
    <p:sldId id="3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E313"/>
    <a:srgbClr val="00FF00"/>
    <a:srgbClr val="CCFF66"/>
    <a:srgbClr val="326DC4"/>
    <a:srgbClr val="37BF71"/>
    <a:srgbClr val="2950CD"/>
    <a:srgbClr val="42B47E"/>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3462B1-549E-4D68-B64E-1B198B7F517D}" v="12" dt="2022-10-28T20:17:53.6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3725" autoAdjust="0"/>
  </p:normalViewPr>
  <p:slideViewPr>
    <p:cSldViewPr snapToGrid="0">
      <p:cViewPr varScale="1">
        <p:scale>
          <a:sx n="87" d="100"/>
          <a:sy n="87" d="100"/>
        </p:scale>
        <p:origin x="60" y="144"/>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far Dajani" userId="704d1a92b4e7752a" providerId="LiveId" clId="{EA3462B1-549E-4D68-B64E-1B198B7F517D}"/>
    <pc:docChg chg="undo custSel addSld delSld modSld sldOrd">
      <pc:chgData name="Jaafar Dajani" userId="704d1a92b4e7752a" providerId="LiveId" clId="{EA3462B1-549E-4D68-B64E-1B198B7F517D}" dt="2022-10-28T20:17:56.979" v="1718" actId="20577"/>
      <pc:docMkLst>
        <pc:docMk/>
      </pc:docMkLst>
      <pc:sldChg chg="modSp mod">
        <pc:chgData name="Jaafar Dajani" userId="704d1a92b4e7752a" providerId="LiveId" clId="{EA3462B1-549E-4D68-B64E-1B198B7F517D}" dt="2022-10-28T17:30:16.300" v="31" actId="20577"/>
        <pc:sldMkLst>
          <pc:docMk/>
          <pc:sldMk cId="752814286" sldId="257"/>
        </pc:sldMkLst>
        <pc:spChg chg="mod">
          <ac:chgData name="Jaafar Dajani" userId="704d1a92b4e7752a" providerId="LiveId" clId="{EA3462B1-549E-4D68-B64E-1B198B7F517D}" dt="2022-10-28T17:30:16.300" v="31" actId="20577"/>
          <ac:spMkLst>
            <pc:docMk/>
            <pc:sldMk cId="752814286" sldId="257"/>
            <ac:spMk id="3" creationId="{D9A11267-FC52-4990-8D98-010AFABA5544}"/>
          </ac:spMkLst>
        </pc:spChg>
      </pc:sldChg>
      <pc:sldChg chg="del">
        <pc:chgData name="Jaafar Dajani" userId="704d1a92b4e7752a" providerId="LiveId" clId="{EA3462B1-549E-4D68-B64E-1B198B7F517D}" dt="2022-10-28T18:53:41.951" v="1132" actId="2696"/>
        <pc:sldMkLst>
          <pc:docMk/>
          <pc:sldMk cId="2979876663" sldId="268"/>
        </pc:sldMkLst>
      </pc:sldChg>
      <pc:sldChg chg="del">
        <pc:chgData name="Jaafar Dajani" userId="704d1a92b4e7752a" providerId="LiveId" clId="{EA3462B1-549E-4D68-B64E-1B198B7F517D}" dt="2022-10-28T18:58:42.430" v="1216" actId="2696"/>
        <pc:sldMkLst>
          <pc:docMk/>
          <pc:sldMk cId="3891345585" sldId="270"/>
        </pc:sldMkLst>
      </pc:sldChg>
      <pc:sldChg chg="addSp delSp modSp mod ord">
        <pc:chgData name="Jaafar Dajani" userId="704d1a92b4e7752a" providerId="LiveId" clId="{EA3462B1-549E-4D68-B64E-1B198B7F517D}" dt="2022-10-28T19:17:24.416" v="1292" actId="207"/>
        <pc:sldMkLst>
          <pc:docMk/>
          <pc:sldMk cId="2624630061" sldId="272"/>
        </pc:sldMkLst>
        <pc:spChg chg="mod">
          <ac:chgData name="Jaafar Dajani" userId="704d1a92b4e7752a" providerId="LiveId" clId="{EA3462B1-549E-4D68-B64E-1B198B7F517D}" dt="2022-10-28T19:00:59.070" v="1232"/>
          <ac:spMkLst>
            <pc:docMk/>
            <pc:sldMk cId="2624630061" sldId="272"/>
            <ac:spMk id="3" creationId="{FAD72D26-24EF-4CBD-9431-A558CB7CA906}"/>
          </ac:spMkLst>
        </pc:spChg>
        <pc:spChg chg="add mod">
          <ac:chgData name="Jaafar Dajani" userId="704d1a92b4e7752a" providerId="LiveId" clId="{EA3462B1-549E-4D68-B64E-1B198B7F517D}" dt="2022-10-28T19:17:24.416" v="1292" actId="207"/>
          <ac:spMkLst>
            <pc:docMk/>
            <pc:sldMk cId="2624630061" sldId="272"/>
            <ac:spMk id="5" creationId="{34CC937F-B016-475D-9B2B-5CC4DAB2288C}"/>
          </ac:spMkLst>
        </pc:spChg>
        <pc:graphicFrameChg chg="del">
          <ac:chgData name="Jaafar Dajani" userId="704d1a92b4e7752a" providerId="LiveId" clId="{EA3462B1-549E-4D68-B64E-1B198B7F517D}" dt="2022-10-28T18:53:52.571" v="1133" actId="11529"/>
          <ac:graphicFrameMkLst>
            <pc:docMk/>
            <pc:sldMk cId="2624630061" sldId="272"/>
            <ac:graphicFrameMk id="4" creationId="{93897051-DA8D-4072-A594-51769F8D52F5}"/>
          </ac:graphicFrameMkLst>
        </pc:graphicFrameChg>
      </pc:sldChg>
      <pc:sldChg chg="modSp mod">
        <pc:chgData name="Jaafar Dajani" userId="704d1a92b4e7752a" providerId="LiveId" clId="{EA3462B1-549E-4D68-B64E-1B198B7F517D}" dt="2022-10-28T18:57:44.144" v="1215" actId="20577"/>
        <pc:sldMkLst>
          <pc:docMk/>
          <pc:sldMk cId="2496947791" sldId="278"/>
        </pc:sldMkLst>
        <pc:spChg chg="mod">
          <ac:chgData name="Jaafar Dajani" userId="704d1a92b4e7752a" providerId="LiveId" clId="{EA3462B1-549E-4D68-B64E-1B198B7F517D}" dt="2022-10-28T17:54:47.440" v="259" actId="207"/>
          <ac:spMkLst>
            <pc:docMk/>
            <pc:sldMk cId="2496947791" sldId="278"/>
            <ac:spMk id="2" creationId="{FCB102D8-1D22-4940-AF19-07CF3A0DC5F4}"/>
          </ac:spMkLst>
        </pc:spChg>
        <pc:spChg chg="mod">
          <ac:chgData name="Jaafar Dajani" userId="704d1a92b4e7752a" providerId="LiveId" clId="{EA3462B1-549E-4D68-B64E-1B198B7F517D}" dt="2022-10-28T18:57:44.144" v="1215" actId="20577"/>
          <ac:spMkLst>
            <pc:docMk/>
            <pc:sldMk cId="2496947791" sldId="278"/>
            <ac:spMk id="4" creationId="{82C2BB42-A017-8449-6E29-7FE1CE03D55D}"/>
          </ac:spMkLst>
        </pc:spChg>
      </pc:sldChg>
      <pc:sldChg chg="del">
        <pc:chgData name="Jaafar Dajani" userId="704d1a92b4e7752a" providerId="LiveId" clId="{EA3462B1-549E-4D68-B64E-1B198B7F517D}" dt="2022-10-28T19:00:36.120" v="1229" actId="2696"/>
        <pc:sldMkLst>
          <pc:docMk/>
          <pc:sldMk cId="395518310" sldId="279"/>
        </pc:sldMkLst>
      </pc:sldChg>
      <pc:sldChg chg="modSp mod">
        <pc:chgData name="Jaafar Dajani" userId="704d1a92b4e7752a" providerId="LiveId" clId="{EA3462B1-549E-4D68-B64E-1B198B7F517D}" dt="2022-10-28T20:17:56.979" v="1718" actId="20577"/>
        <pc:sldMkLst>
          <pc:docMk/>
          <pc:sldMk cId="1420547054" sldId="281"/>
        </pc:sldMkLst>
        <pc:spChg chg="mod">
          <ac:chgData name="Jaafar Dajani" userId="704d1a92b4e7752a" providerId="LiveId" clId="{EA3462B1-549E-4D68-B64E-1B198B7F517D}" dt="2022-10-28T17:54:59.140" v="261" actId="207"/>
          <ac:spMkLst>
            <pc:docMk/>
            <pc:sldMk cId="1420547054" sldId="281"/>
            <ac:spMk id="7" creationId="{47788B34-4190-4916-9048-47720EA5ABF1}"/>
          </ac:spMkLst>
        </pc:spChg>
        <pc:spChg chg="mod">
          <ac:chgData name="Jaafar Dajani" userId="704d1a92b4e7752a" providerId="LiveId" clId="{EA3462B1-549E-4D68-B64E-1B198B7F517D}" dt="2022-10-28T20:17:56.979" v="1718" actId="20577"/>
          <ac:spMkLst>
            <pc:docMk/>
            <pc:sldMk cId="1420547054" sldId="281"/>
            <ac:spMk id="9" creationId="{8598ECEC-4413-4244-8F21-0076EC511806}"/>
          </ac:spMkLst>
        </pc:spChg>
      </pc:sldChg>
      <pc:sldChg chg="addSp delSp modSp mod">
        <pc:chgData name="Jaafar Dajani" userId="704d1a92b4e7752a" providerId="LiveId" clId="{EA3462B1-549E-4D68-B64E-1B198B7F517D}" dt="2022-10-28T18:19:45.370" v="603" actId="20577"/>
        <pc:sldMkLst>
          <pc:docMk/>
          <pc:sldMk cId="560021826" sldId="317"/>
        </pc:sldMkLst>
        <pc:spChg chg="add del mod">
          <ac:chgData name="Jaafar Dajani" userId="704d1a92b4e7752a" providerId="LiveId" clId="{EA3462B1-549E-4D68-B64E-1B198B7F517D}" dt="2022-10-28T18:16:42.117" v="566" actId="478"/>
          <ac:spMkLst>
            <pc:docMk/>
            <pc:sldMk cId="560021826" sldId="317"/>
            <ac:spMk id="6" creationId="{D56C3A35-75CC-F99A-C756-46D6553DAA4B}"/>
          </ac:spMkLst>
        </pc:spChg>
        <pc:spChg chg="mod">
          <ac:chgData name="Jaafar Dajani" userId="704d1a92b4e7752a" providerId="LiveId" clId="{EA3462B1-549E-4D68-B64E-1B198B7F517D}" dt="2022-10-28T18:07:25.830" v="415" actId="1076"/>
          <ac:spMkLst>
            <pc:docMk/>
            <pc:sldMk cId="560021826" sldId="317"/>
            <ac:spMk id="15" creationId="{40F1DF5B-353A-4270-8C10-6A1509441174}"/>
          </ac:spMkLst>
        </pc:spChg>
        <pc:spChg chg="mod">
          <ac:chgData name="Jaafar Dajani" userId="704d1a92b4e7752a" providerId="LiveId" clId="{EA3462B1-549E-4D68-B64E-1B198B7F517D}" dt="2022-10-28T18:19:45.370" v="603" actId="20577"/>
          <ac:spMkLst>
            <pc:docMk/>
            <pc:sldMk cId="560021826" sldId="317"/>
            <ac:spMk id="16" creationId="{4BDCF583-1D5D-4235-97C2-39272B80A0B1}"/>
          </ac:spMkLst>
        </pc:spChg>
        <pc:picChg chg="add del mod">
          <ac:chgData name="Jaafar Dajani" userId="704d1a92b4e7752a" providerId="LiveId" clId="{EA3462B1-549E-4D68-B64E-1B198B7F517D}" dt="2022-10-28T18:16:42.117" v="566" actId="478"/>
          <ac:picMkLst>
            <pc:docMk/>
            <pc:sldMk cId="560021826" sldId="317"/>
            <ac:picMk id="8" creationId="{5FED7C55-F545-49A1-90FD-D853A25AB453}"/>
          </ac:picMkLst>
        </pc:picChg>
      </pc:sldChg>
      <pc:sldChg chg="del">
        <pc:chgData name="Jaafar Dajani" userId="704d1a92b4e7752a" providerId="LiveId" clId="{EA3462B1-549E-4D68-B64E-1B198B7F517D}" dt="2022-10-28T19:59:49.321" v="1706" actId="2696"/>
        <pc:sldMkLst>
          <pc:docMk/>
          <pc:sldMk cId="3521561301" sldId="321"/>
        </pc:sldMkLst>
      </pc:sldChg>
      <pc:sldChg chg="delSp modSp mod">
        <pc:chgData name="Jaafar Dajani" userId="704d1a92b4e7752a" providerId="LiveId" clId="{EA3462B1-549E-4D68-B64E-1B198B7F517D}" dt="2022-10-28T20:00:55.851" v="1714" actId="207"/>
        <pc:sldMkLst>
          <pc:docMk/>
          <pc:sldMk cId="3247798845" sldId="391"/>
        </pc:sldMkLst>
        <pc:spChg chg="mod">
          <ac:chgData name="Jaafar Dajani" userId="704d1a92b4e7752a" providerId="LiveId" clId="{EA3462B1-549E-4D68-B64E-1B198B7F517D}" dt="2022-10-28T20:00:55.851" v="1714" actId="207"/>
          <ac:spMkLst>
            <pc:docMk/>
            <pc:sldMk cId="3247798845" sldId="391"/>
            <ac:spMk id="22" creationId="{F8FAEED9-1ECD-45F9-87A0-9394BAEABB79}"/>
          </ac:spMkLst>
        </pc:spChg>
        <pc:spChg chg="del">
          <ac:chgData name="Jaafar Dajani" userId="704d1a92b4e7752a" providerId="LiveId" clId="{EA3462B1-549E-4D68-B64E-1B198B7F517D}" dt="2022-10-28T20:00:01.441" v="1707" actId="478"/>
          <ac:spMkLst>
            <pc:docMk/>
            <pc:sldMk cId="3247798845" sldId="391"/>
            <ac:spMk id="23" creationId="{8E5E4638-9BCB-4C2E-914F-CC868E2020D5}"/>
          </ac:spMkLst>
        </pc:spChg>
      </pc:sldChg>
      <pc:sldChg chg="modSp del mod">
        <pc:chgData name="Jaafar Dajani" userId="704d1a92b4e7752a" providerId="LiveId" clId="{EA3462B1-549E-4D68-B64E-1B198B7F517D}" dt="2022-10-28T19:59:20.001" v="1705" actId="2696"/>
        <pc:sldMkLst>
          <pc:docMk/>
          <pc:sldMk cId="822330986" sldId="392"/>
        </pc:sldMkLst>
        <pc:spChg chg="mod">
          <ac:chgData name="Jaafar Dajani" userId="704d1a92b4e7752a" providerId="LiveId" clId="{EA3462B1-549E-4D68-B64E-1B198B7F517D}" dt="2022-10-28T18:57:24.291" v="1213" actId="20577"/>
          <ac:spMkLst>
            <pc:docMk/>
            <pc:sldMk cId="822330986" sldId="392"/>
            <ac:spMk id="15" creationId="{40F1DF5B-353A-4270-8C10-6A1509441174}"/>
          </ac:spMkLst>
        </pc:spChg>
        <pc:spChg chg="mod">
          <ac:chgData name="Jaafar Dajani" userId="704d1a92b4e7752a" providerId="LiveId" clId="{EA3462B1-549E-4D68-B64E-1B198B7F517D}" dt="2022-10-28T18:57:22.500" v="1212" actId="20577"/>
          <ac:spMkLst>
            <pc:docMk/>
            <pc:sldMk cId="822330986" sldId="392"/>
            <ac:spMk id="16" creationId="{4BDCF583-1D5D-4235-97C2-39272B80A0B1}"/>
          </ac:spMkLst>
        </pc:spChg>
      </pc:sldChg>
      <pc:sldChg chg="addSp delSp modSp add mod ord">
        <pc:chgData name="Jaafar Dajani" userId="704d1a92b4e7752a" providerId="LiveId" clId="{EA3462B1-549E-4D68-B64E-1B198B7F517D}" dt="2022-10-28T17:56:49.420" v="365" actId="20577"/>
        <pc:sldMkLst>
          <pc:docMk/>
          <pc:sldMk cId="479674023" sldId="393"/>
        </pc:sldMkLst>
        <pc:spChg chg="add del mod">
          <ac:chgData name="Jaafar Dajani" userId="704d1a92b4e7752a" providerId="LiveId" clId="{EA3462B1-549E-4D68-B64E-1B198B7F517D}" dt="2022-10-28T17:50:17.683" v="221" actId="478"/>
          <ac:spMkLst>
            <pc:docMk/>
            <pc:sldMk cId="479674023" sldId="393"/>
            <ac:spMk id="6" creationId="{91525015-C7E3-9C87-88E4-BC28BBE46557}"/>
          </ac:spMkLst>
        </pc:spChg>
        <pc:spChg chg="mod">
          <ac:chgData name="Jaafar Dajani" userId="704d1a92b4e7752a" providerId="LiveId" clId="{EA3462B1-549E-4D68-B64E-1B198B7F517D}" dt="2022-10-28T17:54:31.700" v="258" actId="207"/>
          <ac:spMkLst>
            <pc:docMk/>
            <pc:sldMk cId="479674023" sldId="393"/>
            <ac:spMk id="15" creationId="{40F1DF5B-353A-4270-8C10-6A1509441174}"/>
          </ac:spMkLst>
        </pc:spChg>
        <pc:spChg chg="mod">
          <ac:chgData name="Jaafar Dajani" userId="704d1a92b4e7752a" providerId="LiveId" clId="{EA3462B1-549E-4D68-B64E-1B198B7F517D}" dt="2022-10-28T17:56:49.420" v="365" actId="20577"/>
          <ac:spMkLst>
            <pc:docMk/>
            <pc:sldMk cId="479674023" sldId="393"/>
            <ac:spMk id="16" creationId="{4BDCF583-1D5D-4235-97C2-39272B80A0B1}"/>
          </ac:spMkLst>
        </pc:spChg>
        <pc:picChg chg="del">
          <ac:chgData name="Jaafar Dajani" userId="704d1a92b4e7752a" providerId="LiveId" clId="{EA3462B1-549E-4D68-B64E-1B198B7F517D}" dt="2022-10-28T17:50:13.705" v="220" actId="478"/>
          <ac:picMkLst>
            <pc:docMk/>
            <pc:sldMk cId="479674023" sldId="393"/>
            <ac:picMk id="8" creationId="{5FED7C55-F545-49A1-90FD-D853A25AB453}"/>
          </ac:picMkLst>
        </pc:picChg>
      </pc:sldChg>
      <pc:sldChg chg="addSp delSp modSp add del mod ord">
        <pc:chgData name="Jaafar Dajani" userId="704d1a92b4e7752a" providerId="LiveId" clId="{EA3462B1-549E-4D68-B64E-1B198B7F517D}" dt="2022-10-28T17:50:00.941" v="216" actId="2696"/>
        <pc:sldMkLst>
          <pc:docMk/>
          <pc:sldMk cId="4092545343" sldId="393"/>
        </pc:sldMkLst>
        <pc:spChg chg="add del mod">
          <ac:chgData name="Jaafar Dajani" userId="704d1a92b4e7752a" providerId="LiveId" clId="{EA3462B1-549E-4D68-B64E-1B198B7F517D}" dt="2022-10-28T17:49:52.540" v="197" actId="478"/>
          <ac:spMkLst>
            <pc:docMk/>
            <pc:sldMk cId="4092545343" sldId="393"/>
            <ac:spMk id="2" creationId="{296901CA-0902-AACC-AFC5-C37943BF0058}"/>
          </ac:spMkLst>
        </pc:spChg>
        <pc:spChg chg="mod">
          <ac:chgData name="Jaafar Dajani" userId="704d1a92b4e7752a" providerId="LiveId" clId="{EA3462B1-549E-4D68-B64E-1B198B7F517D}" dt="2022-10-28T17:49:56.990" v="215" actId="20577"/>
          <ac:spMkLst>
            <pc:docMk/>
            <pc:sldMk cId="4092545343" sldId="393"/>
            <ac:spMk id="6" creationId="{ED2A30C0-1BC4-4764-9C0F-5D811CAB8312}"/>
          </ac:spMkLst>
        </pc:spChg>
      </pc:sldChg>
      <pc:sldChg chg="addSp delSp modSp add mod ord">
        <pc:chgData name="Jaafar Dajani" userId="704d1a92b4e7752a" providerId="LiveId" clId="{EA3462B1-549E-4D68-B64E-1B198B7F517D}" dt="2022-10-28T18:13:47.745" v="548" actId="20577"/>
        <pc:sldMkLst>
          <pc:docMk/>
          <pc:sldMk cId="3101259520" sldId="394"/>
        </pc:sldMkLst>
        <pc:spChg chg="mod">
          <ac:chgData name="Jaafar Dajani" userId="704d1a92b4e7752a" providerId="LiveId" clId="{EA3462B1-549E-4D68-B64E-1B198B7F517D}" dt="2022-10-28T18:10:05.780" v="444" actId="207"/>
          <ac:spMkLst>
            <pc:docMk/>
            <pc:sldMk cId="3101259520" sldId="394"/>
            <ac:spMk id="3" creationId="{FAD72D26-24EF-4CBD-9431-A558CB7CA906}"/>
          </ac:spMkLst>
        </pc:spChg>
        <pc:spChg chg="add mod">
          <ac:chgData name="Jaafar Dajani" userId="704d1a92b4e7752a" providerId="LiveId" clId="{EA3462B1-549E-4D68-B64E-1B198B7F517D}" dt="2022-10-28T18:13:47.745" v="548" actId="20577"/>
          <ac:spMkLst>
            <pc:docMk/>
            <pc:sldMk cId="3101259520" sldId="394"/>
            <ac:spMk id="5" creationId="{E9C80E18-2845-3366-16B6-135708EBEBB5}"/>
          </ac:spMkLst>
        </pc:spChg>
        <pc:graphicFrameChg chg="del mod">
          <ac:chgData name="Jaafar Dajani" userId="704d1a92b4e7752a" providerId="LiveId" clId="{EA3462B1-549E-4D68-B64E-1B198B7F517D}" dt="2022-10-28T18:05:09.324" v="383" actId="11529"/>
          <ac:graphicFrameMkLst>
            <pc:docMk/>
            <pc:sldMk cId="3101259520" sldId="394"/>
            <ac:graphicFrameMk id="4" creationId="{93897051-DA8D-4072-A594-51769F8D52F5}"/>
          </ac:graphicFrameMkLst>
        </pc:graphicFrameChg>
      </pc:sldChg>
      <pc:sldChg chg="addSp delSp modSp add mod ord">
        <pc:chgData name="Jaafar Dajani" userId="704d1a92b4e7752a" providerId="LiveId" clId="{EA3462B1-549E-4D68-B64E-1B198B7F517D}" dt="2022-10-28T18:33:19.830" v="694" actId="20577"/>
        <pc:sldMkLst>
          <pc:docMk/>
          <pc:sldMk cId="2909157049" sldId="395"/>
        </pc:sldMkLst>
        <pc:spChg chg="mod">
          <ac:chgData name="Jaafar Dajani" userId="704d1a92b4e7752a" providerId="LiveId" clId="{EA3462B1-549E-4D68-B64E-1B198B7F517D}" dt="2022-10-28T18:21:40.430" v="628" actId="207"/>
          <ac:spMkLst>
            <pc:docMk/>
            <pc:sldMk cId="2909157049" sldId="395"/>
            <ac:spMk id="3" creationId="{FAD72D26-24EF-4CBD-9431-A558CB7CA906}"/>
          </ac:spMkLst>
        </pc:spChg>
        <pc:spChg chg="add mod">
          <ac:chgData name="Jaafar Dajani" userId="704d1a92b4e7752a" providerId="LiveId" clId="{EA3462B1-549E-4D68-B64E-1B198B7F517D}" dt="2022-10-28T18:33:19.830" v="694" actId="20577"/>
          <ac:spMkLst>
            <pc:docMk/>
            <pc:sldMk cId="2909157049" sldId="395"/>
            <ac:spMk id="5" creationId="{A6F3A544-DD97-4067-C504-5C7B3B48963B}"/>
          </ac:spMkLst>
        </pc:spChg>
        <pc:graphicFrameChg chg="del">
          <ac:chgData name="Jaafar Dajani" userId="704d1a92b4e7752a" providerId="LiveId" clId="{EA3462B1-549E-4D68-B64E-1B198B7F517D}" dt="2022-10-28T18:20:31.860" v="604" actId="11529"/>
          <ac:graphicFrameMkLst>
            <pc:docMk/>
            <pc:sldMk cId="2909157049" sldId="395"/>
            <ac:graphicFrameMk id="4" creationId="{93897051-DA8D-4072-A594-51769F8D52F5}"/>
          </ac:graphicFrameMkLst>
        </pc:graphicFrameChg>
      </pc:sldChg>
      <pc:sldChg chg="modSp add del mod">
        <pc:chgData name="Jaafar Dajani" userId="704d1a92b4e7752a" providerId="LiveId" clId="{EA3462B1-549E-4D68-B64E-1B198B7F517D}" dt="2022-10-28T19:17:28.185" v="1293" actId="207"/>
        <pc:sldMkLst>
          <pc:docMk/>
          <pc:sldMk cId="1415102790" sldId="396"/>
        </pc:sldMkLst>
        <pc:spChg chg="mod">
          <ac:chgData name="Jaafar Dajani" userId="704d1a92b4e7752a" providerId="LiveId" clId="{EA3462B1-549E-4D68-B64E-1B198B7F517D}" dt="2022-10-28T19:01:10.436" v="1233"/>
          <ac:spMkLst>
            <pc:docMk/>
            <pc:sldMk cId="1415102790" sldId="396"/>
            <ac:spMk id="3" creationId="{FAD72D26-24EF-4CBD-9431-A558CB7CA906}"/>
          </ac:spMkLst>
        </pc:spChg>
        <pc:spChg chg="mod">
          <ac:chgData name="Jaafar Dajani" userId="704d1a92b4e7752a" providerId="LiveId" clId="{EA3462B1-549E-4D68-B64E-1B198B7F517D}" dt="2022-10-28T19:17:28.185" v="1293" actId="207"/>
          <ac:spMkLst>
            <pc:docMk/>
            <pc:sldMk cId="1415102790" sldId="396"/>
            <ac:spMk id="5" creationId="{34CC937F-B016-475D-9B2B-5CC4DAB2288C}"/>
          </ac:spMkLst>
        </pc:spChg>
      </pc:sldChg>
      <pc:sldChg chg="modSp add mod">
        <pc:chgData name="Jaafar Dajani" userId="704d1a92b4e7752a" providerId="LiveId" clId="{EA3462B1-549E-4D68-B64E-1B198B7F517D}" dt="2022-10-28T19:13:30.197" v="1260" actId="20577"/>
        <pc:sldMkLst>
          <pc:docMk/>
          <pc:sldMk cId="1939448320" sldId="397"/>
        </pc:sldMkLst>
        <pc:spChg chg="mod">
          <ac:chgData name="Jaafar Dajani" userId="704d1a92b4e7752a" providerId="LiveId" clId="{EA3462B1-549E-4D68-B64E-1B198B7F517D}" dt="2022-10-28T19:01:20.255" v="1234"/>
          <ac:spMkLst>
            <pc:docMk/>
            <pc:sldMk cId="1939448320" sldId="397"/>
            <ac:spMk id="3" creationId="{FAD72D26-24EF-4CBD-9431-A558CB7CA906}"/>
          </ac:spMkLst>
        </pc:spChg>
        <pc:spChg chg="mod">
          <ac:chgData name="Jaafar Dajani" userId="704d1a92b4e7752a" providerId="LiveId" clId="{EA3462B1-549E-4D68-B64E-1B198B7F517D}" dt="2022-10-28T19:13:30.197" v="1260" actId="20577"/>
          <ac:spMkLst>
            <pc:docMk/>
            <pc:sldMk cId="1939448320" sldId="397"/>
            <ac:spMk id="5" creationId="{34CC937F-B016-475D-9B2B-5CC4DAB2288C}"/>
          </ac:spMkLst>
        </pc:spChg>
      </pc:sldChg>
      <pc:sldChg chg="addSp delSp modSp add mod">
        <pc:chgData name="Jaafar Dajani" userId="704d1a92b4e7752a" providerId="LiveId" clId="{EA3462B1-549E-4D68-B64E-1B198B7F517D}" dt="2022-10-28T19:41:16.703" v="1651" actId="20577"/>
        <pc:sldMkLst>
          <pc:docMk/>
          <pc:sldMk cId="1774300844" sldId="398"/>
        </pc:sldMkLst>
        <pc:spChg chg="del">
          <ac:chgData name="Jaafar Dajani" userId="704d1a92b4e7752a" providerId="LiveId" clId="{EA3462B1-549E-4D68-B64E-1B198B7F517D}" dt="2022-10-28T19:17:51.665" v="1294" actId="478"/>
          <ac:spMkLst>
            <pc:docMk/>
            <pc:sldMk cId="1774300844" sldId="398"/>
            <ac:spMk id="3" creationId="{FAD72D26-24EF-4CBD-9431-A558CB7CA906}"/>
          </ac:spMkLst>
        </pc:spChg>
        <pc:spChg chg="mod">
          <ac:chgData name="Jaafar Dajani" userId="704d1a92b4e7752a" providerId="LiveId" clId="{EA3462B1-549E-4D68-B64E-1B198B7F517D}" dt="2022-10-28T19:41:16.703" v="1651" actId="20577"/>
          <ac:spMkLst>
            <pc:docMk/>
            <pc:sldMk cId="1774300844" sldId="398"/>
            <ac:spMk id="5" creationId="{34CC937F-B016-475D-9B2B-5CC4DAB2288C}"/>
          </ac:spMkLst>
        </pc:spChg>
        <pc:picChg chg="add del mod ord">
          <ac:chgData name="Jaafar Dajani" userId="704d1a92b4e7752a" providerId="LiveId" clId="{EA3462B1-549E-4D68-B64E-1B198B7F517D}" dt="2022-10-28T19:30:49.134" v="1354" actId="478"/>
          <ac:picMkLst>
            <pc:docMk/>
            <pc:sldMk cId="1774300844" sldId="398"/>
            <ac:picMk id="4" creationId="{46302955-D458-DBBC-B0FE-9CD2622AE4C6}"/>
          </ac:picMkLst>
        </pc:picChg>
      </pc:sldChg>
      <pc:sldChg chg="delSp modSp add mod">
        <pc:chgData name="Jaafar Dajani" userId="704d1a92b4e7752a" providerId="LiveId" clId="{EA3462B1-549E-4D68-B64E-1B198B7F517D}" dt="2022-10-28T19:54:17.571" v="1704" actId="313"/>
        <pc:sldMkLst>
          <pc:docMk/>
          <pc:sldMk cId="164581733" sldId="399"/>
        </pc:sldMkLst>
        <pc:spChg chg="del">
          <ac:chgData name="Jaafar Dajani" userId="704d1a92b4e7752a" providerId="LiveId" clId="{EA3462B1-549E-4D68-B64E-1B198B7F517D}" dt="2022-10-28T19:17:59.531" v="1296" actId="478"/>
          <ac:spMkLst>
            <pc:docMk/>
            <pc:sldMk cId="164581733" sldId="399"/>
            <ac:spMk id="3" creationId="{FAD72D26-24EF-4CBD-9431-A558CB7CA906}"/>
          </ac:spMkLst>
        </pc:spChg>
        <pc:spChg chg="mod">
          <ac:chgData name="Jaafar Dajani" userId="704d1a92b4e7752a" providerId="LiveId" clId="{EA3462B1-549E-4D68-B64E-1B198B7F517D}" dt="2022-10-28T19:54:17.571" v="1704" actId="313"/>
          <ac:spMkLst>
            <pc:docMk/>
            <pc:sldMk cId="164581733" sldId="399"/>
            <ac:spMk id="5" creationId="{34CC937F-B016-475D-9B2B-5CC4DAB2288C}"/>
          </ac:spMkLst>
        </pc:spChg>
        <pc:picChg chg="del">
          <ac:chgData name="Jaafar Dajani" userId="704d1a92b4e7752a" providerId="LiveId" clId="{EA3462B1-549E-4D68-B64E-1B198B7F517D}" dt="2022-10-28T19:44:39.251" v="1652" actId="478"/>
          <ac:picMkLst>
            <pc:docMk/>
            <pc:sldMk cId="164581733" sldId="399"/>
            <ac:picMk id="4" creationId="{46302955-D458-DBBC-B0FE-9CD2622AE4C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10/28/2022</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13</a:t>
            </a:fld>
            <a:endParaRPr lang="en-US"/>
          </a:p>
        </p:txBody>
      </p:sp>
    </p:spTree>
    <p:extLst>
      <p:ext uri="{BB962C8B-B14F-4D97-AF65-F5344CB8AC3E}">
        <p14:creationId xmlns:p14="http://schemas.microsoft.com/office/powerpoint/2010/main" val="158572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3326357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6</a:t>
            </a:fld>
            <a:endParaRPr lang="en-US"/>
          </a:p>
        </p:txBody>
      </p:sp>
    </p:spTree>
    <p:extLst>
      <p:ext uri="{BB962C8B-B14F-4D97-AF65-F5344CB8AC3E}">
        <p14:creationId xmlns:p14="http://schemas.microsoft.com/office/powerpoint/2010/main" val="15865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7</a:t>
            </a:fld>
            <a:endParaRPr lang="en-US"/>
          </a:p>
        </p:txBody>
      </p:sp>
    </p:spTree>
    <p:extLst>
      <p:ext uri="{BB962C8B-B14F-4D97-AF65-F5344CB8AC3E}">
        <p14:creationId xmlns:p14="http://schemas.microsoft.com/office/powerpoint/2010/main" val="2649172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8</a:t>
            </a:fld>
            <a:endParaRPr lang="en-US"/>
          </a:p>
        </p:txBody>
      </p:sp>
    </p:spTree>
    <p:extLst>
      <p:ext uri="{BB962C8B-B14F-4D97-AF65-F5344CB8AC3E}">
        <p14:creationId xmlns:p14="http://schemas.microsoft.com/office/powerpoint/2010/main" val="614562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9</a:t>
            </a:fld>
            <a:endParaRPr lang="en-US"/>
          </a:p>
        </p:txBody>
      </p:sp>
    </p:spTree>
    <p:extLst>
      <p:ext uri="{BB962C8B-B14F-4D97-AF65-F5344CB8AC3E}">
        <p14:creationId xmlns:p14="http://schemas.microsoft.com/office/powerpoint/2010/main" val="514541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10</a:t>
            </a:fld>
            <a:endParaRPr lang="en-US"/>
          </a:p>
        </p:txBody>
      </p:sp>
    </p:spTree>
    <p:extLst>
      <p:ext uri="{BB962C8B-B14F-4D97-AF65-F5344CB8AC3E}">
        <p14:creationId xmlns:p14="http://schemas.microsoft.com/office/powerpoint/2010/main" val="386624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11</a:t>
            </a:fld>
            <a:endParaRPr lang="en-US"/>
          </a:p>
        </p:txBody>
      </p:sp>
    </p:spTree>
    <p:extLst>
      <p:ext uri="{BB962C8B-B14F-4D97-AF65-F5344CB8AC3E}">
        <p14:creationId xmlns:p14="http://schemas.microsoft.com/office/powerpoint/2010/main" val="86727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12</a:t>
            </a:fld>
            <a:endParaRPr lang="en-US"/>
          </a:p>
        </p:txBody>
      </p:sp>
    </p:spTree>
    <p:extLst>
      <p:ext uri="{BB962C8B-B14F-4D97-AF65-F5344CB8AC3E}">
        <p14:creationId xmlns:p14="http://schemas.microsoft.com/office/powerpoint/2010/main" val="225910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online.csp.edu/resources/article/the-science-of-exercise/" TargetMode="External"/><Relationship Id="rId7" Type="http://schemas.openxmlformats.org/officeDocument/2006/relationships/hyperlink" Target="https://www.theguardian.com/science/2017/jan/09/weekend-workouts-nearly-as-good-as-whole-week-of-excercise-researchers-say" TargetMode="External"/><Relationship Id="rId2" Type="http://schemas.openxmlformats.org/officeDocument/2006/relationships/hyperlink" Target="http://www.who.int/" TargetMode="External"/><Relationship Id="rId1" Type="http://schemas.openxmlformats.org/officeDocument/2006/relationships/slideLayout" Target="../slideLayouts/slideLayout10.xml"/><Relationship Id="rId6" Type="http://schemas.openxmlformats.org/officeDocument/2006/relationships/hyperlink" Target="https://www.mayoclinic.org/healthylifestyle/fitness/indepth/exercise/art20048389#:~:text=Regular%20physical%20activity%20can%20improve,energy%20to%20tackle%20daily%20chores" TargetMode="External"/><Relationship Id="rId5" Type="http://schemas.openxmlformats.org/officeDocument/2006/relationships/hyperlink" Target="https://www.nhs.uk/live-well/exercise/exercise-%20health-benefits/" TargetMode="External"/><Relationship Id="rId4" Type="http://schemas.openxmlformats.org/officeDocument/2006/relationships/hyperlink" Target="http://www.balancedwellbeinghealthcare.co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1051551"/>
            <a:ext cx="3565524" cy="2384898"/>
          </a:xfrm>
        </p:spPr>
        <p:txBody>
          <a:bodyPr anchor="b" anchorCtr="0">
            <a:normAutofit/>
          </a:bodyPr>
          <a:lstStyle/>
          <a:p>
            <a:r>
              <a:rPr lang="en-US" dirty="0"/>
              <a:t>HEALTH </a:t>
            </a:r>
            <a:br>
              <a:rPr lang="en-US" dirty="0"/>
            </a:br>
            <a:r>
              <a:rPr lang="en-US" dirty="0"/>
              <a:t>AND</a:t>
            </a:r>
            <a:br>
              <a:rPr lang="en-US" dirty="0"/>
            </a:br>
            <a:r>
              <a:rPr lang="en-US" dirty="0"/>
              <a:t>EXERCISE</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3" y="3568700"/>
            <a:ext cx="3565524" cy="1731963"/>
          </a:xfrm>
        </p:spPr>
        <p:txBody>
          <a:bodyPr>
            <a:normAutofit/>
          </a:bodyPr>
          <a:lstStyle/>
          <a:p>
            <a:r>
              <a:rPr lang="en-US" dirty="0"/>
              <a:t>By: Jaafar, Sameh, Thomas and Samer</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sz="4800" dirty="0">
                <a:solidFill>
                  <a:schemeClr val="accent3">
                    <a:lumMod val="60000"/>
                    <a:lumOff val="40000"/>
                  </a:schemeClr>
                </a:solidFill>
              </a:rPr>
              <a:t>Is doing exercise and being healthy important?</a:t>
            </a:r>
            <a:br>
              <a:rPr lang="en-US" sz="4800" dirty="0">
                <a:solidFill>
                  <a:schemeClr val="accent3">
                    <a:lumMod val="60000"/>
                    <a:lumOff val="40000"/>
                  </a:schemeClr>
                </a:solidFill>
              </a:rPr>
            </a:br>
            <a:endParaRPr lang="en-US" dirty="0"/>
          </a:p>
        </p:txBody>
      </p:sp>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10</a:t>
            </a:fld>
            <a:endParaRPr lang="en-US"/>
          </a:p>
        </p:txBody>
      </p:sp>
      <p:sp>
        <p:nvSpPr>
          <p:cNvPr id="5" name="Content Placeholder 4">
            <a:extLst>
              <a:ext uri="{FF2B5EF4-FFF2-40B4-BE49-F238E27FC236}">
                <a16:creationId xmlns:a16="http://schemas.microsoft.com/office/drawing/2014/main" id="{34CC937F-B016-475D-9B2B-5CC4DAB2288C}"/>
              </a:ext>
            </a:extLst>
          </p:cNvPr>
          <p:cNvSpPr>
            <a:spLocks noGrp="1"/>
          </p:cNvSpPr>
          <p:nvPr>
            <p:ph idx="1"/>
          </p:nvPr>
        </p:nvSpPr>
        <p:spPr/>
        <p:txBody>
          <a:bodyPr/>
          <a:lstStyle/>
          <a:p>
            <a:pPr marL="0" indent="0">
              <a:buNone/>
            </a:pPr>
            <a:r>
              <a:rPr lang="en-US" sz="2800" dirty="0">
                <a:solidFill>
                  <a:srgbClr val="00FF00"/>
                </a:solidFill>
                <a:latin typeface="Roboto" panose="02000000000000000000" pitchFamily="2" charset="0"/>
              </a:rPr>
              <a:t>D</a:t>
            </a:r>
            <a:r>
              <a:rPr lang="en-US" sz="2800" b="0" i="0" dirty="0">
                <a:solidFill>
                  <a:srgbClr val="00FF00"/>
                </a:solidFill>
                <a:effectLst/>
                <a:latin typeface="Roboto" panose="02000000000000000000" pitchFamily="2" charset="0"/>
              </a:rPr>
              <a:t>aily exercise is one of the most important things you can do for your health. Being physically active can improve your brain health, help manage weight, reduce the risk of disease, strengthen bones and muscles, and improve your ability to do everyday activities</a:t>
            </a:r>
            <a:endParaRPr lang="en-US" sz="2800" dirty="0">
              <a:solidFill>
                <a:srgbClr val="00FF00"/>
              </a:solidFill>
            </a:endParaRPr>
          </a:p>
        </p:txBody>
      </p:sp>
    </p:spTree>
    <p:extLst>
      <p:ext uri="{BB962C8B-B14F-4D97-AF65-F5344CB8AC3E}">
        <p14:creationId xmlns:p14="http://schemas.microsoft.com/office/powerpoint/2010/main" val="1415102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sz="4800" dirty="0">
                <a:solidFill>
                  <a:schemeClr val="accent3">
                    <a:lumMod val="60000"/>
                    <a:lumOff val="40000"/>
                  </a:schemeClr>
                </a:solidFill>
              </a:rPr>
              <a:t>Advantages of being healthy and exercising</a:t>
            </a:r>
            <a:br>
              <a:rPr lang="en-US" sz="4800" dirty="0">
                <a:solidFill>
                  <a:schemeClr val="accent3">
                    <a:lumMod val="60000"/>
                    <a:lumOff val="40000"/>
                  </a:schemeClr>
                </a:solidFill>
              </a:rPr>
            </a:br>
            <a:endParaRPr lang="en-US" dirty="0"/>
          </a:p>
        </p:txBody>
      </p:sp>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11</a:t>
            </a:fld>
            <a:endParaRPr lang="en-US"/>
          </a:p>
        </p:txBody>
      </p:sp>
      <p:sp>
        <p:nvSpPr>
          <p:cNvPr id="5" name="Content Placeholder 4">
            <a:extLst>
              <a:ext uri="{FF2B5EF4-FFF2-40B4-BE49-F238E27FC236}">
                <a16:creationId xmlns:a16="http://schemas.microsoft.com/office/drawing/2014/main" id="{34CC937F-B016-475D-9B2B-5CC4DAB2288C}"/>
              </a:ext>
            </a:extLst>
          </p:cNvPr>
          <p:cNvSpPr>
            <a:spLocks noGrp="1"/>
          </p:cNvSpPr>
          <p:nvPr>
            <p:ph idx="1"/>
          </p:nvPr>
        </p:nvSpPr>
        <p:spPr/>
        <p:txBody>
          <a:bodyPr/>
          <a:lstStyle/>
          <a:p>
            <a:pPr marL="0" indent="0">
              <a:buNone/>
            </a:pPr>
            <a:r>
              <a:rPr lang="en-US" b="0" i="0" dirty="0">
                <a:solidFill>
                  <a:srgbClr val="92D050"/>
                </a:solidFill>
                <a:effectLst/>
                <a:latin typeface="Montserrat" panose="00000500000000000000" pitchFamily="2" charset="0"/>
              </a:rPr>
              <a:t>-It’s a natural mood lifter. Regular physical activity can relieve stress, anxiety, depression and anger.</a:t>
            </a:r>
          </a:p>
          <a:p>
            <a:pPr marL="0" indent="0">
              <a:buNone/>
            </a:pPr>
            <a:r>
              <a:rPr lang="en-US" dirty="0">
                <a:solidFill>
                  <a:srgbClr val="92D050"/>
                </a:solidFill>
                <a:latin typeface="Montserrat" panose="00000500000000000000" pitchFamily="2" charset="0"/>
              </a:rPr>
              <a:t>-</a:t>
            </a:r>
            <a:r>
              <a:rPr lang="en-US" b="0" i="0" dirty="0">
                <a:solidFill>
                  <a:srgbClr val="92D050"/>
                </a:solidFill>
                <a:effectLst/>
                <a:latin typeface="Montserrat" panose="00000500000000000000" pitchFamily="2" charset="0"/>
              </a:rPr>
              <a:t>It keeps you physically fit and able.</a:t>
            </a:r>
            <a:r>
              <a:rPr lang="en-US" b="0" i="0" dirty="0">
                <a:solidFill>
                  <a:srgbClr val="222328"/>
                </a:solidFill>
                <a:effectLst/>
                <a:latin typeface="Montserrat" panose="00000500000000000000" pitchFamily="2" charset="0"/>
              </a:rPr>
              <a:t> </a:t>
            </a:r>
            <a:r>
              <a:rPr lang="en-US" b="0" i="0" dirty="0">
                <a:solidFill>
                  <a:srgbClr val="92D050"/>
                </a:solidFill>
                <a:effectLst/>
                <a:latin typeface="Montserrat" panose="00000500000000000000" pitchFamily="2" charset="0"/>
              </a:rPr>
              <a:t>Without regular activity, your body slowly loses its strength, stamina and ability to function properly.</a:t>
            </a:r>
          </a:p>
          <a:p>
            <a:pPr marL="0" indent="0">
              <a:buNone/>
            </a:pPr>
            <a:r>
              <a:rPr lang="en-US" b="0" i="0" dirty="0">
                <a:solidFill>
                  <a:srgbClr val="92D050"/>
                </a:solidFill>
                <a:effectLst/>
                <a:latin typeface="Montserrat" panose="00000500000000000000" pitchFamily="2" charset="0"/>
              </a:rPr>
              <a:t>-It helps keep the doctor away. Stand up when you eat your apple a day! Too much sitting and other sedentary activities can increase your risk of heart disease and stroke.</a:t>
            </a:r>
          </a:p>
          <a:p>
            <a:pPr marL="0" indent="0">
              <a:buNone/>
            </a:pPr>
            <a:endParaRPr lang="en-US" b="0" i="0" dirty="0">
              <a:solidFill>
                <a:srgbClr val="92D050"/>
              </a:solidFill>
              <a:effectLst/>
              <a:latin typeface="Montserrat" panose="00000500000000000000" pitchFamily="2" charset="0"/>
            </a:endParaRPr>
          </a:p>
          <a:p>
            <a:pPr marL="0" indent="0">
              <a:buNone/>
            </a:pPr>
            <a:endParaRPr lang="en-US" b="0" i="0" dirty="0">
              <a:solidFill>
                <a:srgbClr val="92D050"/>
              </a:solidFill>
              <a:effectLst/>
              <a:latin typeface="Montserrat" panose="00000500000000000000" pitchFamily="2" charset="0"/>
            </a:endParaRPr>
          </a:p>
          <a:p>
            <a:pPr marL="0" indent="0">
              <a:buNone/>
            </a:pPr>
            <a:endParaRPr lang="en-US" b="0" i="0" dirty="0">
              <a:solidFill>
                <a:srgbClr val="92D050"/>
              </a:solidFill>
              <a:effectLst/>
              <a:latin typeface="Montserrat" panose="00000500000000000000" pitchFamily="2" charset="0"/>
            </a:endParaRPr>
          </a:p>
          <a:p>
            <a:pPr marL="0" indent="0">
              <a:buNone/>
            </a:pPr>
            <a:endParaRPr lang="en-US" dirty="0"/>
          </a:p>
        </p:txBody>
      </p:sp>
    </p:spTree>
    <p:extLst>
      <p:ext uri="{BB962C8B-B14F-4D97-AF65-F5344CB8AC3E}">
        <p14:creationId xmlns:p14="http://schemas.microsoft.com/office/powerpoint/2010/main" val="1939448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12</a:t>
            </a:fld>
            <a:endParaRPr lang="en-US"/>
          </a:p>
        </p:txBody>
      </p:sp>
      <p:sp>
        <p:nvSpPr>
          <p:cNvPr id="5" name="Content Placeholder 4">
            <a:extLst>
              <a:ext uri="{FF2B5EF4-FFF2-40B4-BE49-F238E27FC236}">
                <a16:creationId xmlns:a16="http://schemas.microsoft.com/office/drawing/2014/main" id="{34CC937F-B016-475D-9B2B-5CC4DAB2288C}"/>
              </a:ext>
            </a:extLst>
          </p:cNvPr>
          <p:cNvSpPr>
            <a:spLocks noGrp="1"/>
          </p:cNvSpPr>
          <p:nvPr>
            <p:ph idx="1"/>
          </p:nvPr>
        </p:nvSpPr>
        <p:spPr>
          <a:xfrm>
            <a:off x="263347" y="387707"/>
            <a:ext cx="11377790" cy="5705118"/>
          </a:xfrm>
        </p:spPr>
        <p:txBody>
          <a:bodyPr/>
          <a:lstStyle/>
          <a:p>
            <a:pPr marL="0" indent="0" algn="l" fontAlgn="base">
              <a:buNone/>
            </a:pPr>
            <a:r>
              <a:rPr lang="en-US" sz="2400" dirty="0">
                <a:solidFill>
                  <a:schemeClr val="accent1"/>
                </a:solidFill>
              </a:rPr>
              <a:t>According to the newspaper ‘The Guardian’, </a:t>
            </a:r>
            <a:r>
              <a:rPr lang="en-US" sz="2400" b="0" i="0" dirty="0">
                <a:solidFill>
                  <a:schemeClr val="accent1"/>
                </a:solidFill>
                <a:effectLst/>
                <a:latin typeface="GuardianTextEgyptian"/>
              </a:rPr>
              <a:t>People who pack all their exercise into one or two sessions at the weekend benefit almost as much as people who work out more frequently.</a:t>
            </a:r>
          </a:p>
          <a:p>
            <a:pPr marL="0" indent="0" algn="l" fontAlgn="base">
              <a:buNone/>
            </a:pPr>
            <a:r>
              <a:rPr lang="en-US" sz="2400" b="0" i="0" dirty="0">
                <a:solidFill>
                  <a:schemeClr val="accent1"/>
                </a:solidFill>
                <a:effectLst/>
                <a:latin typeface="GuardianTextEgyptian"/>
              </a:rPr>
              <a:t>“Millions of people enjoy doing sport once or twice a week, but they may be concerned that they are not doing enough,” said Gary O’Donovan, a physical activity researcher and author on the study at Loughborough University. “We find a clear benefit. It’s making them fit and healthy.”</a:t>
            </a:r>
          </a:p>
          <a:p>
            <a:pPr marL="0" indent="0" algn="l" fontAlgn="base">
              <a:buNone/>
            </a:pPr>
            <a:r>
              <a:rPr lang="en-US" sz="2400" b="0" i="0" dirty="0">
                <a:solidFill>
                  <a:schemeClr val="accent1"/>
                </a:solidFill>
                <a:effectLst/>
                <a:latin typeface="GuardianTextEgyptian"/>
              </a:rPr>
              <a:t>The UK’s National </a:t>
            </a:r>
            <a:r>
              <a:rPr lang="en-US" sz="2400" b="0" i="0" strike="noStrike" dirty="0">
                <a:solidFill>
                  <a:schemeClr val="accent1"/>
                </a:solidFill>
                <a:effectLst/>
                <a:latin typeface="GuardianTextEgyptian"/>
              </a:rPr>
              <a:t>Health</a:t>
            </a:r>
            <a:r>
              <a:rPr lang="en-US" sz="2400" b="0" i="0" dirty="0">
                <a:solidFill>
                  <a:schemeClr val="accent1"/>
                </a:solidFill>
                <a:effectLst/>
                <a:latin typeface="GuardianTextEgyptian"/>
              </a:rPr>
              <a:t> Service recommends that people should spen</a:t>
            </a:r>
            <a:r>
              <a:rPr lang="en-US" sz="2400" dirty="0">
                <a:solidFill>
                  <a:schemeClr val="accent1"/>
                </a:solidFill>
                <a:latin typeface="GuardianTextEgyptian"/>
              </a:rPr>
              <a:t>d 150 minutes doing moderate exercise </a:t>
            </a:r>
            <a:r>
              <a:rPr lang="en-US" sz="2400" b="0" i="0" dirty="0">
                <a:solidFill>
                  <a:schemeClr val="accent1"/>
                </a:solidFill>
                <a:effectLst/>
                <a:latin typeface="GuardianTextEgyptian"/>
              </a:rPr>
              <a:t>or 75 minutes a week doing strong exercise. </a:t>
            </a:r>
          </a:p>
          <a:p>
            <a:pPr marL="0" indent="0" algn="l" fontAlgn="base">
              <a:buNone/>
            </a:pPr>
            <a:r>
              <a:rPr lang="en-US" sz="2400" dirty="0">
                <a:solidFill>
                  <a:schemeClr val="accent1"/>
                </a:solidFill>
                <a:latin typeface="GuardianTextEgyptian"/>
              </a:rPr>
              <a:t>Moderate exercise can be done while having a conversation, but talking when you’re doing vigorous exercise can make it much harder</a:t>
            </a:r>
            <a:endParaRPr lang="en-US" sz="2400" dirty="0">
              <a:solidFill>
                <a:schemeClr val="accent1"/>
              </a:solidFill>
            </a:endParaRPr>
          </a:p>
        </p:txBody>
      </p:sp>
    </p:spTree>
    <p:extLst>
      <p:ext uri="{BB962C8B-B14F-4D97-AF65-F5344CB8AC3E}">
        <p14:creationId xmlns:p14="http://schemas.microsoft.com/office/powerpoint/2010/main" val="177430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13</a:t>
            </a:fld>
            <a:endParaRPr lang="en-US"/>
          </a:p>
        </p:txBody>
      </p:sp>
      <p:sp>
        <p:nvSpPr>
          <p:cNvPr id="5" name="Content Placeholder 4">
            <a:extLst>
              <a:ext uri="{FF2B5EF4-FFF2-40B4-BE49-F238E27FC236}">
                <a16:creationId xmlns:a16="http://schemas.microsoft.com/office/drawing/2014/main" id="{34CC937F-B016-475D-9B2B-5CC4DAB2288C}"/>
              </a:ext>
            </a:extLst>
          </p:cNvPr>
          <p:cNvSpPr>
            <a:spLocks noGrp="1"/>
          </p:cNvSpPr>
          <p:nvPr>
            <p:ph idx="1"/>
          </p:nvPr>
        </p:nvSpPr>
        <p:spPr>
          <a:xfrm>
            <a:off x="365760" y="373075"/>
            <a:ext cx="11275377" cy="5719749"/>
          </a:xfrm>
        </p:spPr>
        <p:txBody>
          <a:bodyPr/>
          <a:lstStyle/>
          <a:p>
            <a:pPr marL="0" indent="0">
              <a:buNone/>
            </a:pPr>
            <a:r>
              <a:rPr lang="en-US" sz="2400" dirty="0">
                <a:solidFill>
                  <a:schemeClr val="accent1"/>
                </a:solidFill>
                <a:latin typeface="GuardianTextEgyptian"/>
              </a:rPr>
              <a:t>P</a:t>
            </a:r>
            <a:r>
              <a:rPr lang="en-US" sz="2400" b="0" i="0" dirty="0">
                <a:solidFill>
                  <a:schemeClr val="accent1"/>
                </a:solidFill>
                <a:effectLst/>
                <a:latin typeface="GuardianTextEgyptian"/>
              </a:rPr>
              <a:t>eople who met the physical activity target by exercising through the week have a 35% lower risk of death than the inactive adults, with cardiovascular deaths down 41% and a 21% lower risk of cancer death.</a:t>
            </a:r>
          </a:p>
          <a:p>
            <a:pPr marL="0" indent="0" algn="l" fontAlgn="base">
              <a:buNone/>
            </a:pPr>
            <a:r>
              <a:rPr lang="en-US" sz="2400" b="0" i="0" dirty="0">
                <a:solidFill>
                  <a:schemeClr val="accent1"/>
                </a:solidFill>
                <a:effectLst/>
                <a:latin typeface="GuardianTextEgyptian"/>
              </a:rPr>
              <a:t>For those who have resolved to get fit in the New Year, O’Donovan recommends to start with moderate exercise, such as fast walking, and then to set realistic, gradual goals to increase confidence without running the danger of setbacks due to injury. “A middle aged or older person should do as much as 12 weeks of moderate exercise before introducing vigorous exercise,” he said.</a:t>
            </a:r>
          </a:p>
          <a:p>
            <a:pPr marL="0" indent="0">
              <a:buNone/>
            </a:pPr>
            <a:br>
              <a:rPr lang="en-US" sz="2000" dirty="0"/>
            </a:br>
            <a:endParaRPr lang="en-US" sz="2400" dirty="0">
              <a:solidFill>
                <a:schemeClr val="accent1"/>
              </a:solidFill>
            </a:endParaRPr>
          </a:p>
        </p:txBody>
      </p:sp>
    </p:spTree>
    <p:extLst>
      <p:ext uri="{BB962C8B-B14F-4D97-AF65-F5344CB8AC3E}">
        <p14:creationId xmlns:p14="http://schemas.microsoft.com/office/powerpoint/2010/main" val="164581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788B34-4190-4916-9048-47720EA5ABF1}"/>
              </a:ext>
            </a:extLst>
          </p:cNvPr>
          <p:cNvSpPr>
            <a:spLocks noGrp="1"/>
          </p:cNvSpPr>
          <p:nvPr>
            <p:ph type="title"/>
          </p:nvPr>
        </p:nvSpPr>
        <p:spPr>
          <a:xfrm>
            <a:off x="550862" y="549275"/>
            <a:ext cx="11097551" cy="1332000"/>
          </a:xfrm>
        </p:spPr>
        <p:txBody>
          <a:bodyPr/>
          <a:lstStyle/>
          <a:p>
            <a:r>
              <a:rPr lang="en-US" dirty="0">
                <a:solidFill>
                  <a:schemeClr val="accent1">
                    <a:lumMod val="60000"/>
                    <a:lumOff val="40000"/>
                  </a:schemeClr>
                </a:solidFill>
              </a:rPr>
              <a:t>Resources</a:t>
            </a:r>
            <a:r>
              <a:rPr lang="en-US" dirty="0"/>
              <a:t> </a:t>
            </a:r>
          </a:p>
        </p:txBody>
      </p:sp>
      <p:sp>
        <p:nvSpPr>
          <p:cNvPr id="9" name="Content Placeholder 8">
            <a:extLst>
              <a:ext uri="{FF2B5EF4-FFF2-40B4-BE49-F238E27FC236}">
                <a16:creationId xmlns:a16="http://schemas.microsoft.com/office/drawing/2014/main" id="{8598ECEC-4413-4244-8F21-0076EC511806}"/>
              </a:ext>
            </a:extLst>
          </p:cNvPr>
          <p:cNvSpPr>
            <a:spLocks noGrp="1"/>
          </p:cNvSpPr>
          <p:nvPr>
            <p:ph sz="half" idx="2"/>
          </p:nvPr>
        </p:nvSpPr>
        <p:spPr>
          <a:xfrm>
            <a:off x="234086" y="1572768"/>
            <a:ext cx="11351870" cy="4871923"/>
          </a:xfrm>
        </p:spPr>
        <p:txBody>
          <a:bodyPr>
            <a:normAutofit/>
          </a:bodyPr>
          <a:lstStyle/>
          <a:p>
            <a:pPr>
              <a:buFont typeface="Wingdings" panose="05000000000000000000" pitchFamily="2" charset="2"/>
              <a:buChar char="v"/>
            </a:pPr>
            <a:r>
              <a:rPr lang="en-US" b="0" i="0" dirty="0">
                <a:solidFill>
                  <a:schemeClr val="accent2">
                    <a:lumMod val="60000"/>
                    <a:lumOff val="40000"/>
                  </a:schemeClr>
                </a:solidFill>
                <a:effectLst/>
                <a:latin typeface="Roboto" panose="02000000000000000000" pitchFamily="2" charset="0"/>
              </a:rPr>
              <a:t>Constitution of the World Health Organizationhttps://</a:t>
            </a:r>
            <a:r>
              <a:rPr lang="en-US" b="0" i="0" u="sng" dirty="0">
                <a:solidFill>
                  <a:schemeClr val="accent2">
                    <a:lumMod val="60000"/>
                    <a:lumOff val="40000"/>
                  </a:schemeClr>
                </a:solidFill>
                <a:effectLst/>
                <a:latin typeface="Roboto" panose="02000000000000000000" pitchFamily="2" charset="0"/>
                <a:hlinkClick r:id="rId2">
                  <a:extLst>
                    <a:ext uri="{A12FA001-AC4F-418D-AE19-62706E023703}">
                      <ahyp:hlinkClr xmlns:ahyp="http://schemas.microsoft.com/office/drawing/2018/hyperlinkcolor" val="tx"/>
                    </a:ext>
                  </a:extLst>
                </a:hlinkClick>
              </a:rPr>
              <a:t>www.who.int</a:t>
            </a:r>
            <a:r>
              <a:rPr lang="en-US" b="0" i="0" dirty="0">
                <a:solidFill>
                  <a:schemeClr val="accent2">
                    <a:lumMod val="60000"/>
                    <a:lumOff val="40000"/>
                  </a:schemeClr>
                </a:solidFill>
                <a:effectLst/>
                <a:latin typeface="Roboto" panose="02000000000000000000" pitchFamily="2" charset="0"/>
              </a:rPr>
              <a:t> › about › governance › constitution</a:t>
            </a:r>
          </a:p>
          <a:p>
            <a:pPr>
              <a:buFont typeface="Wingdings" panose="05000000000000000000" pitchFamily="2" charset="2"/>
              <a:buChar char="v"/>
            </a:pPr>
            <a:r>
              <a:rPr lang="en-US" b="0" i="0" u="sng" dirty="0">
                <a:solidFill>
                  <a:srgbClr val="1967D2"/>
                </a:solidFill>
                <a:effectLst/>
                <a:latin typeface="Roboto" panose="02000000000000000000" pitchFamily="2" charset="0"/>
                <a:hlinkClick r:id="rId3"/>
              </a:rPr>
              <a:t>https://online.csp.edu/resources/article/the-science-of-exercise/</a:t>
            </a:r>
            <a:endParaRPr lang="en-US" b="0" i="0" u="sng" dirty="0">
              <a:solidFill>
                <a:srgbClr val="1967D2"/>
              </a:solidFill>
              <a:effectLst/>
              <a:latin typeface="Roboto" panose="02000000000000000000" pitchFamily="2" charset="0"/>
            </a:endParaRPr>
          </a:p>
          <a:p>
            <a:pPr>
              <a:buFont typeface="Wingdings" panose="05000000000000000000" pitchFamily="2" charset="2"/>
              <a:buChar char="v"/>
            </a:pPr>
            <a:r>
              <a:rPr lang="en-US" b="0" i="0" dirty="0">
                <a:solidFill>
                  <a:schemeClr val="accent2">
                    <a:lumMod val="60000"/>
                    <a:lumOff val="40000"/>
                  </a:schemeClr>
                </a:solidFill>
                <a:effectLst/>
                <a:latin typeface="Roboto" panose="02000000000000000000" pitchFamily="2" charset="0"/>
              </a:rPr>
              <a:t>Five Main Factors for Maintaining Good Healthhttps://</a:t>
            </a:r>
            <a:r>
              <a:rPr lang="en-US" b="0" i="0" u="sng" dirty="0">
                <a:solidFill>
                  <a:schemeClr val="accent2">
                    <a:lumMod val="60000"/>
                    <a:lumOff val="40000"/>
                  </a:schemeClr>
                </a:solidFill>
                <a:effectLst/>
                <a:latin typeface="Roboto" panose="02000000000000000000" pitchFamily="2" charset="0"/>
                <a:hlinkClick r:id="rId4">
                  <a:extLst>
                    <a:ext uri="{A12FA001-AC4F-418D-AE19-62706E023703}">
                      <ahyp:hlinkClr xmlns:ahyp="http://schemas.microsoft.com/office/drawing/2018/hyperlinkcolor" val="tx"/>
                    </a:ext>
                  </a:extLst>
                </a:hlinkClick>
              </a:rPr>
              <a:t>www.balancedwellbeinghealthcare.com</a:t>
            </a:r>
            <a:r>
              <a:rPr lang="en-US" u="sng" dirty="0">
                <a:solidFill>
                  <a:schemeClr val="accent2">
                    <a:lumMod val="60000"/>
                    <a:lumOff val="40000"/>
                  </a:schemeClr>
                </a:solidFill>
                <a:latin typeface="Roboto" panose="02000000000000000000" pitchFamily="2" charset="0"/>
              </a:rPr>
              <a:t> </a:t>
            </a:r>
            <a:r>
              <a:rPr lang="en-US" b="0" i="0" dirty="0">
                <a:solidFill>
                  <a:schemeClr val="accent2">
                    <a:lumMod val="60000"/>
                    <a:lumOff val="40000"/>
                  </a:schemeClr>
                </a:solidFill>
                <a:effectLst/>
                <a:latin typeface="Roboto" panose="02000000000000000000" pitchFamily="2" charset="0"/>
              </a:rPr>
              <a:t>› five-main</a:t>
            </a:r>
          </a:p>
          <a:p>
            <a:pPr>
              <a:buFont typeface="Wingdings" panose="05000000000000000000" pitchFamily="2" charset="2"/>
              <a:buChar char="v"/>
            </a:pPr>
            <a:r>
              <a:rPr lang="en-US" b="0" i="0" dirty="0">
                <a:solidFill>
                  <a:schemeClr val="accent1">
                    <a:lumMod val="60000"/>
                    <a:lumOff val="40000"/>
                  </a:schemeClr>
                </a:solidFill>
                <a:effectLst/>
                <a:latin typeface="Roboto" panose="02000000000000000000" pitchFamily="2" charset="0"/>
                <a:hlinkClick r:id="rId5"/>
              </a:rPr>
              <a:t>https://www.nhs.uk/live-well/exercise/exercise- health-benefits/</a:t>
            </a:r>
            <a:endParaRPr lang="en-US" dirty="0">
              <a:solidFill>
                <a:schemeClr val="accent1">
                  <a:lumMod val="60000"/>
                  <a:lumOff val="40000"/>
                </a:schemeClr>
              </a:solidFill>
              <a:latin typeface="Roboto" panose="02000000000000000000" pitchFamily="2" charset="0"/>
            </a:endParaRPr>
          </a:p>
          <a:p>
            <a:pPr>
              <a:buFont typeface="Wingdings" panose="05000000000000000000" pitchFamily="2" charset="2"/>
              <a:buChar char="v"/>
            </a:pPr>
            <a:r>
              <a:rPr lang="en-US" b="0" i="0" u="sng" dirty="0">
                <a:solidFill>
                  <a:schemeClr val="accent1">
                    <a:lumMod val="60000"/>
                    <a:lumOff val="40000"/>
                  </a:schemeClr>
                </a:solidFill>
                <a:effectLst/>
                <a:latin typeface="Roboto" panose="02000000000000000000" pitchFamily="2" charset="0"/>
                <a:hlinkClick r:id="rId6"/>
              </a:rPr>
              <a:t>https://www.mayoclinic.org/healthylifestyle/fitness/indepth/exercise/art20048389#:~:text=Regular%20physical%20activity%20can%20improve,energy%20to%20tackle%20daily%20chores</a:t>
            </a:r>
            <a:r>
              <a:rPr lang="en-US" b="0" i="0" u="sng" dirty="0">
                <a:solidFill>
                  <a:schemeClr val="accent1">
                    <a:lumMod val="60000"/>
                    <a:lumOff val="40000"/>
                  </a:schemeClr>
                </a:solidFill>
                <a:effectLst/>
                <a:latin typeface="Roboto" panose="02000000000000000000" pitchFamily="2" charset="0"/>
              </a:rPr>
              <a:t> </a:t>
            </a:r>
          </a:p>
          <a:p>
            <a:pPr>
              <a:buFont typeface="Wingdings" panose="05000000000000000000" pitchFamily="2" charset="2"/>
              <a:buChar char="v"/>
            </a:pPr>
            <a:r>
              <a:rPr lang="en-US" u="sng" dirty="0">
                <a:solidFill>
                  <a:schemeClr val="accent1">
                    <a:lumMod val="60000"/>
                    <a:lumOff val="40000"/>
                  </a:schemeClr>
                </a:solidFill>
                <a:latin typeface="Roboto" panose="02000000000000000000" pitchFamily="2" charset="0"/>
              </a:rPr>
              <a:t>Collegehttps://www.rhodes.edu</a:t>
            </a:r>
            <a:r>
              <a:rPr lang="ar-JO" u="sng" dirty="0">
                <a:solidFill>
                  <a:schemeClr val="accent1">
                    <a:lumMod val="60000"/>
                    <a:lumOff val="40000"/>
                  </a:schemeClr>
                </a:solidFill>
                <a:latin typeface="Roboto" panose="02000000000000000000" pitchFamily="2" charset="0"/>
              </a:rPr>
              <a:t>&lt;</a:t>
            </a:r>
            <a:r>
              <a:rPr lang="en-US" u="sng" dirty="0">
                <a:solidFill>
                  <a:schemeClr val="accent1">
                    <a:lumMod val="60000"/>
                    <a:lumOff val="40000"/>
                  </a:schemeClr>
                </a:solidFill>
                <a:latin typeface="Roboto" panose="02000000000000000000" pitchFamily="2" charset="0"/>
              </a:rPr>
              <a:t>health-forms</a:t>
            </a:r>
            <a:r>
              <a:rPr lang="ar-JO" u="sng" dirty="0">
                <a:solidFill>
                  <a:schemeClr val="accent1">
                    <a:lumMod val="60000"/>
                    <a:lumOff val="40000"/>
                  </a:schemeClr>
                </a:solidFill>
                <a:latin typeface="Roboto" panose="02000000000000000000" pitchFamily="2" charset="0"/>
              </a:rPr>
              <a:t>&lt;</a:t>
            </a:r>
            <a:r>
              <a:rPr lang="en-US" u="sng">
                <a:solidFill>
                  <a:schemeClr val="accent1">
                    <a:lumMod val="60000"/>
                    <a:lumOff val="40000"/>
                  </a:schemeClr>
                </a:solidFill>
                <a:latin typeface="Roboto" panose="02000000000000000000" pitchFamily="2" charset="0"/>
              </a:rPr>
              <a:t>health-awareness </a:t>
            </a:r>
            <a:endParaRPr lang="en-US" b="0" i="0" u="sng" dirty="0">
              <a:solidFill>
                <a:schemeClr val="accent1">
                  <a:lumMod val="60000"/>
                  <a:lumOff val="40000"/>
                </a:schemeClr>
              </a:solidFill>
              <a:effectLst/>
              <a:latin typeface="Roboto" panose="02000000000000000000" pitchFamily="2" charset="0"/>
            </a:endParaRPr>
          </a:p>
          <a:p>
            <a:pPr>
              <a:buFont typeface="Wingdings" panose="05000000000000000000" pitchFamily="2" charset="2"/>
              <a:buChar char="v"/>
            </a:pPr>
            <a:r>
              <a:rPr lang="en-US" dirty="0">
                <a:solidFill>
                  <a:schemeClr val="accent2">
                    <a:lumMod val="60000"/>
                    <a:lumOff val="40000"/>
                  </a:schemeClr>
                </a:solidFill>
                <a:hlinkClick r:id="rId7"/>
              </a:rPr>
              <a:t>https://www.theguardian.com/science/2017/jan/09/weekend-workouts-nearly-as-good-as-whole-week-of-excercise-researchers-say</a:t>
            </a:r>
            <a:r>
              <a:rPr lang="en-US" dirty="0">
                <a:solidFill>
                  <a:schemeClr val="accent2">
                    <a:lumMod val="60000"/>
                    <a:lumOff val="40000"/>
                  </a:schemeClr>
                </a:solidFill>
              </a:rPr>
              <a:t> </a:t>
            </a:r>
          </a:p>
        </p:txBody>
      </p:sp>
      <p:sp>
        <p:nvSpPr>
          <p:cNvPr id="14" name="Date Placeholder 13">
            <a:extLst>
              <a:ext uri="{FF2B5EF4-FFF2-40B4-BE49-F238E27FC236}">
                <a16:creationId xmlns:a16="http://schemas.microsoft.com/office/drawing/2014/main" id="{D236478C-E242-44E0-8357-C72C9B588CA7}"/>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15" name="Footer Placeholder 14">
            <a:extLst>
              <a:ext uri="{FF2B5EF4-FFF2-40B4-BE49-F238E27FC236}">
                <a16:creationId xmlns:a16="http://schemas.microsoft.com/office/drawing/2014/main" id="{65A6DC02-681E-4AF7-AC6E-57CDDB2FBA28}"/>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16" name="Slide Number Placeholder 15">
            <a:extLst>
              <a:ext uri="{FF2B5EF4-FFF2-40B4-BE49-F238E27FC236}">
                <a16:creationId xmlns:a16="http://schemas.microsoft.com/office/drawing/2014/main" id="{CF0A8666-4477-461C-A79D-E91232EE973E}"/>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14</a:t>
            </a:fld>
            <a:endParaRPr lang="en-US"/>
          </a:p>
        </p:txBody>
      </p:sp>
    </p:spTree>
    <p:extLst>
      <p:ext uri="{BB962C8B-B14F-4D97-AF65-F5344CB8AC3E}">
        <p14:creationId xmlns:p14="http://schemas.microsoft.com/office/powerpoint/2010/main" val="142054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1" y="0"/>
            <a:ext cx="12192000" cy="6858000"/>
          </a:xfrm>
        </p:spPr>
      </p:pic>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a:xfrm>
            <a:off x="550863" y="549274"/>
            <a:ext cx="10597502" cy="5761037"/>
          </a:xfrm>
        </p:spPr>
        <p:txBody>
          <a:bodyPr/>
          <a:lstStyle/>
          <a:p>
            <a:pPr algn="ctr"/>
            <a:br>
              <a:rPr lang="en-US" sz="8800" dirty="0">
                <a:solidFill>
                  <a:srgbClr val="7BE313"/>
                </a:solidFill>
              </a:rPr>
            </a:br>
            <a:r>
              <a:rPr lang="en-US" sz="8800" dirty="0">
                <a:solidFill>
                  <a:srgbClr val="7BE313"/>
                </a:solidFill>
              </a:rPr>
              <a:t>Thank You</a:t>
            </a:r>
            <a:br>
              <a:rPr lang="en-US" sz="8800" dirty="0">
                <a:solidFill>
                  <a:srgbClr val="7BE313"/>
                </a:solidFill>
              </a:rPr>
            </a:br>
            <a:br>
              <a:rPr lang="en-US" sz="8800" dirty="0">
                <a:solidFill>
                  <a:srgbClr val="7BE313"/>
                </a:solidFill>
              </a:rPr>
            </a:br>
            <a:endParaRPr lang="en-US" sz="8800" dirty="0">
              <a:solidFill>
                <a:srgbClr val="7BE313"/>
              </a:solidFill>
            </a:endParaRPr>
          </a:p>
        </p:txBody>
      </p:sp>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15</a:t>
            </a:fld>
            <a:endParaRPr lang="en-US"/>
          </a:p>
        </p:txBody>
      </p:sp>
    </p:spTree>
    <p:extLst>
      <p:ext uri="{BB962C8B-B14F-4D97-AF65-F5344CB8AC3E}">
        <p14:creationId xmlns:p14="http://schemas.microsoft.com/office/powerpoint/2010/main" val="324779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550863" y="273058"/>
            <a:ext cx="11255870" cy="1421731"/>
          </a:xfrm>
        </p:spPr>
        <p:txBody>
          <a:bodyPr vert="horz" wrap="square" lIns="0" tIns="0" rIns="0" bIns="0" rtlCol="0" anchor="b" anchorCtr="0">
            <a:noAutofit/>
          </a:bodyPr>
          <a:lstStyle/>
          <a:p>
            <a:pPr>
              <a:lnSpc>
                <a:spcPct val="100000"/>
              </a:lnSpc>
            </a:pPr>
            <a:r>
              <a:rPr lang="en-US" sz="4800" dirty="0">
                <a:solidFill>
                  <a:schemeClr val="accent1">
                    <a:lumMod val="60000"/>
                    <a:lumOff val="40000"/>
                  </a:schemeClr>
                </a:solidFill>
              </a:rPr>
              <a:t>Research Questions</a:t>
            </a:r>
            <a:endParaRPr lang="en-US" sz="4800" kern="1200" dirty="0">
              <a:solidFill>
                <a:schemeClr val="accent1">
                  <a:lumMod val="60000"/>
                  <a:lumOff val="40000"/>
                </a:schemeClr>
              </a:solidFill>
              <a:latin typeface="+mj-lt"/>
              <a:ea typeface="+mj-ea"/>
              <a:cs typeface="+mj-cs"/>
            </a:endParaRPr>
          </a:p>
        </p:txBody>
      </p:sp>
      <p:sp>
        <p:nvSpPr>
          <p:cNvPr id="16" name="Subtitle 15">
            <a:extLst>
              <a:ext uri="{FF2B5EF4-FFF2-40B4-BE49-F238E27FC236}">
                <a16:creationId xmlns:a16="http://schemas.microsoft.com/office/drawing/2014/main" id="{4BDCF583-1D5D-4235-97C2-39272B80A0B1}"/>
              </a:ext>
            </a:extLst>
          </p:cNvPr>
          <p:cNvSpPr>
            <a:spLocks noGrp="1"/>
          </p:cNvSpPr>
          <p:nvPr>
            <p:ph type="subTitle" idx="1"/>
          </p:nvPr>
        </p:nvSpPr>
        <p:spPr>
          <a:xfrm>
            <a:off x="550863" y="1694789"/>
            <a:ext cx="11255870" cy="4552392"/>
          </a:xfrm>
        </p:spPr>
        <p:txBody>
          <a:bodyPr vert="horz" wrap="square" lIns="0" tIns="0" rIns="0" bIns="0" rtlCol="0">
            <a:normAutofit/>
          </a:bodyPr>
          <a:lstStyle/>
          <a:p>
            <a:pPr marL="457200" indent="-457200">
              <a:lnSpc>
                <a:spcPct val="100000"/>
              </a:lnSpc>
              <a:buFont typeface="Courier New" panose="02070309020205020404" pitchFamily="49" charset="0"/>
              <a:buChar char="o"/>
            </a:pPr>
            <a:r>
              <a:rPr lang="en-US" sz="3200" dirty="0">
                <a:solidFill>
                  <a:schemeClr val="accent3">
                    <a:lumMod val="60000"/>
                    <a:lumOff val="40000"/>
                  </a:schemeClr>
                </a:solidFill>
              </a:rPr>
              <a:t>why do we need to exercise and be healthy?</a:t>
            </a:r>
          </a:p>
          <a:p>
            <a:pPr marL="457200" indent="-457200">
              <a:lnSpc>
                <a:spcPct val="100000"/>
              </a:lnSpc>
              <a:buFont typeface="Courier New" panose="02070309020205020404" pitchFamily="49" charset="0"/>
              <a:buChar char="o"/>
            </a:pPr>
            <a:r>
              <a:rPr lang="en-US" sz="3200" dirty="0">
                <a:solidFill>
                  <a:schemeClr val="accent3">
                    <a:lumMod val="60000"/>
                    <a:lumOff val="40000"/>
                  </a:schemeClr>
                </a:solidFill>
              </a:rPr>
              <a:t>Is doing exercise and being healthy important?</a:t>
            </a:r>
          </a:p>
          <a:p>
            <a:pPr marL="457200" indent="-457200">
              <a:lnSpc>
                <a:spcPct val="100000"/>
              </a:lnSpc>
              <a:buFont typeface="Courier New" panose="02070309020205020404" pitchFamily="49" charset="0"/>
              <a:buChar char="o"/>
            </a:pPr>
            <a:r>
              <a:rPr lang="en-US" sz="3200" dirty="0">
                <a:solidFill>
                  <a:schemeClr val="accent3">
                    <a:lumMod val="60000"/>
                    <a:lumOff val="40000"/>
                  </a:schemeClr>
                </a:solidFill>
              </a:rPr>
              <a:t>Advantages of being healthy and exercising</a:t>
            </a:r>
          </a:p>
          <a:p>
            <a:pPr marL="457200" indent="-457200">
              <a:lnSpc>
                <a:spcPct val="100000"/>
              </a:lnSpc>
              <a:buFont typeface="Courier New" panose="02070309020205020404" pitchFamily="49" charset="0"/>
              <a:buChar char="o"/>
            </a:pPr>
            <a:endParaRPr lang="en-US" sz="3200" dirty="0">
              <a:solidFill>
                <a:schemeClr val="accent3">
                  <a:lumMod val="60000"/>
                  <a:lumOff val="40000"/>
                </a:schemeClr>
              </a:solidFill>
            </a:endParaRPr>
          </a:p>
          <a:p>
            <a:pPr marL="0" indent="0">
              <a:lnSpc>
                <a:spcPct val="100000"/>
              </a:lnSpc>
            </a:pPr>
            <a:endParaRPr lang="en-US" sz="3200" kern="1200" dirty="0">
              <a:solidFill>
                <a:schemeClr val="accent3">
                  <a:lumMod val="60000"/>
                  <a:lumOff val="40000"/>
                </a:schemeClr>
              </a:solidFill>
              <a:latin typeface="+mn-lt"/>
              <a:ea typeface="+mn-ea"/>
              <a:cs typeface="+mn-cs"/>
            </a:endParaRPr>
          </a:p>
        </p:txBody>
      </p:sp>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a:t>Tuesday, February 2, 20XX</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2</a:t>
            </a:fld>
            <a:endParaRPr lang="en-US"/>
          </a:p>
        </p:txBody>
      </p:sp>
    </p:spTree>
    <p:extLst>
      <p:ext uri="{BB962C8B-B14F-4D97-AF65-F5344CB8AC3E}">
        <p14:creationId xmlns:p14="http://schemas.microsoft.com/office/powerpoint/2010/main" val="47967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426E-F6F6-4A7C-9181-8C3090996261}"/>
              </a:ext>
            </a:extLst>
          </p:cNvPr>
          <p:cNvSpPr>
            <a:spLocks noGrp="1"/>
          </p:cNvSpPr>
          <p:nvPr>
            <p:ph type="title"/>
          </p:nvPr>
        </p:nvSpPr>
        <p:spPr>
          <a:xfrm>
            <a:off x="550864" y="549275"/>
            <a:ext cx="3565524" cy="1997855"/>
          </a:xfrm>
        </p:spPr>
        <p:txBody>
          <a:bodyPr/>
          <a:lstStyle/>
          <a:p>
            <a:r>
              <a:rPr lang="en-US">
                <a:solidFill>
                  <a:schemeClr val="accent1">
                    <a:lumMod val="60000"/>
                    <a:lumOff val="40000"/>
                  </a:schemeClr>
                </a:solidFill>
              </a:rPr>
              <a:t>Health </a:t>
            </a:r>
            <a:br>
              <a:rPr lang="en-US">
                <a:solidFill>
                  <a:schemeClr val="accent1">
                    <a:lumMod val="60000"/>
                    <a:lumOff val="40000"/>
                  </a:schemeClr>
                </a:solidFill>
              </a:rPr>
            </a:br>
            <a:r>
              <a:rPr lang="en-US">
                <a:solidFill>
                  <a:schemeClr val="accent1">
                    <a:lumMod val="60000"/>
                    <a:lumOff val="40000"/>
                  </a:schemeClr>
                </a:solidFill>
              </a:rPr>
              <a:t>And</a:t>
            </a:r>
            <a:br>
              <a:rPr lang="en-US">
                <a:solidFill>
                  <a:schemeClr val="accent1">
                    <a:lumMod val="60000"/>
                    <a:lumOff val="40000"/>
                  </a:schemeClr>
                </a:solidFill>
              </a:rPr>
            </a:br>
            <a:r>
              <a:rPr lang="en-US">
                <a:solidFill>
                  <a:schemeClr val="accent1">
                    <a:lumMod val="60000"/>
                    <a:lumOff val="40000"/>
                  </a:schemeClr>
                </a:solidFill>
              </a:rPr>
              <a:t>Exercise</a:t>
            </a:r>
            <a:endParaRPr lang="en-US"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389928" y="2592508"/>
            <a:ext cx="7232510" cy="3739152"/>
          </a:xfrm>
        </p:spPr>
        <p:txBody>
          <a:bodyPr/>
          <a:lstStyle/>
          <a:p>
            <a:r>
              <a:rPr lang="en-US" b="1" i="1" u="sng" dirty="0">
                <a:solidFill>
                  <a:srgbClr val="FFFF00"/>
                </a:solidFill>
                <a:effectLst/>
                <a:latin typeface="Roboto" panose="02000000000000000000" pitchFamily="2" charset="0"/>
              </a:rPr>
              <a:t>Health</a:t>
            </a:r>
            <a:r>
              <a:rPr lang="en-US" b="0" i="0" dirty="0">
                <a:solidFill>
                  <a:srgbClr val="FFFF00"/>
                </a:solidFill>
                <a:effectLst/>
                <a:latin typeface="Roboto" panose="02000000000000000000" pitchFamily="2" charset="0"/>
              </a:rPr>
              <a:t> is a state of complete physical, mental and social </a:t>
            </a:r>
            <a:r>
              <a:rPr lang="en-US" b="0" dirty="0">
                <a:solidFill>
                  <a:srgbClr val="FFFF00"/>
                </a:solidFill>
                <a:latin typeface="Roboto" panose="02000000000000000000" pitchFamily="2" charset="0"/>
              </a:rPr>
              <a:t>well-being and not merely the absence of disease or infirmity. </a:t>
            </a:r>
            <a:r>
              <a:rPr lang="en-US" b="1" i="1" u="sng" dirty="0">
                <a:solidFill>
                  <a:srgbClr val="FFFF00"/>
                </a:solidFill>
                <a:latin typeface="Roboto" panose="02000000000000000000" pitchFamily="2" charset="0"/>
              </a:rPr>
              <a:t>Exercise</a:t>
            </a:r>
            <a:r>
              <a:rPr lang="en-US" b="0" dirty="0">
                <a:solidFill>
                  <a:srgbClr val="FFFF00"/>
                </a:solidFill>
                <a:latin typeface="Roboto" panose="02000000000000000000" pitchFamily="2" charset="0"/>
              </a:rPr>
              <a:t> </a:t>
            </a:r>
            <a:r>
              <a:rPr lang="en-US" b="0" i="0" dirty="0">
                <a:solidFill>
                  <a:srgbClr val="FFFF00"/>
                </a:solidFill>
                <a:effectLst/>
                <a:latin typeface="Roboto" panose="02000000000000000000" pitchFamily="2" charset="0"/>
              </a:rPr>
              <a:t>can slow the loss of bone density that comes with age. </a:t>
            </a:r>
            <a:r>
              <a:rPr lang="en-US" dirty="0">
                <a:solidFill>
                  <a:srgbClr val="FFFF00"/>
                </a:solidFill>
                <a:latin typeface="Roboto" panose="02000000000000000000" pitchFamily="2" charset="0"/>
              </a:rPr>
              <a:t>It i</a:t>
            </a:r>
            <a:r>
              <a:rPr lang="en-US" b="0" i="0" dirty="0">
                <a:solidFill>
                  <a:srgbClr val="FFFF00"/>
                </a:solidFill>
                <a:effectLst/>
                <a:latin typeface="Roboto" panose="02000000000000000000" pitchFamily="2" charset="0"/>
              </a:rPr>
              <a:t>mproves mental health and mood, Physical activity keeps thinking, learning, and judgment skills sharp as people age. It also reduces the risk of depression and helps improve sleep quality.</a:t>
            </a:r>
            <a:endParaRPr lang="en-US" dirty="0">
              <a:solidFill>
                <a:srgbClr val="FFFF00"/>
              </a:solidFill>
            </a:endParaRPr>
          </a:p>
        </p:txBody>
      </p:sp>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a:lstStyle/>
          <a:p>
            <a:r>
              <a:rPr lang="en-US"/>
              <a:t>Sample Footer Text</a:t>
            </a:r>
            <a:endParaRPr lang="en-US" dirty="0"/>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3</a:t>
            </a:fld>
            <a:endParaRPr lang="en-US"/>
          </a:p>
        </p:txBody>
      </p:sp>
      <p:pic>
        <p:nvPicPr>
          <p:cNvPr id="23" name="Picture Placeholder 22" descr="A picture containing indoor, set, arranged, several&#10;&#10;Description automatically generated">
            <a:extLst>
              <a:ext uri="{FF2B5EF4-FFF2-40B4-BE49-F238E27FC236}">
                <a16:creationId xmlns:a16="http://schemas.microsoft.com/office/drawing/2014/main" id="{CE8D8181-F677-F4BB-A80A-C3CDB6D656EE}"/>
              </a:ext>
            </a:extLst>
          </p:cNvPr>
          <p:cNvPicPr>
            <a:picLocks noGrp="1" noChangeAspect="1"/>
          </p:cNvPicPr>
          <p:nvPr>
            <p:ph type="pic" sz="quarter" idx="14"/>
          </p:nvPr>
        </p:nvPicPr>
        <p:blipFill>
          <a:blip r:embed="rId2"/>
          <a:srcRect l="14226" r="14226"/>
          <a:stretch>
            <a:fillRect/>
          </a:stretch>
        </p:blipFill>
        <p:spPr>
          <a:xfrm>
            <a:off x="8734349" y="3477167"/>
            <a:ext cx="3201036" cy="2984667"/>
          </a:xfrm>
        </p:spPr>
      </p:pic>
      <p:pic>
        <p:nvPicPr>
          <p:cNvPr id="25" name="Picture Placeholder 24">
            <a:extLst>
              <a:ext uri="{FF2B5EF4-FFF2-40B4-BE49-F238E27FC236}">
                <a16:creationId xmlns:a16="http://schemas.microsoft.com/office/drawing/2014/main" id="{770B4339-587B-1985-2FC0-50CB3A271046}"/>
              </a:ext>
            </a:extLst>
          </p:cNvPr>
          <p:cNvPicPr>
            <a:picLocks noGrp="1" noChangeAspect="1"/>
          </p:cNvPicPr>
          <p:nvPr>
            <p:ph type="pic" sz="quarter" idx="13"/>
          </p:nvPr>
        </p:nvPicPr>
        <p:blipFill>
          <a:blip r:embed="rId3"/>
          <a:srcRect l="25000" r="25000"/>
          <a:stretch>
            <a:fillRect/>
          </a:stretch>
        </p:blipFill>
        <p:spPr>
          <a:xfrm>
            <a:off x="7170231" y="0"/>
            <a:ext cx="3565524" cy="3565524"/>
          </a:xfrm>
        </p:spPr>
      </p:pic>
    </p:spTree>
    <p:extLst>
      <p:ext uri="{BB962C8B-B14F-4D97-AF65-F5344CB8AC3E}">
        <p14:creationId xmlns:p14="http://schemas.microsoft.com/office/powerpoint/2010/main" val="231323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E174092-82D3-44E0-8948-4096232ED0A7}"/>
              </a:ext>
            </a:extLst>
          </p:cNvPr>
          <p:cNvSpPr>
            <a:spLocks noGrp="1"/>
          </p:cNvSpPr>
          <p:nvPr>
            <p:ph type="title"/>
          </p:nvPr>
        </p:nvSpPr>
        <p:spPr>
          <a:xfrm>
            <a:off x="550862" y="549275"/>
            <a:ext cx="11091600" cy="1332000"/>
          </a:xfrm>
        </p:spPr>
        <p:txBody>
          <a:bodyPr/>
          <a:lstStyle/>
          <a:p>
            <a:r>
              <a:rPr lang="en-US" sz="4800" kern="1200" dirty="0">
                <a:solidFill>
                  <a:schemeClr val="accent1">
                    <a:lumMod val="60000"/>
                    <a:lumOff val="40000"/>
                  </a:schemeClr>
                </a:solidFill>
                <a:latin typeface="+mj-lt"/>
                <a:ea typeface="+mj-ea"/>
                <a:cs typeface="+mj-cs"/>
              </a:rPr>
              <a:t>What are the most important things about health?</a:t>
            </a:r>
            <a:endParaRPr lang="en-US" dirty="0"/>
          </a:p>
        </p:txBody>
      </p:sp>
      <p:sp>
        <p:nvSpPr>
          <p:cNvPr id="4" name="Date Placeholder 3">
            <a:extLst>
              <a:ext uri="{FF2B5EF4-FFF2-40B4-BE49-F238E27FC236}">
                <a16:creationId xmlns:a16="http://schemas.microsoft.com/office/drawing/2014/main" id="{E39EF484-38C8-4EDC-ACF5-695CFB216839}"/>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D183D7-B16E-4A9D-BC4B-D1EC347BF97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4</a:t>
            </a:fld>
            <a:endParaRPr lang="en-US"/>
          </a:p>
        </p:txBody>
      </p:sp>
      <p:sp>
        <p:nvSpPr>
          <p:cNvPr id="3" name="Content Placeholder 2">
            <a:extLst>
              <a:ext uri="{FF2B5EF4-FFF2-40B4-BE49-F238E27FC236}">
                <a16:creationId xmlns:a16="http://schemas.microsoft.com/office/drawing/2014/main" id="{23B6622F-7240-2972-CBFE-680898EE04B7}"/>
              </a:ext>
            </a:extLst>
          </p:cNvPr>
          <p:cNvSpPr>
            <a:spLocks noGrp="1"/>
          </p:cNvSpPr>
          <p:nvPr>
            <p:ph idx="1"/>
          </p:nvPr>
        </p:nvSpPr>
        <p:spPr/>
        <p:txBody>
          <a:bodyPr/>
          <a:lstStyle/>
          <a:p>
            <a:pPr marL="0" indent="0">
              <a:lnSpc>
                <a:spcPct val="100000"/>
              </a:lnSpc>
            </a:pPr>
            <a:r>
              <a:rPr lang="en-US" b="0" i="0" dirty="0">
                <a:solidFill>
                  <a:srgbClr val="00FF00"/>
                </a:solidFill>
                <a:effectLst/>
                <a:latin typeface="Roboto" panose="02000000000000000000" pitchFamily="2" charset="0"/>
              </a:rPr>
              <a:t>1)Diet</a:t>
            </a:r>
          </a:p>
          <a:p>
            <a:pPr marL="0" indent="0">
              <a:lnSpc>
                <a:spcPct val="100000"/>
              </a:lnSpc>
            </a:pPr>
            <a:r>
              <a:rPr lang="en-US" b="0" i="0" dirty="0">
                <a:solidFill>
                  <a:srgbClr val="00FF00"/>
                </a:solidFill>
                <a:effectLst/>
                <a:latin typeface="Roboto" panose="02000000000000000000" pitchFamily="2" charset="0"/>
              </a:rPr>
              <a:t> 2) rest</a:t>
            </a:r>
          </a:p>
          <a:p>
            <a:pPr marL="0" indent="0">
              <a:lnSpc>
                <a:spcPct val="100000"/>
              </a:lnSpc>
            </a:pPr>
            <a:r>
              <a:rPr lang="en-US" b="0" i="0" dirty="0">
                <a:solidFill>
                  <a:srgbClr val="00FF00"/>
                </a:solidFill>
                <a:effectLst/>
                <a:latin typeface="Roboto" panose="02000000000000000000" pitchFamily="2" charset="0"/>
              </a:rPr>
              <a:t> 3) exercise</a:t>
            </a:r>
          </a:p>
          <a:p>
            <a:pPr marL="0" indent="0">
              <a:lnSpc>
                <a:spcPct val="100000"/>
              </a:lnSpc>
            </a:pPr>
            <a:r>
              <a:rPr lang="en-US" b="0" i="0" dirty="0">
                <a:solidFill>
                  <a:srgbClr val="00FF00"/>
                </a:solidFill>
                <a:effectLst/>
                <a:latin typeface="Roboto" panose="02000000000000000000" pitchFamily="2" charset="0"/>
              </a:rPr>
              <a:t> 4) posture</a:t>
            </a:r>
          </a:p>
          <a:p>
            <a:pPr marL="0" indent="0">
              <a:lnSpc>
                <a:spcPct val="100000"/>
              </a:lnSpc>
            </a:pPr>
            <a:r>
              <a:rPr lang="en-US" b="0" i="0" dirty="0">
                <a:solidFill>
                  <a:srgbClr val="00FF00"/>
                </a:solidFill>
                <a:effectLst/>
                <a:latin typeface="Roboto" panose="02000000000000000000" pitchFamily="2" charset="0"/>
              </a:rPr>
              <a:t> 5) avoiding the use of alcohol, drugs and tobacco</a:t>
            </a:r>
            <a:endParaRPr lang="en-US" kern="1200" dirty="0">
              <a:solidFill>
                <a:srgbClr val="00FF00"/>
              </a:solidFill>
              <a:latin typeface="+mn-lt"/>
              <a:ea typeface="+mn-ea"/>
              <a:cs typeface="+mn-cs"/>
            </a:endParaRPr>
          </a:p>
          <a:p>
            <a:pPr marL="0" indent="0">
              <a:buNone/>
            </a:pPr>
            <a:endParaRPr lang="en-US" dirty="0"/>
          </a:p>
        </p:txBody>
      </p:sp>
    </p:spTree>
    <p:extLst>
      <p:ext uri="{BB962C8B-B14F-4D97-AF65-F5344CB8AC3E}">
        <p14:creationId xmlns:p14="http://schemas.microsoft.com/office/powerpoint/2010/main" val="3740286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02D8-1D22-4940-AF19-07CF3A0DC5F4}"/>
              </a:ext>
            </a:extLst>
          </p:cNvPr>
          <p:cNvSpPr>
            <a:spLocks noGrp="1"/>
          </p:cNvSpPr>
          <p:nvPr>
            <p:ph type="title"/>
          </p:nvPr>
        </p:nvSpPr>
        <p:spPr>
          <a:xfrm>
            <a:off x="550862" y="549275"/>
            <a:ext cx="11091600" cy="1332000"/>
          </a:xfrm>
        </p:spPr>
        <p:txBody>
          <a:bodyPr/>
          <a:lstStyle/>
          <a:p>
            <a:r>
              <a:rPr lang="en-US" sz="4400" dirty="0">
                <a:solidFill>
                  <a:schemeClr val="accent1">
                    <a:lumMod val="60000"/>
                    <a:lumOff val="40000"/>
                  </a:schemeClr>
                </a:solidFill>
              </a:rPr>
              <a:t>HOW DO YOU MAINTAIN YOUR HEALTH?</a:t>
            </a:r>
          </a:p>
        </p:txBody>
      </p:sp>
      <p:sp>
        <p:nvSpPr>
          <p:cNvPr id="14" name="Date Placeholder 13">
            <a:extLst>
              <a:ext uri="{FF2B5EF4-FFF2-40B4-BE49-F238E27FC236}">
                <a16:creationId xmlns:a16="http://schemas.microsoft.com/office/drawing/2014/main" id="{DC738669-5750-45EA-9715-A0041D4C569B}"/>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15" name="Footer Placeholder 14">
            <a:extLst>
              <a:ext uri="{FF2B5EF4-FFF2-40B4-BE49-F238E27FC236}">
                <a16:creationId xmlns:a16="http://schemas.microsoft.com/office/drawing/2014/main" id="{CD05A243-8080-4F6D-8538-65CDDF891BA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16" name="Slide Number Placeholder 15">
            <a:extLst>
              <a:ext uri="{FF2B5EF4-FFF2-40B4-BE49-F238E27FC236}">
                <a16:creationId xmlns:a16="http://schemas.microsoft.com/office/drawing/2014/main" id="{3F8A62C8-5437-4C47-AC0F-0605F84CBA57}"/>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5</a:t>
            </a:fld>
            <a:endParaRPr lang="en-US"/>
          </a:p>
        </p:txBody>
      </p:sp>
      <p:sp>
        <p:nvSpPr>
          <p:cNvPr id="4" name="Content Placeholder 3">
            <a:extLst>
              <a:ext uri="{FF2B5EF4-FFF2-40B4-BE49-F238E27FC236}">
                <a16:creationId xmlns:a16="http://schemas.microsoft.com/office/drawing/2014/main" id="{82C2BB42-A017-8449-6E29-7FE1CE03D55D}"/>
              </a:ext>
            </a:extLst>
          </p:cNvPr>
          <p:cNvSpPr>
            <a:spLocks noGrp="1"/>
          </p:cNvSpPr>
          <p:nvPr>
            <p:ph idx="1"/>
          </p:nvPr>
        </p:nvSpPr>
        <p:spPr/>
        <p:txBody>
          <a:bodyPr/>
          <a:lstStyle/>
          <a:p>
            <a:pPr marL="0" indent="0">
              <a:buNone/>
            </a:pPr>
            <a:r>
              <a:rPr lang="en-US" b="0" i="0" dirty="0">
                <a:solidFill>
                  <a:srgbClr val="0070C0"/>
                </a:solidFill>
                <a:effectLst/>
                <a:latin typeface="Roboto" panose="02000000000000000000" pitchFamily="2" charset="0"/>
              </a:rPr>
              <a:t>Your body needs more than 40 different nutrients for good health, and there is not one single source for them. ... Eat moderate portions. ... DO NOT SKIP MEALS. ... DO NOT eliminate certain foods. ... Drink water! ... Avoid too much caffeine. ... Be active.</a:t>
            </a:r>
            <a:endParaRPr lang="en-US" dirty="0">
              <a:solidFill>
                <a:srgbClr val="0070C0"/>
              </a:solidFill>
            </a:endParaRPr>
          </a:p>
        </p:txBody>
      </p:sp>
    </p:spTree>
    <p:extLst>
      <p:ext uri="{BB962C8B-B14F-4D97-AF65-F5344CB8AC3E}">
        <p14:creationId xmlns:p14="http://schemas.microsoft.com/office/powerpoint/2010/main" val="2496947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Data Points Digital background">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45218" y="-7"/>
            <a:ext cx="12192000" cy="6858000"/>
          </a:xfrm>
        </p:spPr>
      </p:pic>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437475" y="144635"/>
            <a:ext cx="11317049" cy="1800061"/>
          </a:xfrm>
        </p:spPr>
        <p:txBody>
          <a:bodyPr vert="horz" wrap="square" lIns="0" tIns="0" rIns="0" bIns="0" rtlCol="0" anchor="b" anchorCtr="0">
            <a:normAutofit fontScale="90000"/>
          </a:bodyPr>
          <a:lstStyle/>
          <a:p>
            <a:pPr>
              <a:lnSpc>
                <a:spcPct val="100000"/>
              </a:lnSpc>
            </a:pPr>
            <a:r>
              <a:rPr lang="en-US" sz="6400" kern="1200" dirty="0">
                <a:solidFill>
                  <a:schemeClr val="accent1">
                    <a:lumMod val="60000"/>
                    <a:lumOff val="40000"/>
                  </a:schemeClr>
                </a:solidFill>
                <a:latin typeface="+mj-lt"/>
                <a:ea typeface="+mj-ea"/>
                <a:cs typeface="+mj-cs"/>
              </a:rPr>
              <a:t>Why doing exercise on a daily base</a:t>
            </a:r>
            <a:br>
              <a:rPr lang="en-US" sz="6400" kern="1200" dirty="0">
                <a:solidFill>
                  <a:schemeClr val="accent1">
                    <a:lumMod val="60000"/>
                    <a:lumOff val="40000"/>
                  </a:schemeClr>
                </a:solidFill>
                <a:latin typeface="+mj-lt"/>
                <a:ea typeface="+mj-ea"/>
                <a:cs typeface="+mj-cs"/>
              </a:rPr>
            </a:br>
            <a:r>
              <a:rPr lang="en-US" sz="6400" kern="1200" dirty="0">
                <a:solidFill>
                  <a:schemeClr val="accent1">
                    <a:lumMod val="60000"/>
                    <a:lumOff val="40000"/>
                  </a:schemeClr>
                </a:solidFill>
                <a:latin typeface="+mj-lt"/>
                <a:ea typeface="+mj-ea"/>
                <a:cs typeface="+mj-cs"/>
              </a:rPr>
              <a:t>important to your body.</a:t>
            </a:r>
          </a:p>
        </p:txBody>
      </p:sp>
      <p:sp>
        <p:nvSpPr>
          <p:cNvPr id="16" name="Subtitle 15">
            <a:extLst>
              <a:ext uri="{FF2B5EF4-FFF2-40B4-BE49-F238E27FC236}">
                <a16:creationId xmlns:a16="http://schemas.microsoft.com/office/drawing/2014/main" id="{4BDCF583-1D5D-4235-97C2-39272B80A0B1}"/>
              </a:ext>
            </a:extLst>
          </p:cNvPr>
          <p:cNvSpPr>
            <a:spLocks noGrp="1"/>
          </p:cNvSpPr>
          <p:nvPr>
            <p:ph type="subTitle" idx="1"/>
          </p:nvPr>
        </p:nvSpPr>
        <p:spPr>
          <a:xfrm>
            <a:off x="754686" y="2226786"/>
            <a:ext cx="10999838" cy="3372948"/>
          </a:xfrm>
        </p:spPr>
        <p:txBody>
          <a:bodyPr vert="horz" wrap="square" lIns="0" tIns="0" rIns="0" bIns="0" rtlCol="0">
            <a:normAutofit/>
          </a:bodyPr>
          <a:lstStyle/>
          <a:p>
            <a:pPr marL="0" indent="0">
              <a:lnSpc>
                <a:spcPct val="100000"/>
              </a:lnSpc>
              <a:buNone/>
            </a:pPr>
            <a:r>
              <a:rPr lang="en-US" kern="1200" dirty="0">
                <a:solidFill>
                  <a:srgbClr val="FFC000"/>
                </a:solidFill>
                <a:latin typeface="+mn-lt"/>
                <a:ea typeface="+mn-ea"/>
                <a:cs typeface="+mn-cs"/>
              </a:rPr>
              <a:t>Regular physical activity can improve your muscle strength and increase your endurance. Exercise transports oxygen and nutrients to your tissues and helps your cardiovascular system work better, </a:t>
            </a:r>
            <a:r>
              <a:rPr lang="en-US" dirty="0">
                <a:solidFill>
                  <a:srgbClr val="FFC000"/>
                </a:solidFill>
              </a:rPr>
              <a:t>a</a:t>
            </a:r>
            <a:r>
              <a:rPr lang="en-US" kern="1200" dirty="0">
                <a:solidFill>
                  <a:srgbClr val="FFC000"/>
                </a:solidFill>
                <a:latin typeface="+mn-lt"/>
                <a:ea typeface="+mn-ea"/>
                <a:cs typeface="+mn-cs"/>
              </a:rPr>
              <a:t>nd when your heart and lung health improve, you have more energy to deal with daily chores. And whatever your age, there's strong scientific evidence that being physically active can help you lead a healthier and happier life.</a:t>
            </a:r>
          </a:p>
        </p:txBody>
      </p:sp>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a:t>Tuesday, February 2, 20XX</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6</a:t>
            </a:fld>
            <a:endParaRPr lang="en-US"/>
          </a:p>
        </p:txBody>
      </p:sp>
    </p:spTree>
    <p:extLst>
      <p:ext uri="{BB962C8B-B14F-4D97-AF65-F5344CB8AC3E}">
        <p14:creationId xmlns:p14="http://schemas.microsoft.com/office/powerpoint/2010/main" val="56002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dirty="0">
                <a:solidFill>
                  <a:schemeClr val="accent1">
                    <a:lumMod val="60000"/>
                    <a:lumOff val="40000"/>
                  </a:schemeClr>
                </a:solidFill>
              </a:rPr>
              <a:t>What are some disadvantages of doing exercise daily</a:t>
            </a:r>
            <a:br>
              <a:rPr lang="en-US" dirty="0"/>
            </a:br>
            <a:endParaRPr lang="en-US" dirty="0"/>
          </a:p>
        </p:txBody>
      </p:sp>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7</a:t>
            </a:fld>
            <a:endParaRPr lang="en-US"/>
          </a:p>
        </p:txBody>
      </p:sp>
      <p:sp>
        <p:nvSpPr>
          <p:cNvPr id="5" name="Content Placeholder 4">
            <a:extLst>
              <a:ext uri="{FF2B5EF4-FFF2-40B4-BE49-F238E27FC236}">
                <a16:creationId xmlns:a16="http://schemas.microsoft.com/office/drawing/2014/main" id="{E9C80E18-2845-3366-16B6-135708EBEBB5}"/>
              </a:ext>
            </a:extLst>
          </p:cNvPr>
          <p:cNvSpPr>
            <a:spLocks noGrp="1"/>
          </p:cNvSpPr>
          <p:nvPr>
            <p:ph idx="1"/>
          </p:nvPr>
        </p:nvSpPr>
        <p:spPr/>
        <p:txBody>
          <a:bodyPr/>
          <a:lstStyle/>
          <a:p>
            <a:pPr marL="0" indent="0">
              <a:buNone/>
            </a:pPr>
            <a:r>
              <a:rPr lang="en-US" sz="3200" dirty="0">
                <a:solidFill>
                  <a:srgbClr val="FFFF00">
                    <a:alpha val="60000"/>
                  </a:srgbClr>
                </a:solidFill>
              </a:rPr>
              <a:t>When exercising daily, people would think it’s healthy and they're getting into their dream body, but it’s the complete opposite they’re hurting their body by not giving them any rest, and they are most likely to sustain an injury and feel tired all the time.</a:t>
            </a:r>
          </a:p>
        </p:txBody>
      </p:sp>
    </p:spTree>
    <p:extLst>
      <p:ext uri="{BB962C8B-B14F-4D97-AF65-F5344CB8AC3E}">
        <p14:creationId xmlns:p14="http://schemas.microsoft.com/office/powerpoint/2010/main" val="310125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dirty="0">
                <a:solidFill>
                  <a:schemeClr val="accent1">
                    <a:lumMod val="60000"/>
                    <a:lumOff val="40000"/>
                  </a:schemeClr>
                </a:solidFill>
              </a:rPr>
              <a:t>The </a:t>
            </a:r>
            <a:r>
              <a:rPr lang="en-US" sz="4800" b="0" i="0" dirty="0">
                <a:solidFill>
                  <a:schemeClr val="accent1">
                    <a:lumMod val="60000"/>
                    <a:lumOff val="40000"/>
                  </a:schemeClr>
                </a:solidFill>
                <a:effectLst/>
                <a:latin typeface="Roboto" panose="02000000000000000000" pitchFamily="2" charset="0"/>
              </a:rPr>
              <a:t>advantages of doing exercise on a regular base </a:t>
            </a:r>
            <a:endParaRPr lang="en-US" dirty="0">
              <a:solidFill>
                <a:schemeClr val="accent1">
                  <a:lumMod val="60000"/>
                  <a:lumOff val="40000"/>
                </a:schemeClr>
              </a:solidFill>
            </a:endParaRPr>
          </a:p>
        </p:txBody>
      </p:sp>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8</a:t>
            </a:fld>
            <a:endParaRPr lang="en-US"/>
          </a:p>
        </p:txBody>
      </p:sp>
      <p:sp>
        <p:nvSpPr>
          <p:cNvPr id="5" name="Content Placeholder 4">
            <a:extLst>
              <a:ext uri="{FF2B5EF4-FFF2-40B4-BE49-F238E27FC236}">
                <a16:creationId xmlns:a16="http://schemas.microsoft.com/office/drawing/2014/main" id="{A6F3A544-DD97-4067-C504-5C7B3B48963B}"/>
              </a:ext>
            </a:extLst>
          </p:cNvPr>
          <p:cNvSpPr>
            <a:spLocks noGrp="1"/>
          </p:cNvSpPr>
          <p:nvPr>
            <p:ph idx="1"/>
          </p:nvPr>
        </p:nvSpPr>
        <p:spPr/>
        <p:txBody>
          <a:bodyPr/>
          <a:lstStyle/>
          <a:p>
            <a:pPr marL="0" indent="0">
              <a:buNone/>
            </a:pPr>
            <a:r>
              <a:rPr lang="en-US" sz="3200" b="0" i="0" dirty="0">
                <a:solidFill>
                  <a:srgbClr val="CCFF66"/>
                </a:solidFill>
                <a:effectLst/>
                <a:latin typeface="Roboto" panose="02000000000000000000" pitchFamily="2" charset="0"/>
              </a:rPr>
              <a:t>D</a:t>
            </a:r>
            <a:r>
              <a:rPr lang="en-US" sz="3200" dirty="0">
                <a:solidFill>
                  <a:srgbClr val="CCFF66"/>
                </a:solidFill>
                <a:latin typeface="Roboto" panose="02000000000000000000" pitchFamily="2" charset="0"/>
              </a:rPr>
              <a:t>aily</a:t>
            </a:r>
            <a:r>
              <a:rPr lang="en-US" sz="3200" b="0" i="0" dirty="0">
                <a:solidFill>
                  <a:srgbClr val="CCFF66"/>
                </a:solidFill>
                <a:effectLst/>
                <a:latin typeface="Roboto" panose="02000000000000000000" pitchFamily="2" charset="0"/>
              </a:rPr>
              <a:t> physical activity is one of the most important things you can do for your health, also being physically active can improve your brain health, help control weight, decrease the risk of disease, strengthen bones and muscles, and enhance your ability to do everyday activities.</a:t>
            </a:r>
            <a:endParaRPr lang="en-US" sz="3200" dirty="0">
              <a:solidFill>
                <a:srgbClr val="CCFF66"/>
              </a:solidFill>
            </a:endParaRPr>
          </a:p>
        </p:txBody>
      </p:sp>
    </p:spTree>
    <p:extLst>
      <p:ext uri="{BB962C8B-B14F-4D97-AF65-F5344CB8AC3E}">
        <p14:creationId xmlns:p14="http://schemas.microsoft.com/office/powerpoint/2010/main" val="290915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sz="4800" dirty="0">
                <a:solidFill>
                  <a:schemeClr val="accent3">
                    <a:lumMod val="60000"/>
                    <a:lumOff val="40000"/>
                  </a:schemeClr>
                </a:solidFill>
              </a:rPr>
              <a:t>why do we need to exercise and be healthy?</a:t>
            </a:r>
            <a:br>
              <a:rPr lang="en-US" sz="4800" dirty="0">
                <a:solidFill>
                  <a:schemeClr val="accent3">
                    <a:lumMod val="60000"/>
                    <a:lumOff val="40000"/>
                  </a:schemeClr>
                </a:solidFill>
              </a:rPr>
            </a:br>
            <a:endParaRPr lang="en-US" dirty="0"/>
          </a:p>
        </p:txBody>
      </p:sp>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9</a:t>
            </a:fld>
            <a:endParaRPr lang="en-US"/>
          </a:p>
        </p:txBody>
      </p:sp>
      <p:sp>
        <p:nvSpPr>
          <p:cNvPr id="5" name="Content Placeholder 4">
            <a:extLst>
              <a:ext uri="{FF2B5EF4-FFF2-40B4-BE49-F238E27FC236}">
                <a16:creationId xmlns:a16="http://schemas.microsoft.com/office/drawing/2014/main" id="{34CC937F-B016-475D-9B2B-5CC4DAB2288C}"/>
              </a:ext>
            </a:extLst>
          </p:cNvPr>
          <p:cNvSpPr>
            <a:spLocks noGrp="1"/>
          </p:cNvSpPr>
          <p:nvPr>
            <p:ph idx="1"/>
          </p:nvPr>
        </p:nvSpPr>
        <p:spPr/>
        <p:txBody>
          <a:bodyPr/>
          <a:lstStyle/>
          <a:p>
            <a:pPr marL="0" indent="0">
              <a:buNone/>
            </a:pPr>
            <a:r>
              <a:rPr lang="en-US" sz="2800" dirty="0">
                <a:solidFill>
                  <a:srgbClr val="00FF00">
                    <a:alpha val="60000"/>
                  </a:srgbClr>
                </a:solidFill>
              </a:rPr>
              <a:t>It's based on your current fitness level – You know where you're at right now and you know your limits. This is important because it gives you a realistic starting point. It gives you the room to improve and grow without having someone else's expectations set upon you</a:t>
            </a:r>
          </a:p>
        </p:txBody>
      </p:sp>
    </p:spTree>
    <p:extLst>
      <p:ext uri="{BB962C8B-B14F-4D97-AF65-F5344CB8AC3E}">
        <p14:creationId xmlns:p14="http://schemas.microsoft.com/office/powerpoint/2010/main" val="2624630061"/>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3200" dirty="0" smtClean="0"/>
        </a:defPPr>
      </a:lstStyle>
    </a:txDef>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{88A78129-0BC4-4393-9A60-DD3EAE372066}tf33713516_win32</Template>
  <TotalTime>230</TotalTime>
  <Words>1156</Words>
  <Application>Microsoft Office PowerPoint</Application>
  <PresentationFormat>Widescreen</PresentationFormat>
  <Paragraphs>100</Paragraphs>
  <Slides>15</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Courier New</vt:lpstr>
      <vt:lpstr>Gill Sans MT</vt:lpstr>
      <vt:lpstr>GuardianTextEgyptian</vt:lpstr>
      <vt:lpstr>Montserrat</vt:lpstr>
      <vt:lpstr>Roboto</vt:lpstr>
      <vt:lpstr>Walbaum Display</vt:lpstr>
      <vt:lpstr>Wingdings</vt:lpstr>
      <vt:lpstr>3DFloatVTI</vt:lpstr>
      <vt:lpstr>HEALTH  AND EXERCISE</vt:lpstr>
      <vt:lpstr>Research Questions</vt:lpstr>
      <vt:lpstr>Health  And Exercise</vt:lpstr>
      <vt:lpstr>What are the most important things about health?</vt:lpstr>
      <vt:lpstr>HOW DO YOU MAINTAIN YOUR HEALTH?</vt:lpstr>
      <vt:lpstr>Why doing exercise on a daily base important to your body.</vt:lpstr>
      <vt:lpstr>What are some disadvantages of doing exercise daily </vt:lpstr>
      <vt:lpstr>The advantages of doing exercise on a regular base </vt:lpstr>
      <vt:lpstr>why do we need to exercise and be healthy? </vt:lpstr>
      <vt:lpstr>Is doing exercise and being healthy important? </vt:lpstr>
      <vt:lpstr>Advantages of being healthy and exercising </vt:lpstr>
      <vt:lpstr>PowerPoint Presentation</vt:lpstr>
      <vt:lpstr>PowerPoint Presentation</vt:lpstr>
      <vt:lpstr>Resources </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EXERCISE</dc:title>
  <dc:creator>Jaafar Dajani</dc:creator>
  <cp:lastModifiedBy>Jaafar Dajani</cp:lastModifiedBy>
  <cp:revision>1</cp:revision>
  <dcterms:created xsi:type="dcterms:W3CDTF">2022-10-23T17:27:36Z</dcterms:created>
  <dcterms:modified xsi:type="dcterms:W3CDTF">2022-10-28T20:18:00Z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