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476" autoAdjust="0"/>
  </p:normalViewPr>
  <p:slideViewPr>
    <p:cSldViewPr snapToGrid="0">
      <p:cViewPr>
        <p:scale>
          <a:sx n="66" d="100"/>
          <a:sy n="66" d="100"/>
        </p:scale>
        <p:origin x="1330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76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8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6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0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5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9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8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37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6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5CDA0B1-E700-46AD-A583-03E97BDA66FD}" type="datetimeFigureOut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8969AE-75B4-4111-A451-2EBBC797D35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34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orms.gle/DiJvuBFLp2r3URJR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listeria/prevention.html" TargetMode="External"/><Relationship Id="rId2" Type="http://schemas.openxmlformats.org/officeDocument/2006/relationships/hyperlink" Target="https://www.cdc.gov/listeria/faq.html#:~:text=Listeriosis%20is%20a%20serious%20infection,people%20with%20weakened%20immune%20syste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yoclinic.org/diseases-conditions/listeria-infection/symptoms-causes/syc-20355269" TargetMode="External"/><Relationship Id="rId5" Type="http://schemas.openxmlformats.org/officeDocument/2006/relationships/hyperlink" Target="https://rarediseases.org/rare-diseases/listeriosis/#:~:text=Listeriosis%20is%20treated%20with%20antibiotics,gentamicin%20in%20combination%20with%20ampicillin" TargetMode="External"/><Relationship Id="rId4" Type="http://schemas.openxmlformats.org/officeDocument/2006/relationships/hyperlink" Target="https://www.cdc.gov/listeria/outbreaks/cheese-09-12/signs-symptom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DD34C-3AF8-431A-B5A8-49A541B63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Listeriosis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2E89E3-3BCF-4A99-B2D7-2A82E1AF02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By:</a:t>
            </a:r>
          </a:p>
          <a:p>
            <a:pPr>
              <a:lnSpc>
                <a:spcPct val="100000"/>
              </a:lnSpc>
            </a:pPr>
            <a:r>
              <a:rPr lang="en-US" dirty="0"/>
              <a:t>Rakan-Sanad-Anton-Alex</a:t>
            </a:r>
          </a:p>
        </p:txBody>
      </p:sp>
    </p:spTree>
    <p:extLst>
      <p:ext uri="{BB962C8B-B14F-4D97-AF65-F5344CB8AC3E}">
        <p14:creationId xmlns:p14="http://schemas.microsoft.com/office/powerpoint/2010/main" val="297746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D8C781F-BFEB-48E9-BB7B-F9F8FCFCF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237" y="1092199"/>
            <a:ext cx="5084763" cy="50847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7ED91A-CF0C-4731-83F1-0A003DAFF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Listeriosis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53E68-5428-4620-BA84-8CCDBE8A9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834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Listeriosis (also known as</a:t>
            </a:r>
            <a:r>
              <a:rPr lang="en-US" sz="3200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Listeria)</a:t>
            </a:r>
            <a:r>
              <a:rPr lang="en-US" sz="320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is a serious infection caused by the germ Listeria monocytogenes. People usually become ill with listeriosis after eating infected or contaminated food.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789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od Contamination Abstract Concept Vector Illustration. Stock Vector -  Illustration of infection, medicine: 198854191">
            <a:extLst>
              <a:ext uri="{FF2B5EF4-FFF2-40B4-BE49-F238E27FC236}">
                <a16:creationId xmlns:a16="http://schemas.microsoft.com/office/drawing/2014/main" id="{B5D6EC4A-1233-4054-8FBE-C70D49E18D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90" t="10334" r="5861" b="8012"/>
          <a:stretch/>
        </p:blipFill>
        <p:spPr bwMode="auto">
          <a:xfrm>
            <a:off x="7257327" y="1825625"/>
            <a:ext cx="4490977" cy="424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48FAEC-3659-47F1-B204-EE2834958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Would you catch listeriosis?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FB5A3-8304-4020-B50B-F165EEE8F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15291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The disease primarily affects pregnant women, newborns, older adults, and people with weakened immune systems, but you have to keep yourself safe because bacteria is everywhere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349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3BF1A-39BC-4466-BDFD-AA31182F8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Symptoms of listeriosis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794E5-5943-42E5-9E67-33A01F07D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Fever (rise in body temperature)</a:t>
            </a:r>
          </a:p>
          <a:p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Myalgia (Muscle aches)</a:t>
            </a:r>
          </a:p>
          <a:p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Headache (sharp pain in your head)</a:t>
            </a:r>
          </a:p>
          <a:p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stiff neck (strained muscle in the neck)</a:t>
            </a:r>
          </a:p>
          <a:p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Confusion (thinking unclearly)	</a:t>
            </a:r>
          </a:p>
          <a:p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loss of balance</a:t>
            </a:r>
          </a:p>
          <a:p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Seizures</a:t>
            </a:r>
          </a:p>
          <a:p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Diarrhea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22EAD98-986D-42FD-B556-F2B1C0E03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87842" y="2287845"/>
            <a:ext cx="3673268" cy="3581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88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28EB5-DCE1-4EB6-99B2-1CF489672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How to prevent listeria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7CA09-1732-4F74-96A6-E3EDB2541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241069" cy="4023360"/>
          </a:xfrm>
        </p:spPr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latin typeface="Open Sans" panose="020B0606030504020204" pitchFamily="34" charset="0"/>
              </a:rPr>
              <a:t>Knowing what foods to avoid and how to safely prepare and store foods is the best way to reduce the risk of listeriosis</a:t>
            </a:r>
            <a:r>
              <a:rPr lang="en-US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.</a:t>
            </a:r>
          </a:p>
          <a:p>
            <a:endParaRPr lang="en-US" dirty="0">
              <a:solidFill>
                <a:srgbClr val="333333"/>
              </a:solidFill>
              <a:latin typeface="Lato" panose="020F0502020204030203" pitchFamily="34" charset="0"/>
            </a:endParaRPr>
          </a:p>
          <a:p>
            <a:endParaRPr lang="en-US" dirty="0"/>
          </a:p>
        </p:txBody>
      </p:sp>
      <p:pic>
        <p:nvPicPr>
          <p:cNvPr id="3076" name="Picture 4" descr="86 Man Open Refrigerator Illustrations &amp; Clip Art - iStock">
            <a:extLst>
              <a:ext uri="{FF2B5EF4-FFF2-40B4-BE49-F238E27FC236}">
                <a16:creationId xmlns:a16="http://schemas.microsoft.com/office/drawing/2014/main" id="{82286CA3-3667-4D46-B86E-15CF416025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0" t="7339" r="12685" b="5650"/>
          <a:stretch/>
        </p:blipFill>
        <p:spPr bwMode="auto">
          <a:xfrm>
            <a:off x="7535120" y="1826035"/>
            <a:ext cx="4085864" cy="440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318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1469-30CE-40B2-9281-170B4CB5D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hlinkClick r:id="rId2"/>
              </a:rPr>
              <a:t>https://forms.gle/DiJvuBFLp2r3URJR7</a:t>
            </a:r>
            <a:r>
              <a:rPr lang="en-US" sz="44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1FF66F-CF4B-4AC5-A66E-416146FB7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37360"/>
            <a:ext cx="5365099" cy="45938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E7C0B8-C7B2-4BFE-AC90-F0C88952DA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8183" y="1737360"/>
            <a:ext cx="5497439" cy="45938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2E9911D-BB8C-45CC-9167-4CB4063F891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95" r="29558"/>
          <a:stretch/>
        </p:blipFill>
        <p:spPr>
          <a:xfrm>
            <a:off x="8869679" y="3032176"/>
            <a:ext cx="3322321" cy="200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94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A73F65-1F86-4501-8A1E-D5F14ED78340}"/>
              </a:ext>
            </a:extLst>
          </p:cNvPr>
          <p:cNvSpPr txBox="1"/>
          <p:nvPr/>
        </p:nvSpPr>
        <p:spPr>
          <a:xfrm>
            <a:off x="0" y="0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https://www.cdc.gov/listeria/faq.html#:~:text=Listeriosis%20is%20a%20serious%20infection,people%20with%20weakened%20immune%20systems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9B7E64-8E29-43C8-9479-248FE36023EE}"/>
              </a:ext>
            </a:extLst>
          </p:cNvPr>
          <p:cNvSpPr txBox="1"/>
          <p:nvPr/>
        </p:nvSpPr>
        <p:spPr>
          <a:xfrm>
            <a:off x="-26894" y="1052464"/>
            <a:ext cx="61228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Whitney"/>
                <a:hlinkClick r:id="rId3" tooltip="https://www.cdc.gov/listeria/prevention.html"/>
              </a:rPr>
              <a:t>https://www.cdc.gov/listeria/prevention.html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638545-EE74-4E58-8D0A-753B2CE48E4E}"/>
              </a:ext>
            </a:extLst>
          </p:cNvPr>
          <p:cNvSpPr txBox="1"/>
          <p:nvPr/>
        </p:nvSpPr>
        <p:spPr>
          <a:xfrm>
            <a:off x="217395" y="1747682"/>
            <a:ext cx="613634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https://www.cdc.gov/listeria/outbreaks/cheese-09-12/signs-symptoms.html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5"/>
              </a:rPr>
              <a:t>https://rarediseases.org/rare-diseases/listeriosis/#:~:text=Listeriosis%20is%20treated%20with%20antibiotics,gentamicin%20in%20combination%20with%20ampicillin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2C1386-FF2F-4260-B198-3BDBD79CD635}"/>
              </a:ext>
            </a:extLst>
          </p:cNvPr>
          <p:cNvSpPr txBox="1"/>
          <p:nvPr/>
        </p:nvSpPr>
        <p:spPr>
          <a:xfrm>
            <a:off x="0" y="4463988"/>
            <a:ext cx="61363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b="0" i="0" dirty="0">
                <a:solidFill>
                  <a:srgbClr val="000000"/>
                </a:solidFill>
                <a:effectLst/>
                <a:latin typeface="inherit"/>
              </a:rPr>
              <a:t>To cross check</a:t>
            </a:r>
          </a:p>
          <a:p>
            <a:pPr algn="l" fontAlgn="base"/>
            <a:br>
              <a:rPr lang="en-US" b="0" i="0" dirty="0">
                <a:solidFill>
                  <a:srgbClr val="000000"/>
                </a:solidFill>
                <a:effectLst/>
                <a:latin typeface="inherit"/>
                <a:hlinkClick r:id="rId6" tooltip="https://www.mayoclinic.org/diseases-conditions/listeria-infection/symptoms-causes/syc-20355269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inherit"/>
                <a:hlinkClick r:id="rId6" tooltip="https://www.mayoclinic.org/diseases-conditions/listeria-infection/symptoms-causes/syc-20355269"/>
              </a:rPr>
              <a:t>https://www.mayoclinic.org/diseases-conditions/listeria-infection/symptoms-causes/syc-20355269</a:t>
            </a:r>
            <a:endParaRPr lang="en-US" b="0" i="0" dirty="0">
              <a:solidFill>
                <a:srgbClr val="000000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0612734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204</TotalTime>
  <Words>267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inherit</vt:lpstr>
      <vt:lpstr>Lato</vt:lpstr>
      <vt:lpstr>Open Sans</vt:lpstr>
      <vt:lpstr>Whitney</vt:lpstr>
      <vt:lpstr>Retrospect</vt:lpstr>
      <vt:lpstr>Listeriosis</vt:lpstr>
      <vt:lpstr>Listeriosis</vt:lpstr>
      <vt:lpstr>Would you catch listeriosis?</vt:lpstr>
      <vt:lpstr>Symptoms of listeriosis</vt:lpstr>
      <vt:lpstr>How to prevent listeria</vt:lpstr>
      <vt:lpstr>https://forms.gle/DiJvuBFLp2r3URJR7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listeriosis</dc:title>
  <dc:creator>Rakan nahhas</dc:creator>
  <cp:lastModifiedBy>Rakan nahhas</cp:lastModifiedBy>
  <cp:revision>18</cp:revision>
  <dcterms:created xsi:type="dcterms:W3CDTF">2022-10-23T13:17:25Z</dcterms:created>
  <dcterms:modified xsi:type="dcterms:W3CDTF">2022-10-28T16:59:09Z</dcterms:modified>
</cp:coreProperties>
</file>