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5372-0231-1104-FBBD-C078C66F3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A6A8B-2541-96AA-E640-9354A29B3A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8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3774-8113-8145-7074-C905D34D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BA30-0A32-9371-D8A4-FA37792612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presentation of vaping by Big Vaping and Big Tobacco is as a smoking cessation device. 
However, their true intent is as a nicotine initiation device. 
That’s why there are THOUSANDS OF flavors!</a:t>
            </a:r>
          </a:p>
        </p:txBody>
      </p:sp>
    </p:spTree>
    <p:extLst>
      <p:ext uri="{BB962C8B-B14F-4D97-AF65-F5344CB8AC3E}">
        <p14:creationId xmlns:p14="http://schemas.microsoft.com/office/powerpoint/2010/main" val="3008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861C-2304-9392-DAD4-127D79C7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CIGARETTES comes in different shapes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33A7E-3E69-AC54-45AB-76DCCF1894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 result for types of vape">
            <a:extLst>
              <a:ext uri="{FF2B5EF4-FFF2-40B4-BE49-F238E27FC236}">
                <a16:creationId xmlns:a16="http://schemas.microsoft.com/office/drawing/2014/main" id="{CDAF3DAD-03FD-477B-CEE6-9EDC40A9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051" y="2367092"/>
            <a:ext cx="72294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B96E-372C-A81F-7A44-E4B697BA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Vape juice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38DE795-EEB2-658F-A247-EA3F2CBBCB2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234" y="2366963"/>
            <a:ext cx="6087532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1A48-103B-5659-3895-33BDD7DB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DA1A-39DD-158B-73C1-00D1B1E16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4241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06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Droplet</vt:lpstr>
      <vt:lpstr>PowerPoint Presentation</vt:lpstr>
      <vt:lpstr>PowerPoint Presentation</vt:lpstr>
      <vt:lpstr>E CIGARETTES comes in different shapes </vt:lpstr>
      <vt:lpstr>Vape juice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N</dc:creator>
  <cp:lastModifiedBy>L N</cp:lastModifiedBy>
  <cp:revision>5</cp:revision>
  <dcterms:created xsi:type="dcterms:W3CDTF">2022-10-28T18:14:30Z</dcterms:created>
  <dcterms:modified xsi:type="dcterms:W3CDTF">2022-10-28T18:47:40Z</dcterms:modified>
</cp:coreProperties>
</file>