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-1464" y="-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10/28/22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10/28/22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10/28/22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10/28/22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10/28/22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10/28/22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t>10/28/22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208" y="38100"/>
            <a:ext cx="8128000" cy="1392729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Dangers </a:t>
            </a:r>
            <a:r>
              <a:rPr lang="en-US" sz="4000" b="1" dirty="0">
                <a:solidFill>
                  <a:srgbClr val="FF0000"/>
                </a:solidFill>
              </a:rPr>
              <a:t>of </a:t>
            </a:r>
            <a:r>
              <a:rPr lang="en-US" sz="4000" b="1" dirty="0" smtClean="0">
                <a:solidFill>
                  <a:srgbClr val="FF0000"/>
                </a:solidFill>
              </a:rPr>
              <a:t>Cyber </a:t>
            </a:r>
            <a:r>
              <a:rPr lang="en-US" sz="4000" b="1" dirty="0" smtClean="0">
                <a:solidFill>
                  <a:srgbClr val="FF0000"/>
                </a:solidFill>
              </a:rPr>
              <a:t>Crime</a:t>
            </a:r>
            <a:r>
              <a:rPr lang="en-US" sz="2400" b="1" i="1" dirty="0" smtClean="0"/>
              <a:t/>
            </a:r>
            <a:br>
              <a:rPr lang="en-US" sz="2400" b="1" i="1" dirty="0" smtClean="0"/>
            </a:br>
            <a:r>
              <a:rPr lang="en-US" sz="2400" i="1" dirty="0" smtClean="0"/>
              <a:t>There are bullies who use the internet to frighten and threaten people</a:t>
            </a:r>
            <a:br>
              <a:rPr lang="en-US" sz="2400" i="1" dirty="0" smtClean="0"/>
            </a:br>
            <a:endParaRPr lang="en-US" sz="2400" i="1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638120" y="2976036"/>
            <a:ext cx="2874328" cy="36787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2400" b="1" dirty="0" smtClean="0">
                <a:solidFill>
                  <a:schemeClr val="accent5">
                    <a:lumMod val="75000"/>
                  </a:schemeClr>
                </a:solidFill>
              </a:rPr>
              <a:t>Cyber bullying </a:t>
            </a:r>
            <a:r>
              <a:rPr lang="en-US" dirty="0" smtClean="0">
                <a:solidFill>
                  <a:schemeClr val="tx1"/>
                </a:solidFill>
              </a:rPr>
              <a:t>is </a:t>
            </a:r>
            <a:r>
              <a:rPr lang="en-US" dirty="0">
                <a:solidFill>
                  <a:schemeClr val="tx1"/>
                </a:solidFill>
              </a:rPr>
              <a:t>often done by children, who have increasingly early access to these technologies. The problem is compounded by the fact that a bully can hide behind a pseudonymous user name, </a:t>
            </a:r>
            <a:r>
              <a:rPr lang="en-US" dirty="0" smtClean="0">
                <a:solidFill>
                  <a:schemeClr val="tx1"/>
                </a:solidFill>
              </a:rPr>
              <a:t>disguising </a:t>
            </a:r>
            <a:r>
              <a:rPr lang="en-US" dirty="0">
                <a:solidFill>
                  <a:schemeClr val="tx1"/>
                </a:solidFill>
              </a:rPr>
              <a:t>his or her true identity. This secrecy makes it difficult to trace the source and encourages bullies to behave more aggressively than they might in a situation where they were identified.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295899" y="2818411"/>
            <a:ext cx="3314701" cy="39252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1300" b="1" dirty="0" smtClean="0">
                <a:solidFill>
                  <a:srgbClr val="3366FF"/>
                </a:solidFill>
                <a:latin typeface="Helvetica"/>
                <a:cs typeface="Helvetica"/>
              </a:rPr>
              <a:t>Cyber </a:t>
            </a:r>
            <a:r>
              <a:rPr lang="en-US" sz="1300" b="1" dirty="0" smtClean="0">
                <a:solidFill>
                  <a:schemeClr val="bg1"/>
                </a:solidFill>
                <a:latin typeface="Helvetica"/>
                <a:cs typeface="Helvetica"/>
              </a:rPr>
              <a:t>bullying </a:t>
            </a:r>
            <a:r>
              <a:rPr lang="en-US" sz="1350" dirty="0">
                <a:solidFill>
                  <a:schemeClr val="bg1"/>
                </a:solidFill>
                <a:latin typeface="Helvetica"/>
                <a:cs typeface="Helvetica"/>
              </a:rPr>
              <a:t>can include such acts as making threats</a:t>
            </a:r>
            <a:r>
              <a:rPr lang="en-US" sz="1350" dirty="0" smtClean="0">
                <a:solidFill>
                  <a:schemeClr val="bg1"/>
                </a:solidFill>
                <a:latin typeface="Helvetica"/>
                <a:cs typeface="Helvetica"/>
              </a:rPr>
              <a:t>, sending </a:t>
            </a:r>
            <a:r>
              <a:rPr lang="en-US" sz="1350" dirty="0">
                <a:solidFill>
                  <a:schemeClr val="bg1"/>
                </a:solidFill>
                <a:latin typeface="Helvetica"/>
                <a:cs typeface="Helvetica"/>
              </a:rPr>
              <a:t>provocative insults or racial  attempting to infect the victim's computer with a virus and flooding an e-mail inbox with messages. If you are a victim, you can deal with </a:t>
            </a:r>
            <a:r>
              <a:rPr lang="en-US" sz="1350" dirty="0" smtClean="0">
                <a:solidFill>
                  <a:schemeClr val="bg1"/>
                </a:solidFill>
                <a:latin typeface="Helvetica"/>
                <a:cs typeface="Helvetica"/>
              </a:rPr>
              <a:t>cyber bullying </a:t>
            </a:r>
            <a:r>
              <a:rPr lang="en-US" sz="1350" dirty="0">
                <a:solidFill>
                  <a:schemeClr val="bg1"/>
                </a:solidFill>
                <a:latin typeface="Helvetica"/>
                <a:cs typeface="Helvetica"/>
              </a:rPr>
              <a:t>to some extent by limiting computer connection time, not responding to threatening or defamatory messages, and never opening e-mail messages from sources you do not recognize or from known sources of unwanted communications. More active measures include blacklisting or whitelisting e-mail accounts, changing e-mail addresses, changing ISPs, changing cell phone accounts and attempting to trace the source.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4547" y="1078511"/>
            <a:ext cx="4660900" cy="17399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04547" y="5475467"/>
            <a:ext cx="1419323" cy="88824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04547" y="4249238"/>
            <a:ext cx="1419323" cy="110764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04547" y="2976036"/>
            <a:ext cx="1377052" cy="1195528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8119" y="1076979"/>
            <a:ext cx="2874328" cy="1741432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826647" y="1614370"/>
            <a:ext cx="1719953" cy="925524"/>
          </a:xfrm>
          <a:prstGeom prst="rect">
            <a:avLst/>
          </a:prstGeom>
        </p:spPr>
      </p:pic>
      <p:sp>
        <p:nvSpPr>
          <p:cNvPr id="16" name="Title 1"/>
          <p:cNvSpPr txBox="1">
            <a:spLocks/>
          </p:cNvSpPr>
          <p:nvPr/>
        </p:nvSpPr>
        <p:spPr>
          <a:xfrm rot="16200000">
            <a:off x="-1718245" y="3818633"/>
            <a:ext cx="3641045" cy="705862"/>
          </a:xfrm>
          <a:prstGeom prst="rect">
            <a:avLst/>
          </a:prstGeom>
        </p:spPr>
        <p:txBody>
          <a:bodyPr vert="horz" lIns="91440" tIns="45720" rIns="91440" bIns="9144" rtlCol="0" anchor="b"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i="1" dirty="0" err="1" smtClean="0">
                <a:solidFill>
                  <a:schemeClr val="bg1"/>
                </a:solidFill>
                <a:latin typeface="Big Caslon"/>
                <a:cs typeface="Big Caslon"/>
              </a:rPr>
              <a:t>Naya</a:t>
            </a:r>
            <a:r>
              <a:rPr lang="en-US" sz="2000" b="1" i="1" dirty="0" smtClean="0">
                <a:solidFill>
                  <a:schemeClr val="bg1"/>
                </a:solidFill>
                <a:latin typeface="Big Caslon"/>
                <a:cs typeface="Big Caslon"/>
              </a:rPr>
              <a:t> </a:t>
            </a:r>
            <a:r>
              <a:rPr lang="en-US" sz="2000" b="1" i="1" dirty="0" err="1" smtClean="0">
                <a:solidFill>
                  <a:schemeClr val="bg1"/>
                </a:solidFill>
                <a:latin typeface="Big Caslon"/>
                <a:cs typeface="Big Caslon"/>
              </a:rPr>
              <a:t>Yared</a:t>
            </a:r>
            <a:endParaRPr lang="en-US" sz="2000" i="1" dirty="0">
              <a:solidFill>
                <a:schemeClr val="bg1"/>
              </a:solidFill>
              <a:latin typeface="Big Caslon"/>
              <a:cs typeface="Big Caslon"/>
            </a:endParaRPr>
          </a:p>
        </p:txBody>
      </p:sp>
    </p:spTree>
    <p:extLst>
      <p:ext uri="{BB962C8B-B14F-4D97-AF65-F5344CB8AC3E}">
        <p14:creationId xmlns:p14="http://schemas.microsoft.com/office/powerpoint/2010/main" val="7830887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Angles.thmx</Template>
  <TotalTime>43</TotalTime>
  <Words>191</Words>
  <Application>Microsoft Macintosh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Angles</vt:lpstr>
      <vt:lpstr>Dangers of Cyber Crime There are bullies who use the internet to frighten and threaten people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There are bullies who use the internet to frighten and threaten people</dc:title>
  <dc:creator>Wafa</dc:creator>
  <cp:lastModifiedBy>Wafa</cp:lastModifiedBy>
  <cp:revision>7</cp:revision>
  <dcterms:created xsi:type="dcterms:W3CDTF">2022-10-28T17:08:25Z</dcterms:created>
  <dcterms:modified xsi:type="dcterms:W3CDTF">2022-10-28T18:10:54Z</dcterms:modified>
</cp:coreProperties>
</file>