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53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4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99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6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FECC83-C378-4F9F-956F-A3569EFB17D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512468-9B8F-44DF-8A13-665C09AB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een.smokefree.gov/quit-vaping/how-to-quit-vaping" TargetMode="External"/><Relationship Id="rId3" Type="http://schemas.openxmlformats.org/officeDocument/2006/relationships/hyperlink" Target="https://kidshealth.org/en/teens/e-cigarettes.html" TargetMode="External"/><Relationship Id="rId7" Type="http://schemas.openxmlformats.org/officeDocument/2006/relationships/hyperlink" Target="https://e-cigarettes.surgeongeneral.gov/knowtherisks.html" TargetMode="External"/><Relationship Id="rId2" Type="http://schemas.openxmlformats.org/officeDocument/2006/relationships/hyperlink" Target="https://www.webmd.com/connect-to-care/vaping/what-is-vap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2.health.wa.gov.au/Articles/F_I/Health-effects-of-vaping" TargetMode="External"/><Relationship Id="rId5" Type="http://schemas.openxmlformats.org/officeDocument/2006/relationships/hyperlink" Target="https://kidshealth.org/en/parents/e-cigarettes.html" TargetMode="External"/><Relationship Id="rId4" Type="http://schemas.openxmlformats.org/officeDocument/2006/relationships/hyperlink" Target="https://truthinitiative.org/research-resources/quitting-smoking-vaping/quitting-vaping-here-are-5-tips-handling-nicotine" TargetMode="External"/><Relationship Id="rId9" Type="http://schemas.openxmlformats.org/officeDocument/2006/relationships/hyperlink" Target="https://www.livescience.com/58071-why-people-vap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390A-1763-80C6-ED99-67A80F5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393" y="1430860"/>
            <a:ext cx="9440034" cy="1828801"/>
          </a:xfrm>
        </p:spPr>
        <p:txBody>
          <a:bodyPr/>
          <a:lstStyle/>
          <a:p>
            <a:r>
              <a:rPr lang="en-US" dirty="0"/>
              <a:t>Vaping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23CBC-7083-929B-95A6-176981817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Jason, Ahmad, Adnan, and Omar.</a:t>
            </a:r>
          </a:p>
        </p:txBody>
      </p:sp>
      <p:pic>
        <p:nvPicPr>
          <p:cNvPr id="2050" name="Picture 2" descr="Can Vaping Cause a Headache?">
            <a:extLst>
              <a:ext uri="{FF2B5EF4-FFF2-40B4-BE49-F238E27FC236}">
                <a16:creationId xmlns:a16="http://schemas.microsoft.com/office/drawing/2014/main" id="{29C5D6FB-2299-00EA-61A0-EA0425D0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112">
            <a:off x="317408" y="634635"/>
            <a:ext cx="5013335" cy="28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E627-2B83-CF54-3302-7107C354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29" y="1278972"/>
            <a:ext cx="3381478" cy="1251706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Vaping?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5679C-46D3-2560-F5D0-0A8F4F11DDE8}"/>
              </a:ext>
            </a:extLst>
          </p:cNvPr>
          <p:cNvSpPr txBox="1"/>
          <p:nvPr/>
        </p:nvSpPr>
        <p:spPr>
          <a:xfrm>
            <a:off x="961229" y="3067303"/>
            <a:ext cx="7237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Vaping is the action or practice of inhaling and exhaling vapor created by a device made specifically for this purpose and contains nicotine and flavoring. It is used by people instead of regular cigarettes. </a:t>
            </a:r>
          </a:p>
        </p:txBody>
      </p:sp>
      <p:pic>
        <p:nvPicPr>
          <p:cNvPr id="1032" name="Picture 8" descr="SMOK® | Innovation Keeps Changing the Vaping Experience">
            <a:extLst>
              <a:ext uri="{FF2B5EF4-FFF2-40B4-BE49-F238E27FC236}">
                <a16:creationId xmlns:a16="http://schemas.microsoft.com/office/drawing/2014/main" id="{520FB69F-D6E5-23AF-AC99-C98D7772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02" y="1278972"/>
            <a:ext cx="1856566" cy="33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0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CD86-2EB3-6450-9ACA-73F5F0793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4413" y="0"/>
            <a:ext cx="9440034" cy="18288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vaping?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1AFEF0-F118-BFE6-ED56-85537FD5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511" y="2278587"/>
            <a:ext cx="9440034" cy="3547178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To reduce the amount of smoking or cut smoking and move to vape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Vapes vary in price but usually cost less than smoking. Which saves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see vaping as a new hobby, because of the great number of juices and flavors to choose from.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Numerous people vape to relieve stress from themselves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lot of people vape to fit in the current society by being pressured by others like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BA16-360F-8086-0ACE-6137E78E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84" y="0"/>
            <a:ext cx="10353763" cy="2511835"/>
          </a:xfrm>
        </p:spPr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What are the effects of vaping?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B33B-E2A0-AEB4-D37A-A4C50B9F6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484" y="3174476"/>
            <a:ext cx="10352199" cy="2732737"/>
          </a:xfrm>
        </p:spPr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Vapes contain nicotine, a drug that’s highly addictive. Vaping can cause anxiety and depression.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Nicotine makes anxiety and depression worse.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also affects memory, concentration, self-control, and attention, especially in developing brains.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can also cause sleep problems, exposure to cancer-causing chemical chronic bronchitis lung damage that can be life-threatening</a:t>
            </a:r>
          </a:p>
          <a:p>
            <a:pPr algn="l"/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9856-4B49-0570-C474-005EA2DF1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986" y="119849"/>
            <a:ext cx="9440034" cy="1828801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effects of vaping on teenagers?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D7450-E8AB-DD82-3DCF-DFB9A598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473" y="2505516"/>
            <a:ext cx="8668855" cy="4232635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Nicotine is a highly addictive drug that is used in e-cigarettes(Vapes).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Nicotine use during adolescence can harm the brain areas that control attention, learning, mood, and impulse control.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can also alter the formation of synapses (a junction between two nerve cells), which can harm the parts of the brain that control attention and learning.</a:t>
            </a:r>
          </a:p>
        </p:txBody>
      </p:sp>
    </p:spTree>
    <p:extLst>
      <p:ext uri="{BB962C8B-B14F-4D97-AF65-F5344CB8AC3E}">
        <p14:creationId xmlns:p14="http://schemas.microsoft.com/office/powerpoint/2010/main" val="418278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A8D4-146F-A6B1-43A7-887CD7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52" y="395926"/>
            <a:ext cx="10275821" cy="11029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overcome vaping?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652A-CFFD-AD7D-8FD0-A21853217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9118" y="1406950"/>
            <a:ext cx="10353763" cy="404409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Physical activity like sports is an efficient way to stop a craving for an addiction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Changing your environment by getting rid of anything that may remind you of vaping to remove any temptations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a distraction to keep your attention off your desire to vape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reason for vaping is to get out of stressful situations, finding alternatives to cope with stress is a really effective way to overcome vaping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quitting celebrating small accomplishments or milestones can boost your resistance to stress and your crave for vaping</a:t>
            </a:r>
          </a:p>
        </p:txBody>
      </p:sp>
    </p:spTree>
    <p:extLst>
      <p:ext uri="{BB962C8B-B14F-4D97-AF65-F5344CB8AC3E}">
        <p14:creationId xmlns:p14="http://schemas.microsoft.com/office/powerpoint/2010/main" val="24441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D0B9-3B87-8D91-3F29-2BFAA363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18" y="169682"/>
            <a:ext cx="8679784" cy="1286352"/>
          </a:xfrm>
        </p:spPr>
        <p:txBody>
          <a:bodyPr/>
          <a:lstStyle/>
          <a:p>
            <a:r>
              <a:rPr lang="en-US" dirty="0"/>
              <a:t>Citations/ cross-checked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8292-978F-147D-F7FB-5E1796FE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530" y="1883769"/>
            <a:ext cx="5448808" cy="4733847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Site 1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https://www.webmd.com/connect-to-care/vaping/what-is-vaping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https://kidshealth.org/en/teens/e-cigarettes.html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dc.gov/tobacco/basic_information/e-cigarettes/Quick-Facts-on-the-Risks-of-E-cigarettes-for-Kids-Teens-and-Young-Adults.html#:~:text=Using%20nicotine%20in%20adolescence%20can,%2C%20mood%2C%20and%20impulse%20control.&amp;text=Each%20time%20a%20new%20memory,synapses%20faster%20than%20adult%20brains.</a:t>
            </a:r>
          </a:p>
          <a:p>
            <a:pPr algn="l"/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https://truthinitiative.org/research-resources/quitting-smoking-vaping/quitting-vaping-here-are-5-tips-handling-nicotine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https://www.vapemate.co.uk/blog/7-reasons-why-people-start-vaping/</a:t>
            </a:r>
          </a:p>
          <a:p>
            <a:pPr algn="l"/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E7A07-F715-160B-4B02-5121BEFFF0CE}"/>
              </a:ext>
            </a:extLst>
          </p:cNvPr>
          <p:cNvSpPr txBox="1"/>
          <p:nvPr/>
        </p:nvSpPr>
        <p:spPr>
          <a:xfrm>
            <a:off x="5970310" y="1883769"/>
            <a:ext cx="62216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2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https://kidshealth.org/en/parents/e-cigarettes.html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https://ww2.health.wa.gov.au/Articles/F_I/Health-effects-of-vaping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https://e-cigarettes.surgeongeneral.gov/knowtherisks.html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https://teen.smokefree.gov/quit-vaping/how-to-quit-vaping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https://www.livescience.com/58071-why-people-vape.html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2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323</TotalTime>
  <Words>558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Impact</vt:lpstr>
      <vt:lpstr>Roboto</vt:lpstr>
      <vt:lpstr>Main Event</vt:lpstr>
      <vt:lpstr>Vaping </vt:lpstr>
      <vt:lpstr>What is Vaping?</vt:lpstr>
      <vt:lpstr>What causes vaping?</vt:lpstr>
      <vt:lpstr>What are the effects of vaping??</vt:lpstr>
      <vt:lpstr>What are the effects of vaping on teenagers?</vt:lpstr>
      <vt:lpstr>How to overcome vaping?</vt:lpstr>
      <vt:lpstr>Citations/ cross-checked 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</dc:title>
  <dc:creator>Jason wahhab</dc:creator>
  <cp:lastModifiedBy>Jason wahhab</cp:lastModifiedBy>
  <cp:revision>6</cp:revision>
  <dcterms:created xsi:type="dcterms:W3CDTF">2022-10-24T15:34:41Z</dcterms:created>
  <dcterms:modified xsi:type="dcterms:W3CDTF">2022-10-28T14:06:15Z</dcterms:modified>
</cp:coreProperties>
</file>