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70" d="100"/>
          <a:sy n="70" d="100"/>
        </p:scale>
        <p:origin x="4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Proportion of individuals who currently smoke in England in 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50</c:v>
                </c:pt>
                <c:pt idx="2">
                  <c:v>37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B-4C88-8727-84DE003C11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81B-4C88-8727-84DE003C11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..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81B-4C88-8727-84DE003C1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000671"/>
        <c:axId val="804291455"/>
      </c:barChart>
      <c:catAx>
        <c:axId val="7920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91455"/>
        <c:crosses val="autoZero"/>
        <c:auto val="1"/>
        <c:lblAlgn val="ctr"/>
        <c:lblOffset val="100"/>
        <c:noMultiLvlLbl val="0"/>
      </c:catAx>
      <c:valAx>
        <c:axId val="80429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Teenagers</a:t>
            </a:r>
            <a:r>
              <a:rPr lang="en-US" baseline="0" dirty="0"/>
              <a:t> percentages of smoking e-cigarette 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936477739644535E-2"/>
          <c:y val="8.5514139499685823E-2"/>
          <c:w val="0.93633329232283469"/>
          <c:h val="0.774474607869426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e-cigarette users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high school students</c:v>
                </c:pt>
                <c:pt idx="1">
                  <c:v>middle school students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27.6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9-4953-85A3-23328AE69E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high school students</c:v>
                </c:pt>
                <c:pt idx="1">
                  <c:v>middle school students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EE9-4953-85A3-23328AE69E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..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high school students</c:v>
                </c:pt>
                <c:pt idx="1">
                  <c:v>middle school students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EE9-4953-85A3-23328AE69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461711"/>
        <c:axId val="1011709695"/>
      </c:barChart>
      <c:catAx>
        <c:axId val="101046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709695"/>
        <c:crosses val="autoZero"/>
        <c:auto val="1"/>
        <c:lblAlgn val="ctr"/>
        <c:lblOffset val="100"/>
        <c:noMultiLvlLbl val="0"/>
      </c:catAx>
      <c:valAx>
        <c:axId val="101170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46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360454355562848"/>
          <c:y val="0.92998221112771862"/>
          <c:w val="0.45639543344753136"/>
          <c:h val="5.6766137014659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27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0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FC04-DAA8-4F5E-BA49-184C61550B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9F505-EDE8-4CCC-8A8B-452EF57B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no-smoking-sign-vector-ic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DB513F-2245-4619-AE5E-7CCAB41DA8DB}"/>
              </a:ext>
            </a:extLst>
          </p:cNvPr>
          <p:cNvSpPr/>
          <p:nvPr/>
        </p:nvSpPr>
        <p:spPr>
          <a:xfrm>
            <a:off x="2072777" y="539724"/>
            <a:ext cx="694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Smoking and vaping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800D6-773D-45E5-8F8E-CB93F719FFAD}"/>
              </a:ext>
            </a:extLst>
          </p:cNvPr>
          <p:cNvSpPr/>
          <p:nvPr/>
        </p:nvSpPr>
        <p:spPr>
          <a:xfrm>
            <a:off x="595227" y="1749015"/>
            <a:ext cx="8837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.By: Sarah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Zreiqat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Carol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oufi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Tala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Tadros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Zaid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haddad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Abdullah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Abujaber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56449-525A-461F-BD65-A877FF0A9D75}"/>
              </a:ext>
            </a:extLst>
          </p:cNvPr>
          <p:cNvSpPr/>
          <p:nvPr/>
        </p:nvSpPr>
        <p:spPr>
          <a:xfrm>
            <a:off x="1859481" y="1205647"/>
            <a:ext cx="73725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__________________________________________________________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918AA-02C3-434D-87C0-FAC179C3D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0"/>
          <a:stretch/>
        </p:blipFill>
        <p:spPr>
          <a:xfrm>
            <a:off x="963292" y="2531727"/>
            <a:ext cx="5940848" cy="39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2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85FF04-E2A4-4711-8C69-F7DD5E9CC66D}"/>
              </a:ext>
            </a:extLst>
          </p:cNvPr>
          <p:cNvSpPr/>
          <p:nvPr/>
        </p:nvSpPr>
        <p:spPr>
          <a:xfrm>
            <a:off x="614303" y="224135"/>
            <a:ext cx="10615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vaping? And what can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do to your health?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3909F-9EBA-4B6F-AFEA-24F41198B5A3}"/>
              </a:ext>
            </a:extLst>
          </p:cNvPr>
          <p:cNvSpPr/>
          <p:nvPr/>
        </p:nvSpPr>
        <p:spPr>
          <a:xfrm>
            <a:off x="1322551" y="1355611"/>
            <a:ext cx="8159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people know that vaping is bad for your heart lungs and the addiction 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 that is true but 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moking and vaping can cause so many other things both 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side affects and serious side affects smoking can cause.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895DF5-166D-4735-9B81-412CB4250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80227"/>
              </p:ext>
            </p:extLst>
          </p:nvPr>
        </p:nvGraphicFramePr>
        <p:xfrm>
          <a:off x="857541" y="2555940"/>
          <a:ext cx="8128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15139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2030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side affects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Serious side affects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Nicotine addiction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0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Scratchy feeling in mouth</a:t>
                      </a:r>
                      <a:r>
                        <a:rPr lang="en-US"/>
                        <a:t>, thought, </a:t>
                      </a:r>
                      <a:r>
                        <a:rPr lang="en-US" dirty="0"/>
                        <a:t>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lung injury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2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Heart palpitations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Seizures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1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Nausea (Nausea is an uneasiness of the stomach that often comes before vomiting)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Popcorn lung (build up of scar tissue in the lungs)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3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Eye irritation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9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Shortness of breath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Heart attacks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53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2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52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D710B-93B6-420C-997E-94BB6E913955}"/>
              </a:ext>
            </a:extLst>
          </p:cNvPr>
          <p:cNvSpPr/>
          <p:nvPr/>
        </p:nvSpPr>
        <p:spPr>
          <a:xfrm>
            <a:off x="780604" y="337423"/>
            <a:ext cx="98539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help your health while smoking?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C0641-FC83-42AD-8D71-181BC21CCF98}"/>
              </a:ext>
            </a:extLst>
          </p:cNvPr>
          <p:cNvSpPr/>
          <p:nvPr/>
        </p:nvSpPr>
        <p:spPr>
          <a:xfrm>
            <a:off x="1015012" y="1557984"/>
            <a:ext cx="106602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smoking is not recommended but quitting it is quite hard, exercise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the other hand can help with your health while smoking a lot.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intake of nicotine in your daily lifestyle can narrow your arteries which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the flow of blood, and exercising can help with recovering 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reduced flow in blood because it helps boosts blood to your muscles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BFC03-AD74-41E9-BE77-24EEA5A2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32" y="3649076"/>
            <a:ext cx="4292819" cy="2861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E19B5-4302-4613-BE77-73C3EE2DB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20" y="3649075"/>
            <a:ext cx="4360924" cy="28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E166A-3429-4773-8630-07BCCD551912}"/>
              </a:ext>
            </a:extLst>
          </p:cNvPr>
          <p:cNvSpPr/>
          <p:nvPr/>
        </p:nvSpPr>
        <p:spPr>
          <a:xfrm>
            <a:off x="882573" y="115078"/>
            <a:ext cx="55948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 groups smoking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A99B46-1D29-4617-B8D0-1D097B383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762600"/>
              </p:ext>
            </p:extLst>
          </p:nvPr>
        </p:nvGraphicFramePr>
        <p:xfrm>
          <a:off x="765652" y="1376737"/>
          <a:ext cx="6407797" cy="459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8208C7F-1661-4367-A2B3-7EA188D185BD}"/>
              </a:ext>
            </a:extLst>
          </p:cNvPr>
          <p:cNvSpPr/>
          <p:nvPr/>
        </p:nvSpPr>
        <p:spPr>
          <a:xfrm>
            <a:off x="7144714" y="2412530"/>
            <a:ext cx="324960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2019 the age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group that vaped 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most in 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England was 25-34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61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C91138-44D0-47C2-9CDB-A3D241F1BA57}"/>
              </a:ext>
            </a:extLst>
          </p:cNvPr>
          <p:cNvSpPr/>
          <p:nvPr/>
        </p:nvSpPr>
        <p:spPr>
          <a:xfrm>
            <a:off x="914266" y="297287"/>
            <a:ext cx="9065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Vaping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 chart 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teenagers 2022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A9430B-D94D-4406-BFAC-BED5816DE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021504"/>
              </p:ext>
            </p:extLst>
          </p:nvPr>
        </p:nvGraphicFramePr>
        <p:xfrm>
          <a:off x="4471416" y="1417320"/>
          <a:ext cx="4672584" cy="442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EC140E0-F770-4BA8-8EC9-F10A521E9BC8}"/>
              </a:ext>
            </a:extLst>
          </p:cNvPr>
          <p:cNvSpPr/>
          <p:nvPr/>
        </p:nvSpPr>
        <p:spPr>
          <a:xfrm>
            <a:off x="435797" y="20939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Data also shows that teens are</a:t>
            </a:r>
          </a:p>
          <a:p>
            <a:r>
              <a:rPr lang="en-US" dirty="0"/>
              <a:t>not simply experimenting with </a:t>
            </a:r>
          </a:p>
          <a:p>
            <a:r>
              <a:rPr lang="en-US" dirty="0"/>
              <a:t>e-cigarettes but are instead using </a:t>
            </a:r>
          </a:p>
          <a:p>
            <a:r>
              <a:rPr lang="en-US" dirty="0"/>
              <a:t>them habitually. In 2021, more than</a:t>
            </a:r>
          </a:p>
          <a:p>
            <a:r>
              <a:rPr lang="en-US" dirty="0"/>
              <a:t> a quarter (27.6%) of high school</a:t>
            </a:r>
          </a:p>
          <a:p>
            <a:r>
              <a:rPr lang="en-US" dirty="0"/>
              <a:t> e-cigarette users and 8.3% of current</a:t>
            </a:r>
          </a:p>
          <a:p>
            <a:r>
              <a:rPr lang="en-US" dirty="0"/>
              <a:t>middle school e-cigarette users</a:t>
            </a:r>
          </a:p>
          <a:p>
            <a:r>
              <a:rPr lang="en-US" dirty="0"/>
              <a:t> </a:t>
            </a:r>
            <a:r>
              <a:rPr lang="en-US" dirty="0" err="1"/>
              <a:t>reportedvaping</a:t>
            </a:r>
            <a:r>
              <a:rPr lang="en-US" dirty="0"/>
              <a:t> daily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019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197261-C67D-4CF7-B76D-3044580059AF}"/>
              </a:ext>
            </a:extLst>
          </p:cNvPr>
          <p:cNvSpPr/>
          <p:nvPr/>
        </p:nvSpPr>
        <p:spPr>
          <a:xfrm>
            <a:off x="1067882" y="214991"/>
            <a:ext cx="66912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it easy to quit smoking?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02515-74EF-4AA9-840C-8BB6AD2FF43C}"/>
              </a:ext>
            </a:extLst>
          </p:cNvPr>
          <p:cNvSpPr/>
          <p:nvPr/>
        </p:nvSpPr>
        <p:spPr>
          <a:xfrm>
            <a:off x="1067882" y="1403711"/>
            <a:ext cx="912217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but the process might take a while by stopping the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Intake of nicotine which is stop smoking or taking the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substitutes of vapes that contain no nicotine 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31E551-79F6-4236-A775-00C5D26409AC}"/>
              </a:ext>
            </a:extLst>
          </p:cNvPr>
          <p:cNvSpPr/>
          <p:nvPr/>
        </p:nvSpPr>
        <p:spPr>
          <a:xfrm>
            <a:off x="3712464" y="2989767"/>
            <a:ext cx="3429000" cy="34472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54077-AEF6-419B-8E8E-9895913BCDE4}"/>
              </a:ext>
            </a:extLst>
          </p:cNvPr>
          <p:cNvSpPr/>
          <p:nvPr/>
        </p:nvSpPr>
        <p:spPr>
          <a:xfrm>
            <a:off x="953818" y="233279"/>
            <a:ext cx="66816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 facts about vaping: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8A329-EA24-4F50-BADE-7F92814CA553}"/>
              </a:ext>
            </a:extLst>
          </p:cNvPr>
          <p:cNvSpPr/>
          <p:nvPr/>
        </p:nvSpPr>
        <p:spPr>
          <a:xfrm>
            <a:off x="871728" y="132229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Vaping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vapes contain nicotine making them addictive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Vapes can contain the same harmful chemicals found in cleaning products, nail polish remover, weed killer and bug spray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Vapes can leave young people at increased risk of depression and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nicotine in 1 vape can = 50 cigarettes. Depending on the size of the vape and nicotine strength, it can be much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Young people who vape are 3 times as likely to take up smoking cigarettes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Vaping has been linked to lung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Vapes can cause long-lasting damaging effects on the brain and physical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5707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C5579-D324-40ED-BEBE-451B4830A3C8}"/>
              </a:ext>
            </a:extLst>
          </p:cNvPr>
          <p:cNvSpPr/>
          <p:nvPr/>
        </p:nvSpPr>
        <p:spPr>
          <a:xfrm>
            <a:off x="-949454" y="845926"/>
            <a:ext cx="87218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  <p:pic>
        <p:nvPicPr>
          <p:cNvPr id="4" name="Graphic 3" descr="Heart">
            <a:extLst>
              <a:ext uri="{FF2B5EF4-FFF2-40B4-BE49-F238E27FC236}">
                <a16:creationId xmlns:a16="http://schemas.microsoft.com/office/drawing/2014/main" id="{1E3BC48A-78CF-4D85-BEBF-54490DF3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5992" y="1847088"/>
            <a:ext cx="3496056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78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438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speedrun</dc:creator>
  <cp:lastModifiedBy>sarah speedrun</cp:lastModifiedBy>
  <cp:revision>12</cp:revision>
  <dcterms:created xsi:type="dcterms:W3CDTF">2022-10-28T13:23:10Z</dcterms:created>
  <dcterms:modified xsi:type="dcterms:W3CDTF">2022-10-28T14:54:11Z</dcterms:modified>
</cp:coreProperties>
</file>