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0" r:id="rId1"/>
  </p:sldMasterIdLst>
  <p:notesMasterIdLst>
    <p:notesMasterId r:id="rId8"/>
  </p:notesMasterIdLst>
  <p:sldIdLst>
    <p:sldId id="256" r:id="rId2"/>
    <p:sldId id="257" r:id="rId3"/>
    <p:sldId id="258" r:id="rId4"/>
    <p:sldId id="259" r:id="rId5"/>
    <p:sldId id="260" r:id="rId6"/>
    <p:sldId id="271" r:id="rId7"/>
  </p:sldIdLst>
  <p:sldSz cx="9144000" cy="5143500" type="screen16x9"/>
  <p:notesSz cx="6858000" cy="9144000"/>
  <p:embeddedFontLst>
    <p:embeddedFont>
      <p:font typeface="Nunito" pitchFamily="2" charset="0"/>
      <p:regular r:id="rId9"/>
      <p:bold r:id="rId10"/>
      <p:italic r:id="rId11"/>
      <p:boldItalic r:id="rId12"/>
    </p:embeddedFont>
    <p:embeddedFont>
      <p:font typeface="Rubik" panose="020B0604020202020204" charset="-79"/>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283D9E-F6A1-41A3-AE9A-D06CAE014ACB}">
  <a:tblStyle styleId="{C5283D9E-F6A1-41A3-AE9A-D06CAE014AC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a tarazi" userId="241ee714fd9ff5c6" providerId="LiveId" clId="{FBDB6587-6D14-4A0B-ABCE-742E4D16778E}"/>
    <pc:docChg chg="modSld">
      <pc:chgData name="jana tarazi" userId="241ee714fd9ff5c6" providerId="LiveId" clId="{FBDB6587-6D14-4A0B-ABCE-742E4D16778E}" dt="2022-10-28T15:39:03.679" v="108" actId="20577"/>
      <pc:docMkLst>
        <pc:docMk/>
      </pc:docMkLst>
      <pc:sldChg chg="modSp mod">
        <pc:chgData name="jana tarazi" userId="241ee714fd9ff5c6" providerId="LiveId" clId="{FBDB6587-6D14-4A0B-ABCE-742E4D16778E}" dt="2022-10-28T15:39:03.679" v="108" actId="20577"/>
        <pc:sldMkLst>
          <pc:docMk/>
          <pc:sldMk cId="0" sldId="256"/>
        </pc:sldMkLst>
        <pc:spChg chg="mod">
          <ac:chgData name="jana tarazi" userId="241ee714fd9ff5c6" providerId="LiveId" clId="{FBDB6587-6D14-4A0B-ABCE-742E4D16778E}" dt="2022-10-28T15:39:03.679" v="108" actId="20577"/>
          <ac:spMkLst>
            <pc:docMk/>
            <pc:sldMk cId="0" sldId="256"/>
            <ac:spMk id="45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gaca33d7c17_0_12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0" name="Google Shape;800;gaca33d7c17_0_12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5"/>
        <p:cNvGrpSpPr/>
        <p:nvPr/>
      </p:nvGrpSpPr>
      <p:grpSpPr>
        <a:xfrm>
          <a:off x="0" y="0"/>
          <a:ext cx="0" cy="0"/>
          <a:chOff x="0" y="0"/>
          <a:chExt cx="0" cy="0"/>
        </a:xfrm>
      </p:grpSpPr>
      <p:sp>
        <p:nvSpPr>
          <p:cNvPr id="816" name="Google Shape;816;gaca33d7c17_0_3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7" name="Google Shape;817;gaca33d7c17_0_3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4"/>
        <p:cNvGrpSpPr/>
        <p:nvPr/>
      </p:nvGrpSpPr>
      <p:grpSpPr>
        <a:xfrm>
          <a:off x="0" y="0"/>
          <a:ext cx="0" cy="0"/>
          <a:chOff x="0" y="0"/>
          <a:chExt cx="0" cy="0"/>
        </a:xfrm>
      </p:grpSpPr>
      <p:sp>
        <p:nvSpPr>
          <p:cNvPr id="845" name="Google Shape;845;gae801a1a59_1_3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6" name="Google Shape;846;gae801a1a59_1_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3"/>
        <p:cNvGrpSpPr/>
        <p:nvPr/>
      </p:nvGrpSpPr>
      <p:grpSpPr>
        <a:xfrm>
          <a:off x="0" y="0"/>
          <a:ext cx="0" cy="0"/>
          <a:chOff x="0" y="0"/>
          <a:chExt cx="0" cy="0"/>
        </a:xfrm>
      </p:grpSpPr>
      <p:sp>
        <p:nvSpPr>
          <p:cNvPr id="1254" name="Google Shape;1254;ga5a9c02ea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5" name="Google Shape;1255;ga5a9c02ea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2"/>
        <p:cNvGrpSpPr/>
        <p:nvPr/>
      </p:nvGrpSpPr>
      <p:grpSpPr>
        <a:xfrm>
          <a:off x="0" y="0"/>
          <a:ext cx="0" cy="0"/>
          <a:chOff x="0" y="0"/>
          <a:chExt cx="0" cy="0"/>
        </a:xfrm>
      </p:grpSpPr>
      <p:sp>
        <p:nvSpPr>
          <p:cNvPr id="2573" name="Google Shape;2573;gaf02389109_2_3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4" name="Google Shape;2574;gaf02389109_2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29914" y="537079"/>
            <a:ext cx="9396901" cy="4606421"/>
            <a:chOff x="-629914" y="537079"/>
            <a:chExt cx="9396901" cy="4606421"/>
          </a:xfrm>
        </p:grpSpPr>
        <p:sp>
          <p:nvSpPr>
            <p:cNvPr id="10" name="Google Shape;10;p2"/>
            <p:cNvSpPr/>
            <p:nvPr/>
          </p:nvSpPr>
          <p:spPr>
            <a:xfrm rot="10800000" flipH="1">
              <a:off x="-10300"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540113" y="537079"/>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355147" y="412537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flipH="1">
              <a:off x="-629914" y="3934669"/>
              <a:ext cx="1910013" cy="914950"/>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812440" y="1345800"/>
            <a:ext cx="3842700" cy="1712700"/>
          </a:xfrm>
          <a:prstGeom prst="rect">
            <a:avLst/>
          </a:prstGeom>
        </p:spPr>
        <p:txBody>
          <a:bodyPr spcFirstLastPara="1" wrap="square" lIns="91425" tIns="91425" rIns="91425" bIns="91425" anchor="b" anchorCtr="0">
            <a:noAutofit/>
          </a:bodyPr>
          <a:lstStyle>
            <a:lvl1pPr lvl="0">
              <a:spcBef>
                <a:spcPts val="0"/>
              </a:spcBef>
              <a:spcAft>
                <a:spcPts val="0"/>
              </a:spcAft>
              <a:buSzPts val="5200"/>
              <a:buNone/>
              <a:defRPr sz="48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Google Shape;15;p2"/>
          <p:cNvSpPr txBox="1">
            <a:spLocks noGrp="1"/>
          </p:cNvSpPr>
          <p:nvPr>
            <p:ph type="subTitle" idx="1"/>
          </p:nvPr>
        </p:nvSpPr>
        <p:spPr>
          <a:xfrm>
            <a:off x="835765" y="3038600"/>
            <a:ext cx="2699700" cy="79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6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CUSTOM_31_1_1_1">
    <p:spTree>
      <p:nvGrpSpPr>
        <p:cNvPr id="1" name="Shape 409"/>
        <p:cNvGrpSpPr/>
        <p:nvPr/>
      </p:nvGrpSpPr>
      <p:grpSpPr>
        <a:xfrm>
          <a:off x="0" y="0"/>
          <a:ext cx="0" cy="0"/>
          <a:chOff x="0" y="0"/>
          <a:chExt cx="0" cy="0"/>
        </a:xfrm>
      </p:grpSpPr>
      <p:grpSp>
        <p:nvGrpSpPr>
          <p:cNvPr id="410" name="Google Shape;410;p40"/>
          <p:cNvGrpSpPr/>
          <p:nvPr/>
        </p:nvGrpSpPr>
        <p:grpSpPr>
          <a:xfrm>
            <a:off x="-629914" y="537079"/>
            <a:ext cx="9396901" cy="4606421"/>
            <a:chOff x="-629914" y="537079"/>
            <a:chExt cx="9396901" cy="4606421"/>
          </a:xfrm>
        </p:grpSpPr>
        <p:sp>
          <p:nvSpPr>
            <p:cNvPr id="411" name="Google Shape;411;p40"/>
            <p:cNvSpPr/>
            <p:nvPr/>
          </p:nvSpPr>
          <p:spPr>
            <a:xfrm rot="10800000" flipH="1">
              <a:off x="-10300"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0"/>
            <p:cNvSpPr/>
            <p:nvPr/>
          </p:nvSpPr>
          <p:spPr>
            <a:xfrm>
              <a:off x="540113" y="537079"/>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0"/>
            <p:cNvSpPr/>
            <p:nvPr/>
          </p:nvSpPr>
          <p:spPr>
            <a:xfrm>
              <a:off x="8355147" y="412537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0"/>
            <p:cNvSpPr/>
            <p:nvPr/>
          </p:nvSpPr>
          <p:spPr>
            <a:xfrm flipH="1">
              <a:off x="-629914" y="3934669"/>
              <a:ext cx="1910013" cy="914950"/>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311700" y="368825"/>
            <a:ext cx="8520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b="1"/>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4"/>
          <p:cNvSpPr txBox="1">
            <a:spLocks noGrp="1"/>
          </p:cNvSpPr>
          <p:nvPr>
            <p:ph type="body" idx="1"/>
          </p:nvPr>
        </p:nvSpPr>
        <p:spPr>
          <a:xfrm>
            <a:off x="712750" y="1228675"/>
            <a:ext cx="7718700" cy="3377700"/>
          </a:xfrm>
          <a:prstGeom prst="rect">
            <a:avLst/>
          </a:prstGeom>
        </p:spPr>
        <p:txBody>
          <a:bodyPr spcFirstLastPara="1" wrap="square" lIns="91425" tIns="91425" rIns="91425" bIns="91425" anchor="t" anchorCtr="0">
            <a:noAutofit/>
          </a:bodyPr>
          <a:lstStyle>
            <a:lvl1pPr marL="457200" lvl="0" indent="-317500">
              <a:lnSpc>
                <a:spcPct val="100000"/>
              </a:lnSpc>
              <a:spcBef>
                <a:spcPts val="0"/>
              </a:spcBef>
              <a:spcAft>
                <a:spcPts val="0"/>
              </a:spcAft>
              <a:buSzPts val="1400"/>
              <a:buAutoNum type="arabicPeriod"/>
              <a:defRPr sz="1200"/>
            </a:lvl1pPr>
            <a:lvl2pPr marL="914400" lvl="1" indent="-317500">
              <a:spcBef>
                <a:spcPts val="1600"/>
              </a:spcBef>
              <a:spcAft>
                <a:spcPts val="0"/>
              </a:spcAft>
              <a:buSzPts val="1400"/>
              <a:buAutoNum type="alphaLcPeriod"/>
              <a:defRPr/>
            </a:lvl2pPr>
            <a:lvl3pPr marL="1371600" lvl="2" indent="-317500">
              <a:spcBef>
                <a:spcPts val="1600"/>
              </a:spcBef>
              <a:spcAft>
                <a:spcPts val="0"/>
              </a:spcAft>
              <a:buSzPts val="1400"/>
              <a:buAutoNum type="romanLcPeriod"/>
              <a:defRPr/>
            </a:lvl3pPr>
            <a:lvl4pPr marL="1828800" lvl="3" indent="-317500">
              <a:spcBef>
                <a:spcPts val="1600"/>
              </a:spcBef>
              <a:spcAft>
                <a:spcPts val="0"/>
              </a:spcAft>
              <a:buSzPts val="1400"/>
              <a:buAutoNum type="arabicPeriod"/>
              <a:defRPr/>
            </a:lvl4pPr>
            <a:lvl5pPr marL="2286000" lvl="4" indent="-317500">
              <a:spcBef>
                <a:spcPts val="1600"/>
              </a:spcBef>
              <a:spcAft>
                <a:spcPts val="0"/>
              </a:spcAft>
              <a:buSzPts val="1400"/>
              <a:buAutoNum type="alphaLcPeriod"/>
              <a:defRPr/>
            </a:lvl5pPr>
            <a:lvl6pPr marL="2743200" lvl="5" indent="-317500">
              <a:spcBef>
                <a:spcPts val="1600"/>
              </a:spcBef>
              <a:spcAft>
                <a:spcPts val="0"/>
              </a:spcAft>
              <a:buSzPts val="1400"/>
              <a:buAutoNum type="romanLcPeriod"/>
              <a:defRPr/>
            </a:lvl6pPr>
            <a:lvl7pPr marL="3200400" lvl="6" indent="-317500">
              <a:spcBef>
                <a:spcPts val="1600"/>
              </a:spcBef>
              <a:spcAft>
                <a:spcPts val="0"/>
              </a:spcAft>
              <a:buSzPts val="1400"/>
              <a:buAutoNum type="arabicPeriod"/>
              <a:defRPr/>
            </a:lvl7pPr>
            <a:lvl8pPr marL="3657600" lvl="7" indent="-317500">
              <a:spcBef>
                <a:spcPts val="1600"/>
              </a:spcBef>
              <a:spcAft>
                <a:spcPts val="0"/>
              </a:spcAft>
              <a:buSzPts val="1400"/>
              <a:buAutoNum type="alphaLcPeriod"/>
              <a:defRPr/>
            </a:lvl8pPr>
            <a:lvl9pPr marL="4114800" lvl="8" indent="-317500">
              <a:spcBef>
                <a:spcPts val="1600"/>
              </a:spcBef>
              <a:spcAft>
                <a:spcPts val="1600"/>
              </a:spcAft>
              <a:buSzPts val="1400"/>
              <a:buAutoNum type="romanLcPeriod"/>
              <a:defRPr/>
            </a:lvl9pPr>
          </a:lstStyle>
          <a:p>
            <a:endParaRPr/>
          </a:p>
        </p:txBody>
      </p:sp>
      <p:grpSp>
        <p:nvGrpSpPr>
          <p:cNvPr id="29" name="Google Shape;29;p4"/>
          <p:cNvGrpSpPr/>
          <p:nvPr/>
        </p:nvGrpSpPr>
        <p:grpSpPr>
          <a:xfrm>
            <a:off x="-574125" y="-13847"/>
            <a:ext cx="9718125" cy="5394512"/>
            <a:chOff x="-574125" y="-13847"/>
            <a:chExt cx="9718125" cy="5394512"/>
          </a:xfrm>
        </p:grpSpPr>
        <p:sp>
          <p:nvSpPr>
            <p:cNvPr id="30" name="Google Shape;30;p4"/>
            <p:cNvSpPr/>
            <p:nvPr/>
          </p:nvSpPr>
          <p:spPr>
            <a:xfrm rot="10800000">
              <a:off x="5092810" y="1851290"/>
              <a:ext cx="4051190" cy="3292212"/>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a:off x="0" y="-13847"/>
              <a:ext cx="2558678" cy="204859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574125" y="4465715"/>
              <a:ext cx="1910013" cy="914950"/>
            </a:xfrm>
            <a:custGeom>
              <a:avLst/>
              <a:gdLst/>
              <a:ahLst/>
              <a:cxnLst/>
              <a:rect l="l" t="t" r="r" b="b"/>
              <a:pathLst>
                <a:path w="63848" h="30585" extrusionOk="0">
                  <a:moveTo>
                    <a:pt x="63252" y="1"/>
                  </a:moveTo>
                  <a:lnTo>
                    <a:pt x="62210" y="1042"/>
                  </a:lnTo>
                  <a:lnTo>
                    <a:pt x="62806" y="1638"/>
                  </a:lnTo>
                  <a:lnTo>
                    <a:pt x="63847" y="596"/>
                  </a:lnTo>
                  <a:lnTo>
                    <a:pt x="63252" y="1"/>
                  </a:lnTo>
                  <a:close/>
                  <a:moveTo>
                    <a:pt x="56778" y="1712"/>
                  </a:moveTo>
                  <a:lnTo>
                    <a:pt x="55736" y="2754"/>
                  </a:lnTo>
                  <a:lnTo>
                    <a:pt x="56332" y="3349"/>
                  </a:lnTo>
                  <a:lnTo>
                    <a:pt x="57373" y="2308"/>
                  </a:lnTo>
                  <a:lnTo>
                    <a:pt x="56778" y="1712"/>
                  </a:lnTo>
                  <a:close/>
                  <a:moveTo>
                    <a:pt x="50304" y="3424"/>
                  </a:moveTo>
                  <a:lnTo>
                    <a:pt x="49262" y="4466"/>
                  </a:lnTo>
                  <a:lnTo>
                    <a:pt x="49858" y="5098"/>
                  </a:lnTo>
                  <a:lnTo>
                    <a:pt x="50899" y="4056"/>
                  </a:lnTo>
                  <a:lnTo>
                    <a:pt x="50304" y="3424"/>
                  </a:lnTo>
                  <a:close/>
                  <a:moveTo>
                    <a:pt x="43830" y="5172"/>
                  </a:moveTo>
                  <a:lnTo>
                    <a:pt x="42788" y="6214"/>
                  </a:lnTo>
                  <a:lnTo>
                    <a:pt x="43384" y="6810"/>
                  </a:lnTo>
                  <a:lnTo>
                    <a:pt x="44425" y="5768"/>
                  </a:lnTo>
                  <a:lnTo>
                    <a:pt x="43830" y="5172"/>
                  </a:lnTo>
                  <a:close/>
                  <a:moveTo>
                    <a:pt x="37356" y="6884"/>
                  </a:moveTo>
                  <a:lnTo>
                    <a:pt x="36277" y="7926"/>
                  </a:lnTo>
                  <a:lnTo>
                    <a:pt x="36910" y="8521"/>
                  </a:lnTo>
                  <a:lnTo>
                    <a:pt x="37951" y="7479"/>
                  </a:lnTo>
                  <a:lnTo>
                    <a:pt x="37356" y="6884"/>
                  </a:lnTo>
                  <a:close/>
                  <a:moveTo>
                    <a:pt x="30845" y="8633"/>
                  </a:moveTo>
                  <a:lnTo>
                    <a:pt x="29803" y="9674"/>
                  </a:lnTo>
                  <a:lnTo>
                    <a:pt x="30436" y="10270"/>
                  </a:lnTo>
                  <a:lnTo>
                    <a:pt x="31477" y="9228"/>
                  </a:lnTo>
                  <a:lnTo>
                    <a:pt x="30845" y="8633"/>
                  </a:lnTo>
                  <a:close/>
                  <a:moveTo>
                    <a:pt x="51792" y="9042"/>
                  </a:moveTo>
                  <a:lnTo>
                    <a:pt x="50751" y="10084"/>
                  </a:lnTo>
                  <a:lnTo>
                    <a:pt x="51383" y="10716"/>
                  </a:lnTo>
                  <a:lnTo>
                    <a:pt x="52425" y="9674"/>
                  </a:lnTo>
                  <a:lnTo>
                    <a:pt x="51792" y="9042"/>
                  </a:lnTo>
                  <a:close/>
                  <a:moveTo>
                    <a:pt x="24371" y="10344"/>
                  </a:moveTo>
                  <a:lnTo>
                    <a:pt x="23329" y="11386"/>
                  </a:lnTo>
                  <a:lnTo>
                    <a:pt x="23924" y="11981"/>
                  </a:lnTo>
                  <a:lnTo>
                    <a:pt x="24966" y="10940"/>
                  </a:lnTo>
                  <a:lnTo>
                    <a:pt x="24371" y="10344"/>
                  </a:lnTo>
                  <a:close/>
                  <a:moveTo>
                    <a:pt x="45318" y="10791"/>
                  </a:moveTo>
                  <a:lnTo>
                    <a:pt x="44277" y="11832"/>
                  </a:lnTo>
                  <a:lnTo>
                    <a:pt x="44909" y="12428"/>
                  </a:lnTo>
                  <a:lnTo>
                    <a:pt x="45951" y="11386"/>
                  </a:lnTo>
                  <a:lnTo>
                    <a:pt x="45318" y="10791"/>
                  </a:lnTo>
                  <a:close/>
                  <a:moveTo>
                    <a:pt x="17897" y="12056"/>
                  </a:moveTo>
                  <a:lnTo>
                    <a:pt x="16855" y="13098"/>
                  </a:lnTo>
                  <a:lnTo>
                    <a:pt x="17450" y="13730"/>
                  </a:lnTo>
                  <a:lnTo>
                    <a:pt x="18492" y="12651"/>
                  </a:lnTo>
                  <a:lnTo>
                    <a:pt x="17897" y="12056"/>
                  </a:lnTo>
                  <a:close/>
                  <a:moveTo>
                    <a:pt x="38844" y="12502"/>
                  </a:moveTo>
                  <a:lnTo>
                    <a:pt x="37803" y="13544"/>
                  </a:lnTo>
                  <a:lnTo>
                    <a:pt x="38398" y="14139"/>
                  </a:lnTo>
                  <a:lnTo>
                    <a:pt x="39440" y="13098"/>
                  </a:lnTo>
                  <a:lnTo>
                    <a:pt x="38844" y="12502"/>
                  </a:lnTo>
                  <a:close/>
                  <a:moveTo>
                    <a:pt x="32370" y="14214"/>
                  </a:moveTo>
                  <a:lnTo>
                    <a:pt x="31328" y="15256"/>
                  </a:lnTo>
                  <a:lnTo>
                    <a:pt x="31924" y="15888"/>
                  </a:lnTo>
                  <a:lnTo>
                    <a:pt x="32966" y="14846"/>
                  </a:lnTo>
                  <a:lnTo>
                    <a:pt x="32370" y="14214"/>
                  </a:lnTo>
                  <a:close/>
                  <a:moveTo>
                    <a:pt x="25896" y="15962"/>
                  </a:moveTo>
                  <a:lnTo>
                    <a:pt x="24854" y="17004"/>
                  </a:lnTo>
                  <a:lnTo>
                    <a:pt x="25450" y="17600"/>
                  </a:lnTo>
                  <a:lnTo>
                    <a:pt x="26492" y="16558"/>
                  </a:lnTo>
                  <a:lnTo>
                    <a:pt x="25896" y="15962"/>
                  </a:lnTo>
                  <a:close/>
                  <a:moveTo>
                    <a:pt x="46397" y="16855"/>
                  </a:moveTo>
                  <a:lnTo>
                    <a:pt x="45356" y="17897"/>
                  </a:lnTo>
                  <a:lnTo>
                    <a:pt x="45951" y="18493"/>
                  </a:lnTo>
                  <a:lnTo>
                    <a:pt x="46993" y="17451"/>
                  </a:lnTo>
                  <a:lnTo>
                    <a:pt x="46397" y="16855"/>
                  </a:lnTo>
                  <a:close/>
                  <a:moveTo>
                    <a:pt x="19422" y="17674"/>
                  </a:moveTo>
                  <a:lnTo>
                    <a:pt x="18380"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6" y="20465"/>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2" y="22176"/>
                  </a:lnTo>
                  <a:lnTo>
                    <a:pt x="6028" y="22771"/>
                  </a:lnTo>
                  <a:lnTo>
                    <a:pt x="7070" y="21730"/>
                  </a:lnTo>
                  <a:lnTo>
                    <a:pt x="6474" y="21134"/>
                  </a:lnTo>
                  <a:close/>
                  <a:moveTo>
                    <a:pt x="26975" y="22027"/>
                  </a:moveTo>
                  <a:lnTo>
                    <a:pt x="25933" y="23069"/>
                  </a:lnTo>
                  <a:lnTo>
                    <a:pt x="26529" y="23664"/>
                  </a:lnTo>
                  <a:lnTo>
                    <a:pt x="27571" y="22623"/>
                  </a:lnTo>
                  <a:lnTo>
                    <a:pt x="26975" y="22027"/>
                  </a:lnTo>
                  <a:close/>
                  <a:moveTo>
                    <a:pt x="20464" y="23739"/>
                  </a:moveTo>
                  <a:lnTo>
                    <a:pt x="19422" y="24781"/>
                  </a:lnTo>
                  <a:lnTo>
                    <a:pt x="20055" y="25413"/>
                  </a:lnTo>
                  <a:lnTo>
                    <a:pt x="21097" y="24371"/>
                  </a:lnTo>
                  <a:lnTo>
                    <a:pt x="20464" y="23739"/>
                  </a:lnTo>
                  <a:close/>
                  <a:moveTo>
                    <a:pt x="13990" y="25487"/>
                  </a:moveTo>
                  <a:lnTo>
                    <a:pt x="12948" y="26529"/>
                  </a:lnTo>
                  <a:lnTo>
                    <a:pt x="13544" y="27125"/>
                  </a:lnTo>
                  <a:lnTo>
                    <a:pt x="14585" y="26083"/>
                  </a:lnTo>
                  <a:lnTo>
                    <a:pt x="13990" y="25487"/>
                  </a:lnTo>
                  <a:close/>
                  <a:moveTo>
                    <a:pt x="7516" y="27199"/>
                  </a:moveTo>
                  <a:lnTo>
                    <a:pt x="6474" y="28241"/>
                  </a:lnTo>
                  <a:lnTo>
                    <a:pt x="7070" y="28836"/>
                  </a:lnTo>
                  <a:lnTo>
                    <a:pt x="8111" y="27794"/>
                  </a:lnTo>
                  <a:lnTo>
                    <a:pt x="7516" y="27199"/>
                  </a:lnTo>
                  <a:close/>
                  <a:moveTo>
                    <a:pt x="1042" y="28910"/>
                  </a:moveTo>
                  <a:lnTo>
                    <a:pt x="0" y="29952"/>
                  </a:lnTo>
                  <a:lnTo>
                    <a:pt x="595"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a:off x="367688" y="3645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2688750" y="1527022"/>
            <a:ext cx="3766500" cy="104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7" name="Google Shape;57;p7"/>
          <p:cNvSpPr txBox="1">
            <a:spLocks noGrp="1"/>
          </p:cNvSpPr>
          <p:nvPr>
            <p:ph type="body" idx="1"/>
          </p:nvPr>
        </p:nvSpPr>
        <p:spPr>
          <a:xfrm>
            <a:off x="2492575" y="2726122"/>
            <a:ext cx="4158900" cy="10890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SzPts val="1200"/>
              <a:buChar char="●"/>
              <a:defRPr sz="1700"/>
            </a:lvl1pPr>
            <a:lvl2pPr marL="914400" lvl="1" indent="-304800" rtl="0">
              <a:spcBef>
                <a:spcPts val="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58" name="Google Shape;58;p7"/>
          <p:cNvSpPr/>
          <p:nvPr/>
        </p:nvSpPr>
        <p:spPr>
          <a:xfrm rot="5400000">
            <a:off x="5398389" y="49690"/>
            <a:ext cx="3795302" cy="369592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p:nvPr/>
        </p:nvSpPr>
        <p:spPr>
          <a:xfrm>
            <a:off x="7817197" y="4351524"/>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7"/>
          <p:cNvSpPr/>
          <p:nvPr/>
        </p:nvSpPr>
        <p:spPr>
          <a:xfrm rot="-853393" flipH="1">
            <a:off x="7732739" y="58516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7"/>
          <p:cNvSpPr/>
          <p:nvPr/>
        </p:nvSpPr>
        <p:spPr>
          <a:xfrm rot="-3470723" flipH="1">
            <a:off x="5388640" y="4562014"/>
            <a:ext cx="1909901" cy="914896"/>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7"/>
          <p:cNvSpPr/>
          <p:nvPr/>
        </p:nvSpPr>
        <p:spPr>
          <a:xfrm>
            <a:off x="3896563" y="30906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7"/>
          <p:cNvGrpSpPr/>
          <p:nvPr/>
        </p:nvGrpSpPr>
        <p:grpSpPr>
          <a:xfrm>
            <a:off x="-923487" y="-141030"/>
            <a:ext cx="9690474" cy="5284485"/>
            <a:chOff x="-923487" y="-141030"/>
            <a:chExt cx="9690474" cy="5284485"/>
          </a:xfrm>
        </p:grpSpPr>
        <p:sp>
          <p:nvSpPr>
            <p:cNvPr id="64" name="Google Shape;64;p7"/>
            <p:cNvSpPr/>
            <p:nvPr/>
          </p:nvSpPr>
          <p:spPr>
            <a:xfrm>
              <a:off x="0" y="2193448"/>
              <a:ext cx="2356968" cy="2950007"/>
            </a:xfrm>
            <a:custGeom>
              <a:avLst/>
              <a:gdLst/>
              <a:ahLst/>
              <a:cxnLst/>
              <a:rect l="l" t="t" r="r" b="b"/>
              <a:pathLst>
                <a:path w="34752" h="43496" extrusionOk="0">
                  <a:moveTo>
                    <a:pt x="0" y="0"/>
                  </a:moveTo>
                  <a:lnTo>
                    <a:pt x="0" y="43495"/>
                  </a:lnTo>
                  <a:lnTo>
                    <a:pt x="33598" y="43495"/>
                  </a:lnTo>
                  <a:lnTo>
                    <a:pt x="33858" y="42453"/>
                  </a:lnTo>
                  <a:lnTo>
                    <a:pt x="34082" y="41374"/>
                  </a:lnTo>
                  <a:lnTo>
                    <a:pt x="34305" y="40295"/>
                  </a:lnTo>
                  <a:lnTo>
                    <a:pt x="34454" y="39216"/>
                  </a:lnTo>
                  <a:lnTo>
                    <a:pt x="34565" y="38100"/>
                  </a:lnTo>
                  <a:lnTo>
                    <a:pt x="34677" y="36984"/>
                  </a:lnTo>
                  <a:lnTo>
                    <a:pt x="34714" y="35868"/>
                  </a:lnTo>
                  <a:lnTo>
                    <a:pt x="34751" y="34714"/>
                  </a:lnTo>
                  <a:lnTo>
                    <a:pt x="34714" y="33821"/>
                  </a:lnTo>
                  <a:lnTo>
                    <a:pt x="34677" y="32928"/>
                  </a:lnTo>
                  <a:lnTo>
                    <a:pt x="34640" y="32035"/>
                  </a:lnTo>
                  <a:lnTo>
                    <a:pt x="34565" y="31180"/>
                  </a:lnTo>
                  <a:lnTo>
                    <a:pt x="34342" y="29431"/>
                  </a:lnTo>
                  <a:lnTo>
                    <a:pt x="34044" y="27719"/>
                  </a:lnTo>
                  <a:lnTo>
                    <a:pt x="33635" y="26045"/>
                  </a:lnTo>
                  <a:lnTo>
                    <a:pt x="33189" y="24408"/>
                  </a:lnTo>
                  <a:lnTo>
                    <a:pt x="32631" y="22771"/>
                  </a:lnTo>
                  <a:lnTo>
                    <a:pt x="31998" y="21208"/>
                  </a:lnTo>
                  <a:lnTo>
                    <a:pt x="31328" y="19683"/>
                  </a:lnTo>
                  <a:lnTo>
                    <a:pt x="30547" y="18157"/>
                  </a:lnTo>
                  <a:lnTo>
                    <a:pt x="29691" y="16706"/>
                  </a:lnTo>
                  <a:lnTo>
                    <a:pt x="28798" y="15292"/>
                  </a:lnTo>
                  <a:lnTo>
                    <a:pt x="27831" y="13953"/>
                  </a:lnTo>
                  <a:lnTo>
                    <a:pt x="26789" y="12613"/>
                  </a:lnTo>
                  <a:lnTo>
                    <a:pt x="25710" y="11386"/>
                  </a:lnTo>
                  <a:lnTo>
                    <a:pt x="24557" y="10158"/>
                  </a:lnTo>
                  <a:lnTo>
                    <a:pt x="23366" y="9004"/>
                  </a:lnTo>
                  <a:lnTo>
                    <a:pt x="22101" y="7925"/>
                  </a:lnTo>
                  <a:lnTo>
                    <a:pt x="20799" y="6884"/>
                  </a:lnTo>
                  <a:lnTo>
                    <a:pt x="19422" y="5916"/>
                  </a:lnTo>
                  <a:lnTo>
                    <a:pt x="18008" y="5023"/>
                  </a:lnTo>
                  <a:lnTo>
                    <a:pt x="16557" y="4167"/>
                  </a:lnTo>
                  <a:lnTo>
                    <a:pt x="15069" y="3423"/>
                  </a:lnTo>
                  <a:lnTo>
                    <a:pt x="13506" y="2716"/>
                  </a:lnTo>
                  <a:lnTo>
                    <a:pt x="11943" y="2084"/>
                  </a:lnTo>
                  <a:lnTo>
                    <a:pt x="10344" y="1563"/>
                  </a:lnTo>
                  <a:lnTo>
                    <a:pt x="8669" y="1079"/>
                  </a:lnTo>
                  <a:lnTo>
                    <a:pt x="6995" y="707"/>
                  </a:lnTo>
                  <a:lnTo>
                    <a:pt x="5283" y="372"/>
                  </a:lnTo>
                  <a:lnTo>
                    <a:pt x="3535" y="149"/>
                  </a:lnTo>
                  <a:lnTo>
                    <a:pt x="2679" y="75"/>
                  </a:lnTo>
                  <a:lnTo>
                    <a:pt x="1786" y="37"/>
                  </a:lnTo>
                  <a:lnTo>
                    <a:pt x="8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a:off x="371713" y="443389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7"/>
            <p:cNvSpPr/>
            <p:nvPr/>
          </p:nvSpPr>
          <p:spPr>
            <a:xfrm>
              <a:off x="8355147" y="4492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7"/>
            <p:cNvSpPr/>
            <p:nvPr/>
          </p:nvSpPr>
          <p:spPr>
            <a:xfrm rot="-853393" flipH="1">
              <a:off x="-840361" y="79588"/>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8"/>
        <p:cNvGrpSpPr/>
        <p:nvPr/>
      </p:nvGrpSpPr>
      <p:grpSpPr>
        <a:xfrm>
          <a:off x="0" y="0"/>
          <a:ext cx="0" cy="0"/>
          <a:chOff x="0" y="0"/>
          <a:chExt cx="0" cy="0"/>
        </a:xfrm>
      </p:grpSpPr>
      <p:grpSp>
        <p:nvGrpSpPr>
          <p:cNvPr id="79" name="Google Shape;79;p9"/>
          <p:cNvGrpSpPr/>
          <p:nvPr/>
        </p:nvGrpSpPr>
        <p:grpSpPr>
          <a:xfrm>
            <a:off x="367688" y="-5"/>
            <a:ext cx="9313782" cy="6003274"/>
            <a:chOff x="367688" y="-5"/>
            <a:chExt cx="9313782" cy="6003274"/>
          </a:xfrm>
        </p:grpSpPr>
        <p:sp>
          <p:nvSpPr>
            <p:cNvPr id="80" name="Google Shape;80;p9"/>
            <p:cNvSpPr/>
            <p:nvPr/>
          </p:nvSpPr>
          <p:spPr>
            <a:xfrm rot="10800000">
              <a:off x="3862712" y="224"/>
              <a:ext cx="5281288" cy="5143276"/>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9"/>
            <p:cNvSpPr/>
            <p:nvPr/>
          </p:nvSpPr>
          <p:spPr>
            <a:xfrm>
              <a:off x="367688" y="3645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9"/>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9"/>
            <p:cNvSpPr/>
            <p:nvPr/>
          </p:nvSpPr>
          <p:spPr>
            <a:xfrm rot="-853393" flipH="1">
              <a:off x="7688364" y="2206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9"/>
            <p:cNvSpPr/>
            <p:nvPr/>
          </p:nvSpPr>
          <p:spPr>
            <a:xfrm rot="-3470723" flipH="1">
              <a:off x="3980240" y="4493889"/>
              <a:ext cx="1909901" cy="914896"/>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 name="Google Shape;85;p9"/>
          <p:cNvSpPr txBox="1">
            <a:spLocks noGrp="1"/>
          </p:cNvSpPr>
          <p:nvPr>
            <p:ph type="title"/>
          </p:nvPr>
        </p:nvSpPr>
        <p:spPr>
          <a:xfrm>
            <a:off x="4572000" y="1385675"/>
            <a:ext cx="3883500" cy="5844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6" name="Google Shape;86;p9"/>
          <p:cNvSpPr txBox="1">
            <a:spLocks noGrp="1"/>
          </p:cNvSpPr>
          <p:nvPr>
            <p:ph type="subTitle" idx="1"/>
          </p:nvPr>
        </p:nvSpPr>
        <p:spPr>
          <a:xfrm>
            <a:off x="4572000" y="2109800"/>
            <a:ext cx="3804300" cy="128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9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_20">
    <p:spTree>
      <p:nvGrpSpPr>
        <p:cNvPr id="1" name="Shape 110"/>
        <p:cNvGrpSpPr/>
        <p:nvPr/>
      </p:nvGrpSpPr>
      <p:grpSpPr>
        <a:xfrm>
          <a:off x="0" y="0"/>
          <a:ext cx="0" cy="0"/>
          <a:chOff x="0" y="0"/>
          <a:chExt cx="0" cy="0"/>
        </a:xfrm>
      </p:grpSpPr>
      <p:grpSp>
        <p:nvGrpSpPr>
          <p:cNvPr id="111" name="Google Shape;111;p14"/>
          <p:cNvGrpSpPr/>
          <p:nvPr/>
        </p:nvGrpSpPr>
        <p:grpSpPr>
          <a:xfrm>
            <a:off x="-923487" y="-141030"/>
            <a:ext cx="10067487" cy="5284551"/>
            <a:chOff x="-923487" y="-141030"/>
            <a:chExt cx="10067487" cy="5284551"/>
          </a:xfrm>
        </p:grpSpPr>
        <p:sp>
          <p:nvSpPr>
            <p:cNvPr id="112" name="Google Shape;112;p14"/>
            <p:cNvSpPr/>
            <p:nvPr/>
          </p:nvSpPr>
          <p:spPr>
            <a:xfrm>
              <a:off x="0" y="3056675"/>
              <a:ext cx="1667314" cy="2086829"/>
            </a:xfrm>
            <a:custGeom>
              <a:avLst/>
              <a:gdLst/>
              <a:ahLst/>
              <a:cxnLst/>
              <a:rect l="l" t="t" r="r" b="b"/>
              <a:pathLst>
                <a:path w="34752" h="43496" extrusionOk="0">
                  <a:moveTo>
                    <a:pt x="0" y="0"/>
                  </a:moveTo>
                  <a:lnTo>
                    <a:pt x="0" y="43495"/>
                  </a:lnTo>
                  <a:lnTo>
                    <a:pt x="33598" y="43495"/>
                  </a:lnTo>
                  <a:lnTo>
                    <a:pt x="33858" y="42453"/>
                  </a:lnTo>
                  <a:lnTo>
                    <a:pt x="34082" y="41374"/>
                  </a:lnTo>
                  <a:lnTo>
                    <a:pt x="34305" y="40295"/>
                  </a:lnTo>
                  <a:lnTo>
                    <a:pt x="34454" y="39216"/>
                  </a:lnTo>
                  <a:lnTo>
                    <a:pt x="34565" y="38100"/>
                  </a:lnTo>
                  <a:lnTo>
                    <a:pt x="34677" y="36984"/>
                  </a:lnTo>
                  <a:lnTo>
                    <a:pt x="34714" y="35868"/>
                  </a:lnTo>
                  <a:lnTo>
                    <a:pt x="34751" y="34714"/>
                  </a:lnTo>
                  <a:lnTo>
                    <a:pt x="34714" y="33821"/>
                  </a:lnTo>
                  <a:lnTo>
                    <a:pt x="34677" y="32928"/>
                  </a:lnTo>
                  <a:lnTo>
                    <a:pt x="34640" y="32035"/>
                  </a:lnTo>
                  <a:lnTo>
                    <a:pt x="34565" y="31180"/>
                  </a:lnTo>
                  <a:lnTo>
                    <a:pt x="34342" y="29431"/>
                  </a:lnTo>
                  <a:lnTo>
                    <a:pt x="34044" y="27719"/>
                  </a:lnTo>
                  <a:lnTo>
                    <a:pt x="33635" y="26045"/>
                  </a:lnTo>
                  <a:lnTo>
                    <a:pt x="33189" y="24408"/>
                  </a:lnTo>
                  <a:lnTo>
                    <a:pt x="32631" y="22771"/>
                  </a:lnTo>
                  <a:lnTo>
                    <a:pt x="31998" y="21208"/>
                  </a:lnTo>
                  <a:lnTo>
                    <a:pt x="31328" y="19683"/>
                  </a:lnTo>
                  <a:lnTo>
                    <a:pt x="30547" y="18157"/>
                  </a:lnTo>
                  <a:lnTo>
                    <a:pt x="29691" y="16706"/>
                  </a:lnTo>
                  <a:lnTo>
                    <a:pt x="28798" y="15292"/>
                  </a:lnTo>
                  <a:lnTo>
                    <a:pt x="27831" y="13953"/>
                  </a:lnTo>
                  <a:lnTo>
                    <a:pt x="26789" y="12613"/>
                  </a:lnTo>
                  <a:lnTo>
                    <a:pt x="25710" y="11386"/>
                  </a:lnTo>
                  <a:lnTo>
                    <a:pt x="24557" y="10158"/>
                  </a:lnTo>
                  <a:lnTo>
                    <a:pt x="23366" y="9004"/>
                  </a:lnTo>
                  <a:lnTo>
                    <a:pt x="22101" y="7925"/>
                  </a:lnTo>
                  <a:lnTo>
                    <a:pt x="20799" y="6884"/>
                  </a:lnTo>
                  <a:lnTo>
                    <a:pt x="19422" y="5916"/>
                  </a:lnTo>
                  <a:lnTo>
                    <a:pt x="18008" y="5023"/>
                  </a:lnTo>
                  <a:lnTo>
                    <a:pt x="16557" y="4167"/>
                  </a:lnTo>
                  <a:lnTo>
                    <a:pt x="15069" y="3423"/>
                  </a:lnTo>
                  <a:lnTo>
                    <a:pt x="13506" y="2716"/>
                  </a:lnTo>
                  <a:lnTo>
                    <a:pt x="11943" y="2084"/>
                  </a:lnTo>
                  <a:lnTo>
                    <a:pt x="10344" y="1563"/>
                  </a:lnTo>
                  <a:lnTo>
                    <a:pt x="8669" y="1079"/>
                  </a:lnTo>
                  <a:lnTo>
                    <a:pt x="6995" y="707"/>
                  </a:lnTo>
                  <a:lnTo>
                    <a:pt x="5283" y="372"/>
                  </a:lnTo>
                  <a:lnTo>
                    <a:pt x="3535" y="149"/>
                  </a:lnTo>
                  <a:lnTo>
                    <a:pt x="2679" y="75"/>
                  </a:lnTo>
                  <a:lnTo>
                    <a:pt x="1786" y="37"/>
                  </a:lnTo>
                  <a:lnTo>
                    <a:pt x="8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4"/>
            <p:cNvSpPr/>
            <p:nvPr/>
          </p:nvSpPr>
          <p:spPr>
            <a:xfrm>
              <a:off x="371713" y="443389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4"/>
            <p:cNvSpPr/>
            <p:nvPr/>
          </p:nvSpPr>
          <p:spPr>
            <a:xfrm>
              <a:off x="8355147" y="4492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4"/>
            <p:cNvSpPr/>
            <p:nvPr/>
          </p:nvSpPr>
          <p:spPr>
            <a:xfrm flipH="1">
              <a:off x="8169557" y="3883750"/>
              <a:ext cx="974443" cy="1259771"/>
            </a:xfrm>
            <a:custGeom>
              <a:avLst/>
              <a:gdLst/>
              <a:ahLst/>
              <a:cxnLst/>
              <a:rect l="l" t="t" r="r" b="b"/>
              <a:pathLst>
                <a:path w="22622" h="29246" extrusionOk="0">
                  <a:moveTo>
                    <a:pt x="0" y="1"/>
                  </a:moveTo>
                  <a:lnTo>
                    <a:pt x="0" y="29208"/>
                  </a:lnTo>
                  <a:lnTo>
                    <a:pt x="21915" y="29245"/>
                  </a:lnTo>
                  <a:lnTo>
                    <a:pt x="22064" y="28538"/>
                  </a:lnTo>
                  <a:lnTo>
                    <a:pt x="22213" y="27794"/>
                  </a:lnTo>
                  <a:lnTo>
                    <a:pt x="22324" y="27087"/>
                  </a:lnTo>
                  <a:lnTo>
                    <a:pt x="22436" y="26343"/>
                  </a:lnTo>
                  <a:lnTo>
                    <a:pt x="22510" y="25599"/>
                  </a:lnTo>
                  <a:lnTo>
                    <a:pt x="22585" y="24855"/>
                  </a:lnTo>
                  <a:lnTo>
                    <a:pt x="22622" y="24111"/>
                  </a:lnTo>
                  <a:lnTo>
                    <a:pt x="22622" y="23329"/>
                  </a:lnTo>
                  <a:lnTo>
                    <a:pt x="22585" y="22139"/>
                  </a:lnTo>
                  <a:lnTo>
                    <a:pt x="22510" y="20948"/>
                  </a:lnTo>
                  <a:lnTo>
                    <a:pt x="22361" y="19795"/>
                  </a:lnTo>
                  <a:lnTo>
                    <a:pt x="22175" y="18641"/>
                  </a:lnTo>
                  <a:lnTo>
                    <a:pt x="21915" y="17488"/>
                  </a:lnTo>
                  <a:lnTo>
                    <a:pt x="21617" y="16409"/>
                  </a:lnTo>
                  <a:lnTo>
                    <a:pt x="21245" y="15293"/>
                  </a:lnTo>
                  <a:lnTo>
                    <a:pt x="20836" y="14251"/>
                  </a:lnTo>
                  <a:lnTo>
                    <a:pt x="20389" y="13209"/>
                  </a:lnTo>
                  <a:lnTo>
                    <a:pt x="19906" y="12205"/>
                  </a:lnTo>
                  <a:lnTo>
                    <a:pt x="19348" y="11237"/>
                  </a:lnTo>
                  <a:lnTo>
                    <a:pt x="18752" y="10270"/>
                  </a:lnTo>
                  <a:lnTo>
                    <a:pt x="18120" y="9377"/>
                  </a:lnTo>
                  <a:lnTo>
                    <a:pt x="17450" y="8484"/>
                  </a:lnTo>
                  <a:lnTo>
                    <a:pt x="16743" y="7628"/>
                  </a:lnTo>
                  <a:lnTo>
                    <a:pt x="15999" y="6847"/>
                  </a:lnTo>
                  <a:lnTo>
                    <a:pt x="15218" y="6065"/>
                  </a:lnTo>
                  <a:lnTo>
                    <a:pt x="14399" y="5321"/>
                  </a:lnTo>
                  <a:lnTo>
                    <a:pt x="13543" y="4652"/>
                  </a:lnTo>
                  <a:lnTo>
                    <a:pt x="12650" y="3982"/>
                  </a:lnTo>
                  <a:lnTo>
                    <a:pt x="11720" y="3387"/>
                  </a:lnTo>
                  <a:lnTo>
                    <a:pt x="10790" y="2828"/>
                  </a:lnTo>
                  <a:lnTo>
                    <a:pt x="9823" y="2308"/>
                  </a:lnTo>
                  <a:lnTo>
                    <a:pt x="8818" y="1824"/>
                  </a:lnTo>
                  <a:lnTo>
                    <a:pt x="7776" y="1415"/>
                  </a:lnTo>
                  <a:lnTo>
                    <a:pt x="6734" y="1042"/>
                  </a:lnTo>
                  <a:lnTo>
                    <a:pt x="5655" y="745"/>
                  </a:lnTo>
                  <a:lnTo>
                    <a:pt x="4576" y="484"/>
                  </a:lnTo>
                  <a:lnTo>
                    <a:pt x="3460" y="261"/>
                  </a:lnTo>
                  <a:lnTo>
                    <a:pt x="2307" y="112"/>
                  </a:lnTo>
                  <a:lnTo>
                    <a:pt x="1153" y="38"/>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4"/>
            <p:cNvSpPr/>
            <p:nvPr/>
          </p:nvSpPr>
          <p:spPr>
            <a:xfrm rot="-853393" flipH="1">
              <a:off x="-840361" y="79588"/>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 name="Google Shape;117;p14"/>
          <p:cNvSpPr txBox="1">
            <a:spLocks noGrp="1"/>
          </p:cNvSpPr>
          <p:nvPr>
            <p:ph type="subTitle" idx="1"/>
          </p:nvPr>
        </p:nvSpPr>
        <p:spPr>
          <a:xfrm>
            <a:off x="639825" y="2012212"/>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18" name="Google Shape;118;p14"/>
          <p:cNvSpPr txBox="1">
            <a:spLocks noGrp="1"/>
          </p:cNvSpPr>
          <p:nvPr>
            <p:ph type="subTitle" idx="2"/>
          </p:nvPr>
        </p:nvSpPr>
        <p:spPr>
          <a:xfrm>
            <a:off x="1068300" y="2275559"/>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19" name="Google Shape;119;p14"/>
          <p:cNvSpPr txBox="1">
            <a:spLocks noGrp="1"/>
          </p:cNvSpPr>
          <p:nvPr>
            <p:ph type="subTitle" idx="3"/>
          </p:nvPr>
        </p:nvSpPr>
        <p:spPr>
          <a:xfrm>
            <a:off x="3276875" y="2012212"/>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20" name="Google Shape;120;p14"/>
          <p:cNvSpPr txBox="1">
            <a:spLocks noGrp="1"/>
          </p:cNvSpPr>
          <p:nvPr>
            <p:ph type="subTitle" idx="4"/>
          </p:nvPr>
        </p:nvSpPr>
        <p:spPr>
          <a:xfrm>
            <a:off x="3705425" y="2275559"/>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21" name="Google Shape;121;p14"/>
          <p:cNvSpPr txBox="1">
            <a:spLocks noGrp="1"/>
          </p:cNvSpPr>
          <p:nvPr>
            <p:ph type="subTitle" idx="5"/>
          </p:nvPr>
        </p:nvSpPr>
        <p:spPr>
          <a:xfrm>
            <a:off x="5913975" y="2012212"/>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22" name="Google Shape;122;p14"/>
          <p:cNvSpPr txBox="1">
            <a:spLocks noGrp="1"/>
          </p:cNvSpPr>
          <p:nvPr>
            <p:ph type="subTitle" idx="6"/>
          </p:nvPr>
        </p:nvSpPr>
        <p:spPr>
          <a:xfrm>
            <a:off x="6342550" y="2275559"/>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23" name="Google Shape;123;p14"/>
          <p:cNvSpPr txBox="1">
            <a:spLocks noGrp="1"/>
          </p:cNvSpPr>
          <p:nvPr>
            <p:ph type="title" hasCustomPrompt="1"/>
          </p:nvPr>
        </p:nvSpPr>
        <p:spPr>
          <a:xfrm>
            <a:off x="1308338" y="1287300"/>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24" name="Google Shape;124;p14"/>
          <p:cNvSpPr txBox="1">
            <a:spLocks noGrp="1"/>
          </p:cNvSpPr>
          <p:nvPr>
            <p:ph type="title" idx="7" hasCustomPrompt="1"/>
          </p:nvPr>
        </p:nvSpPr>
        <p:spPr>
          <a:xfrm>
            <a:off x="3945413" y="1287300"/>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25" name="Google Shape;125;p14"/>
          <p:cNvSpPr txBox="1">
            <a:spLocks noGrp="1"/>
          </p:cNvSpPr>
          <p:nvPr>
            <p:ph type="title" idx="8" hasCustomPrompt="1"/>
          </p:nvPr>
        </p:nvSpPr>
        <p:spPr>
          <a:xfrm>
            <a:off x="6582513" y="1287300"/>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26" name="Google Shape;126;p14"/>
          <p:cNvSpPr txBox="1">
            <a:spLocks noGrp="1"/>
          </p:cNvSpPr>
          <p:nvPr>
            <p:ph type="subTitle" idx="9"/>
          </p:nvPr>
        </p:nvSpPr>
        <p:spPr>
          <a:xfrm>
            <a:off x="639825" y="3669550"/>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27" name="Google Shape;127;p14"/>
          <p:cNvSpPr txBox="1">
            <a:spLocks noGrp="1"/>
          </p:cNvSpPr>
          <p:nvPr>
            <p:ph type="subTitle" idx="13"/>
          </p:nvPr>
        </p:nvSpPr>
        <p:spPr>
          <a:xfrm>
            <a:off x="1068300" y="3932898"/>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28" name="Google Shape;128;p14"/>
          <p:cNvSpPr txBox="1">
            <a:spLocks noGrp="1"/>
          </p:cNvSpPr>
          <p:nvPr>
            <p:ph type="subTitle" idx="14"/>
          </p:nvPr>
        </p:nvSpPr>
        <p:spPr>
          <a:xfrm>
            <a:off x="3276875" y="3669550"/>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29" name="Google Shape;129;p14"/>
          <p:cNvSpPr txBox="1">
            <a:spLocks noGrp="1"/>
          </p:cNvSpPr>
          <p:nvPr>
            <p:ph type="subTitle" idx="15"/>
          </p:nvPr>
        </p:nvSpPr>
        <p:spPr>
          <a:xfrm>
            <a:off x="3705425" y="3932898"/>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30" name="Google Shape;130;p14"/>
          <p:cNvSpPr txBox="1">
            <a:spLocks noGrp="1"/>
          </p:cNvSpPr>
          <p:nvPr>
            <p:ph type="subTitle" idx="16"/>
          </p:nvPr>
        </p:nvSpPr>
        <p:spPr>
          <a:xfrm>
            <a:off x="5913975" y="3669550"/>
            <a:ext cx="2590200" cy="21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b="1">
                <a:latin typeface="Rubik"/>
                <a:ea typeface="Rubik"/>
                <a:cs typeface="Rubik"/>
                <a:sym typeface="Rubik"/>
              </a:defRPr>
            </a:lvl1pPr>
            <a:lvl2pPr lvl="1" algn="ctr" rtl="0">
              <a:spcBef>
                <a:spcPts val="0"/>
              </a:spcBef>
              <a:spcAft>
                <a:spcPts val="0"/>
              </a:spcAft>
              <a:buSzPts val="1800"/>
              <a:buNone/>
              <a:defRPr sz="1800" b="1"/>
            </a:lvl2pPr>
            <a:lvl3pPr lvl="2" algn="ctr" rtl="0">
              <a:spcBef>
                <a:spcPts val="1600"/>
              </a:spcBef>
              <a:spcAft>
                <a:spcPts val="0"/>
              </a:spcAft>
              <a:buSzPts val="1800"/>
              <a:buNone/>
              <a:defRPr sz="1800" b="1"/>
            </a:lvl3pPr>
            <a:lvl4pPr lvl="3" algn="ctr" rtl="0">
              <a:spcBef>
                <a:spcPts val="1600"/>
              </a:spcBef>
              <a:spcAft>
                <a:spcPts val="0"/>
              </a:spcAft>
              <a:buSzPts val="1800"/>
              <a:buNone/>
              <a:defRPr sz="1800" b="1"/>
            </a:lvl4pPr>
            <a:lvl5pPr lvl="4" algn="ctr" rtl="0">
              <a:spcBef>
                <a:spcPts val="1600"/>
              </a:spcBef>
              <a:spcAft>
                <a:spcPts val="0"/>
              </a:spcAft>
              <a:buSzPts val="1800"/>
              <a:buNone/>
              <a:defRPr sz="1800" b="1"/>
            </a:lvl5pPr>
            <a:lvl6pPr lvl="5" algn="ctr" rtl="0">
              <a:spcBef>
                <a:spcPts val="1600"/>
              </a:spcBef>
              <a:spcAft>
                <a:spcPts val="0"/>
              </a:spcAft>
              <a:buSzPts val="1800"/>
              <a:buNone/>
              <a:defRPr sz="1800" b="1"/>
            </a:lvl6pPr>
            <a:lvl7pPr lvl="6" algn="ctr" rtl="0">
              <a:spcBef>
                <a:spcPts val="1600"/>
              </a:spcBef>
              <a:spcAft>
                <a:spcPts val="0"/>
              </a:spcAft>
              <a:buSzPts val="1800"/>
              <a:buNone/>
              <a:defRPr sz="1800" b="1"/>
            </a:lvl7pPr>
            <a:lvl8pPr lvl="7" algn="ctr" rtl="0">
              <a:spcBef>
                <a:spcPts val="1600"/>
              </a:spcBef>
              <a:spcAft>
                <a:spcPts val="0"/>
              </a:spcAft>
              <a:buSzPts val="1800"/>
              <a:buNone/>
              <a:defRPr sz="1800" b="1"/>
            </a:lvl8pPr>
            <a:lvl9pPr lvl="8" algn="ctr" rtl="0">
              <a:spcBef>
                <a:spcPts val="1600"/>
              </a:spcBef>
              <a:spcAft>
                <a:spcPts val="1600"/>
              </a:spcAft>
              <a:buSzPts val="1800"/>
              <a:buNone/>
              <a:defRPr sz="1800" b="1"/>
            </a:lvl9pPr>
          </a:lstStyle>
          <a:p>
            <a:endParaRPr/>
          </a:p>
        </p:txBody>
      </p:sp>
      <p:sp>
        <p:nvSpPr>
          <p:cNvPr id="131" name="Google Shape;131;p14"/>
          <p:cNvSpPr txBox="1">
            <a:spLocks noGrp="1"/>
          </p:cNvSpPr>
          <p:nvPr>
            <p:ph type="subTitle" idx="17"/>
          </p:nvPr>
        </p:nvSpPr>
        <p:spPr>
          <a:xfrm>
            <a:off x="6342550" y="3932898"/>
            <a:ext cx="1733100" cy="49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32" name="Google Shape;132;p14"/>
          <p:cNvSpPr txBox="1">
            <a:spLocks noGrp="1"/>
          </p:cNvSpPr>
          <p:nvPr>
            <p:ph type="title" idx="18" hasCustomPrompt="1"/>
          </p:nvPr>
        </p:nvSpPr>
        <p:spPr>
          <a:xfrm>
            <a:off x="1308338" y="2944626"/>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33" name="Google Shape;133;p14"/>
          <p:cNvSpPr txBox="1">
            <a:spLocks noGrp="1"/>
          </p:cNvSpPr>
          <p:nvPr>
            <p:ph type="title" idx="19" hasCustomPrompt="1"/>
          </p:nvPr>
        </p:nvSpPr>
        <p:spPr>
          <a:xfrm>
            <a:off x="3945413" y="2944626"/>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34" name="Google Shape;134;p14"/>
          <p:cNvSpPr txBox="1">
            <a:spLocks noGrp="1"/>
          </p:cNvSpPr>
          <p:nvPr>
            <p:ph type="title" idx="20" hasCustomPrompt="1"/>
          </p:nvPr>
        </p:nvSpPr>
        <p:spPr>
          <a:xfrm>
            <a:off x="6582513" y="2944626"/>
            <a:ext cx="1253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3000">
                <a:solidFill>
                  <a:schemeClr val="lt1"/>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35" name="Google Shape;135;p14"/>
          <p:cNvSpPr txBox="1">
            <a:spLocks noGrp="1"/>
          </p:cNvSpPr>
          <p:nvPr>
            <p:ph type="title" idx="21"/>
          </p:nvPr>
        </p:nvSpPr>
        <p:spPr>
          <a:xfrm>
            <a:off x="712650" y="368825"/>
            <a:ext cx="7718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2">
  <p:cSld name="SECTION_HEADER_1_1">
    <p:spTree>
      <p:nvGrpSpPr>
        <p:cNvPr id="1" name="Shape 146"/>
        <p:cNvGrpSpPr/>
        <p:nvPr/>
      </p:nvGrpSpPr>
      <p:grpSpPr>
        <a:xfrm>
          <a:off x="0" y="0"/>
          <a:ext cx="0" cy="0"/>
          <a:chOff x="0" y="0"/>
          <a:chExt cx="0" cy="0"/>
        </a:xfrm>
      </p:grpSpPr>
      <p:grpSp>
        <p:nvGrpSpPr>
          <p:cNvPr id="147" name="Google Shape;147;p16"/>
          <p:cNvGrpSpPr/>
          <p:nvPr/>
        </p:nvGrpSpPr>
        <p:grpSpPr>
          <a:xfrm>
            <a:off x="-1015212" y="124283"/>
            <a:ext cx="10852332" cy="5019217"/>
            <a:chOff x="-1015212" y="124283"/>
            <a:chExt cx="10852332" cy="5019217"/>
          </a:xfrm>
        </p:grpSpPr>
        <p:sp>
          <p:nvSpPr>
            <p:cNvPr id="148" name="Google Shape;148;p16"/>
            <p:cNvSpPr/>
            <p:nvPr/>
          </p:nvSpPr>
          <p:spPr>
            <a:xfrm rot="10800000" flipH="1">
              <a:off x="0" y="3007243"/>
              <a:ext cx="2619031" cy="213625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6"/>
            <p:cNvSpPr/>
            <p:nvPr/>
          </p:nvSpPr>
          <p:spPr>
            <a:xfrm>
              <a:off x="445363" y="629842"/>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6"/>
            <p:cNvSpPr/>
            <p:nvPr/>
          </p:nvSpPr>
          <p:spPr>
            <a:xfrm>
              <a:off x="8431447" y="4311299"/>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6"/>
            <p:cNvSpPr/>
            <p:nvPr/>
          </p:nvSpPr>
          <p:spPr>
            <a:xfrm rot="-853393" flipH="1">
              <a:off x="7844014" y="34490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6"/>
            <p:cNvSpPr/>
            <p:nvPr/>
          </p:nvSpPr>
          <p:spPr>
            <a:xfrm rot="-853393" flipH="1">
              <a:off x="-932086" y="38940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 name="Google Shape;153;p16"/>
          <p:cNvSpPr txBox="1">
            <a:spLocks noGrp="1"/>
          </p:cNvSpPr>
          <p:nvPr>
            <p:ph type="title" hasCustomPrompt="1"/>
          </p:nvPr>
        </p:nvSpPr>
        <p:spPr>
          <a:xfrm>
            <a:off x="6408600" y="1092785"/>
            <a:ext cx="1114800" cy="71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900"/>
              <a:buNone/>
              <a:defRPr sz="4600">
                <a:solidFill>
                  <a:schemeClr val="accent4"/>
                </a:solidFill>
              </a:defRPr>
            </a:lvl1pPr>
            <a:lvl2pPr lvl="1" rtl="0">
              <a:spcBef>
                <a:spcPts val="0"/>
              </a:spcBef>
              <a:spcAft>
                <a:spcPts val="0"/>
              </a:spcAft>
              <a:buSzPts val="6900"/>
              <a:buNone/>
              <a:defRPr sz="6900"/>
            </a:lvl2pPr>
            <a:lvl3pPr lvl="2" rtl="0">
              <a:spcBef>
                <a:spcPts val="0"/>
              </a:spcBef>
              <a:spcAft>
                <a:spcPts val="0"/>
              </a:spcAft>
              <a:buSzPts val="6900"/>
              <a:buNone/>
              <a:defRPr sz="6900"/>
            </a:lvl3pPr>
            <a:lvl4pPr lvl="3" rtl="0">
              <a:spcBef>
                <a:spcPts val="0"/>
              </a:spcBef>
              <a:spcAft>
                <a:spcPts val="0"/>
              </a:spcAft>
              <a:buSzPts val="6900"/>
              <a:buNone/>
              <a:defRPr sz="6900"/>
            </a:lvl4pPr>
            <a:lvl5pPr lvl="4" rtl="0">
              <a:spcBef>
                <a:spcPts val="0"/>
              </a:spcBef>
              <a:spcAft>
                <a:spcPts val="0"/>
              </a:spcAft>
              <a:buSzPts val="6900"/>
              <a:buNone/>
              <a:defRPr sz="6900"/>
            </a:lvl5pPr>
            <a:lvl6pPr lvl="5" rtl="0">
              <a:spcBef>
                <a:spcPts val="0"/>
              </a:spcBef>
              <a:spcAft>
                <a:spcPts val="0"/>
              </a:spcAft>
              <a:buSzPts val="6900"/>
              <a:buNone/>
              <a:defRPr sz="6900"/>
            </a:lvl6pPr>
            <a:lvl7pPr lvl="6" rtl="0">
              <a:spcBef>
                <a:spcPts val="0"/>
              </a:spcBef>
              <a:spcAft>
                <a:spcPts val="0"/>
              </a:spcAft>
              <a:buSzPts val="6900"/>
              <a:buNone/>
              <a:defRPr sz="6900"/>
            </a:lvl7pPr>
            <a:lvl8pPr lvl="7" rtl="0">
              <a:spcBef>
                <a:spcPts val="0"/>
              </a:spcBef>
              <a:spcAft>
                <a:spcPts val="0"/>
              </a:spcAft>
              <a:buSzPts val="6900"/>
              <a:buNone/>
              <a:defRPr sz="6900"/>
            </a:lvl8pPr>
            <a:lvl9pPr lvl="8" rtl="0">
              <a:spcBef>
                <a:spcPts val="0"/>
              </a:spcBef>
              <a:spcAft>
                <a:spcPts val="0"/>
              </a:spcAft>
              <a:buSzPts val="6900"/>
              <a:buNone/>
              <a:defRPr sz="6900"/>
            </a:lvl9pPr>
          </a:lstStyle>
          <a:p>
            <a:r>
              <a:t>xx%</a:t>
            </a:r>
          </a:p>
        </p:txBody>
      </p:sp>
      <p:sp>
        <p:nvSpPr>
          <p:cNvPr id="154" name="Google Shape;154;p16"/>
          <p:cNvSpPr txBox="1">
            <a:spLocks noGrp="1"/>
          </p:cNvSpPr>
          <p:nvPr>
            <p:ph type="title" idx="2"/>
          </p:nvPr>
        </p:nvSpPr>
        <p:spPr>
          <a:xfrm>
            <a:off x="3068972" y="1998035"/>
            <a:ext cx="4530300" cy="16353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800"/>
              <a:buNone/>
              <a:defRPr sz="4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5" name="Google Shape;155;p16"/>
          <p:cNvSpPr txBox="1">
            <a:spLocks noGrp="1"/>
          </p:cNvSpPr>
          <p:nvPr>
            <p:ph type="subTitle" idx="1"/>
          </p:nvPr>
        </p:nvSpPr>
        <p:spPr>
          <a:xfrm>
            <a:off x="4805887" y="3571873"/>
            <a:ext cx="2762400" cy="714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2"/>
              </a:buClr>
              <a:buSzPts val="1400"/>
              <a:buNone/>
              <a:defRPr sz="1500"/>
            </a:lvl1pPr>
            <a:lvl2pPr lvl="1" rtl="0">
              <a:spcBef>
                <a:spcPts val="0"/>
              </a:spcBef>
              <a:spcAft>
                <a:spcPts val="0"/>
              </a:spcAft>
              <a:buClr>
                <a:schemeClr val="dk2"/>
              </a:buClr>
              <a:buSzPts val="1400"/>
              <a:buNone/>
              <a:defRPr>
                <a:solidFill>
                  <a:schemeClr val="dk2"/>
                </a:solidFill>
              </a:defRPr>
            </a:lvl2pPr>
            <a:lvl3pPr lvl="2" rtl="0">
              <a:spcBef>
                <a:spcPts val="1600"/>
              </a:spcBef>
              <a:spcAft>
                <a:spcPts val="0"/>
              </a:spcAft>
              <a:buClr>
                <a:schemeClr val="dk2"/>
              </a:buClr>
              <a:buSzPts val="1400"/>
              <a:buNone/>
              <a:defRPr>
                <a:solidFill>
                  <a:schemeClr val="dk2"/>
                </a:solidFill>
              </a:defRPr>
            </a:lvl3pPr>
            <a:lvl4pPr lvl="3" rtl="0">
              <a:spcBef>
                <a:spcPts val="1600"/>
              </a:spcBef>
              <a:spcAft>
                <a:spcPts val="0"/>
              </a:spcAft>
              <a:buClr>
                <a:schemeClr val="dk2"/>
              </a:buClr>
              <a:buSzPts val="1400"/>
              <a:buNone/>
              <a:defRPr>
                <a:solidFill>
                  <a:schemeClr val="dk2"/>
                </a:solidFill>
              </a:defRPr>
            </a:lvl4pPr>
            <a:lvl5pPr lvl="4" rtl="0">
              <a:spcBef>
                <a:spcPts val="1600"/>
              </a:spcBef>
              <a:spcAft>
                <a:spcPts val="0"/>
              </a:spcAft>
              <a:buClr>
                <a:schemeClr val="dk2"/>
              </a:buClr>
              <a:buSzPts val="1400"/>
              <a:buNone/>
              <a:defRPr>
                <a:solidFill>
                  <a:schemeClr val="dk2"/>
                </a:solidFill>
              </a:defRPr>
            </a:lvl5pPr>
            <a:lvl6pPr lvl="5" rtl="0">
              <a:spcBef>
                <a:spcPts val="1600"/>
              </a:spcBef>
              <a:spcAft>
                <a:spcPts val="0"/>
              </a:spcAft>
              <a:buClr>
                <a:schemeClr val="dk2"/>
              </a:buClr>
              <a:buSzPts val="1400"/>
              <a:buNone/>
              <a:defRPr>
                <a:solidFill>
                  <a:schemeClr val="dk2"/>
                </a:solidFill>
              </a:defRPr>
            </a:lvl6pPr>
            <a:lvl7pPr lvl="6" rtl="0">
              <a:spcBef>
                <a:spcPts val="1600"/>
              </a:spcBef>
              <a:spcAft>
                <a:spcPts val="0"/>
              </a:spcAft>
              <a:buClr>
                <a:schemeClr val="dk2"/>
              </a:buClr>
              <a:buSzPts val="1400"/>
              <a:buNone/>
              <a:defRPr>
                <a:solidFill>
                  <a:schemeClr val="dk2"/>
                </a:solidFill>
              </a:defRPr>
            </a:lvl7pPr>
            <a:lvl8pPr lvl="7" rtl="0">
              <a:spcBef>
                <a:spcPts val="1600"/>
              </a:spcBef>
              <a:spcAft>
                <a:spcPts val="0"/>
              </a:spcAft>
              <a:buClr>
                <a:schemeClr val="dk2"/>
              </a:buClr>
              <a:buSzPts val="1400"/>
              <a:buNone/>
              <a:defRPr>
                <a:solidFill>
                  <a:schemeClr val="dk2"/>
                </a:solidFill>
              </a:defRPr>
            </a:lvl8pPr>
            <a:lvl9pPr lvl="8" rtl="0">
              <a:spcBef>
                <a:spcPts val="1600"/>
              </a:spcBef>
              <a:spcAft>
                <a:spcPts val="1600"/>
              </a:spcAft>
              <a:buClr>
                <a:schemeClr val="dk2"/>
              </a:buClr>
              <a:buSzPts val="1400"/>
              <a:buNone/>
              <a:defRPr>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31_1">
    <p:spTree>
      <p:nvGrpSpPr>
        <p:cNvPr id="1" name="Shape 391"/>
        <p:cNvGrpSpPr/>
        <p:nvPr/>
      </p:nvGrpSpPr>
      <p:grpSpPr>
        <a:xfrm>
          <a:off x="0" y="0"/>
          <a:ext cx="0" cy="0"/>
          <a:chOff x="0" y="0"/>
          <a:chExt cx="0" cy="0"/>
        </a:xfrm>
      </p:grpSpPr>
      <p:grpSp>
        <p:nvGrpSpPr>
          <p:cNvPr id="392" name="Google Shape;392;p38"/>
          <p:cNvGrpSpPr/>
          <p:nvPr/>
        </p:nvGrpSpPr>
        <p:grpSpPr>
          <a:xfrm>
            <a:off x="-654928" y="-8"/>
            <a:ext cx="10732807" cy="5284512"/>
            <a:chOff x="-654928" y="-8"/>
            <a:chExt cx="10732807" cy="5284512"/>
          </a:xfrm>
        </p:grpSpPr>
        <p:sp>
          <p:nvSpPr>
            <p:cNvPr id="393" name="Google Shape;393;p38"/>
            <p:cNvSpPr/>
            <p:nvPr/>
          </p:nvSpPr>
          <p:spPr>
            <a:xfrm>
              <a:off x="-12" y="-8"/>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8"/>
            <p:cNvSpPr/>
            <p:nvPr/>
          </p:nvSpPr>
          <p:spPr>
            <a:xfrm rot="10800000">
              <a:off x="5007013" y="1693917"/>
              <a:ext cx="4137030" cy="3449583"/>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8"/>
            <p:cNvSpPr/>
            <p:nvPr/>
          </p:nvSpPr>
          <p:spPr>
            <a:xfrm flipH="1">
              <a:off x="6551559" y="433061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8"/>
            <p:cNvSpPr/>
            <p:nvPr/>
          </p:nvSpPr>
          <p:spPr>
            <a:xfrm flipH="1">
              <a:off x="1065080" y="5964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8"/>
            <p:cNvSpPr/>
            <p:nvPr/>
          </p:nvSpPr>
          <p:spPr>
            <a:xfrm flipH="1">
              <a:off x="8142134" y="457304"/>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8"/>
            <p:cNvSpPr/>
            <p:nvPr/>
          </p:nvSpPr>
          <p:spPr>
            <a:xfrm rot="853393">
              <a:off x="8084772" y="30438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8"/>
            <p:cNvSpPr/>
            <p:nvPr/>
          </p:nvSpPr>
          <p:spPr>
            <a:xfrm rot="853393">
              <a:off x="-571803" y="414895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CUSTOM_31_1_1">
    <p:spTree>
      <p:nvGrpSpPr>
        <p:cNvPr id="1" name="Shape 400"/>
        <p:cNvGrpSpPr/>
        <p:nvPr/>
      </p:nvGrpSpPr>
      <p:grpSpPr>
        <a:xfrm>
          <a:off x="0" y="0"/>
          <a:ext cx="0" cy="0"/>
          <a:chOff x="0" y="0"/>
          <a:chExt cx="0" cy="0"/>
        </a:xfrm>
      </p:grpSpPr>
      <p:grpSp>
        <p:nvGrpSpPr>
          <p:cNvPr id="401" name="Google Shape;401;p39"/>
          <p:cNvGrpSpPr/>
          <p:nvPr/>
        </p:nvGrpSpPr>
        <p:grpSpPr>
          <a:xfrm flipH="1">
            <a:off x="-928743" y="-3"/>
            <a:ext cx="10732807" cy="5284507"/>
            <a:chOff x="-654928" y="-3"/>
            <a:chExt cx="10732807" cy="5284507"/>
          </a:xfrm>
        </p:grpSpPr>
        <p:sp>
          <p:nvSpPr>
            <p:cNvPr id="402" name="Google Shape;402;p39"/>
            <p:cNvSpPr/>
            <p:nvPr/>
          </p:nvSpPr>
          <p:spPr>
            <a:xfrm>
              <a:off x="-14" y="-3"/>
              <a:ext cx="2447963" cy="204124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9"/>
            <p:cNvSpPr/>
            <p:nvPr/>
          </p:nvSpPr>
          <p:spPr>
            <a:xfrm rot="10800000">
              <a:off x="7176452" y="3502863"/>
              <a:ext cx="1967587" cy="1640637"/>
            </a:xfrm>
            <a:custGeom>
              <a:avLst/>
              <a:gdLst/>
              <a:ahLst/>
              <a:cxnLst/>
              <a:rect l="l" t="t" r="r" b="b"/>
              <a:pathLst>
                <a:path w="81558" h="65299" extrusionOk="0">
                  <a:moveTo>
                    <a:pt x="0" y="0"/>
                  </a:moveTo>
                  <a:lnTo>
                    <a:pt x="0" y="65298"/>
                  </a:lnTo>
                  <a:lnTo>
                    <a:pt x="2493" y="64442"/>
                  </a:lnTo>
                  <a:lnTo>
                    <a:pt x="4986" y="63549"/>
                  </a:lnTo>
                  <a:lnTo>
                    <a:pt x="7441" y="62619"/>
                  </a:lnTo>
                  <a:lnTo>
                    <a:pt x="9897" y="61615"/>
                  </a:lnTo>
                  <a:lnTo>
                    <a:pt x="11088" y="61094"/>
                  </a:lnTo>
                  <a:lnTo>
                    <a:pt x="12278" y="60536"/>
                  </a:lnTo>
                  <a:lnTo>
                    <a:pt x="13469" y="59978"/>
                  </a:lnTo>
                  <a:lnTo>
                    <a:pt x="14622" y="59382"/>
                  </a:lnTo>
                  <a:lnTo>
                    <a:pt x="15813" y="58750"/>
                  </a:lnTo>
                  <a:lnTo>
                    <a:pt x="16929" y="58080"/>
                  </a:lnTo>
                  <a:lnTo>
                    <a:pt x="18083" y="57410"/>
                  </a:lnTo>
                  <a:lnTo>
                    <a:pt x="19199" y="56703"/>
                  </a:lnTo>
                  <a:lnTo>
                    <a:pt x="20687" y="55662"/>
                  </a:lnTo>
                  <a:lnTo>
                    <a:pt x="22101" y="54583"/>
                  </a:lnTo>
                  <a:lnTo>
                    <a:pt x="23440" y="53466"/>
                  </a:lnTo>
                  <a:lnTo>
                    <a:pt x="24705" y="52350"/>
                  </a:lnTo>
                  <a:lnTo>
                    <a:pt x="25933" y="51197"/>
                  </a:lnTo>
                  <a:lnTo>
                    <a:pt x="27087" y="50043"/>
                  </a:lnTo>
                  <a:lnTo>
                    <a:pt x="28203" y="48853"/>
                  </a:lnTo>
                  <a:lnTo>
                    <a:pt x="29245" y="47625"/>
                  </a:lnTo>
                  <a:lnTo>
                    <a:pt x="30249" y="46434"/>
                  </a:lnTo>
                  <a:lnTo>
                    <a:pt x="31217" y="45206"/>
                  </a:lnTo>
                  <a:lnTo>
                    <a:pt x="32184" y="43941"/>
                  </a:lnTo>
                  <a:lnTo>
                    <a:pt x="33114" y="42714"/>
                  </a:lnTo>
                  <a:lnTo>
                    <a:pt x="34900" y="40221"/>
                  </a:lnTo>
                  <a:lnTo>
                    <a:pt x="36649" y="37728"/>
                  </a:lnTo>
                  <a:lnTo>
                    <a:pt x="38435" y="35235"/>
                  </a:lnTo>
                  <a:lnTo>
                    <a:pt x="39328" y="34007"/>
                  </a:lnTo>
                  <a:lnTo>
                    <a:pt x="40258" y="32779"/>
                  </a:lnTo>
                  <a:lnTo>
                    <a:pt x="41188" y="31589"/>
                  </a:lnTo>
                  <a:lnTo>
                    <a:pt x="42156" y="30398"/>
                  </a:lnTo>
                  <a:lnTo>
                    <a:pt x="43160" y="29207"/>
                  </a:lnTo>
                  <a:lnTo>
                    <a:pt x="44239" y="28054"/>
                  </a:lnTo>
                  <a:lnTo>
                    <a:pt x="45318" y="26938"/>
                  </a:lnTo>
                  <a:lnTo>
                    <a:pt x="46472" y="25822"/>
                  </a:lnTo>
                  <a:lnTo>
                    <a:pt x="47662" y="24743"/>
                  </a:lnTo>
                  <a:lnTo>
                    <a:pt x="48927" y="23701"/>
                  </a:lnTo>
                  <a:lnTo>
                    <a:pt x="50267" y="22659"/>
                  </a:lnTo>
                  <a:lnTo>
                    <a:pt x="51681" y="21692"/>
                  </a:lnTo>
                  <a:lnTo>
                    <a:pt x="53169" y="20724"/>
                  </a:lnTo>
                  <a:lnTo>
                    <a:pt x="54769" y="19831"/>
                  </a:lnTo>
                  <a:lnTo>
                    <a:pt x="56220" y="19050"/>
                  </a:lnTo>
                  <a:lnTo>
                    <a:pt x="57783" y="18269"/>
                  </a:lnTo>
                  <a:lnTo>
                    <a:pt x="61094" y="16706"/>
                  </a:lnTo>
                  <a:lnTo>
                    <a:pt x="62805" y="15850"/>
                  </a:lnTo>
                  <a:lnTo>
                    <a:pt x="64554" y="14957"/>
                  </a:lnTo>
                  <a:lnTo>
                    <a:pt x="66340" y="13990"/>
                  </a:lnTo>
                  <a:lnTo>
                    <a:pt x="68163" y="12985"/>
                  </a:lnTo>
                  <a:lnTo>
                    <a:pt x="69056" y="12427"/>
                  </a:lnTo>
                  <a:lnTo>
                    <a:pt x="69949" y="11832"/>
                  </a:lnTo>
                  <a:lnTo>
                    <a:pt x="70842" y="11236"/>
                  </a:lnTo>
                  <a:lnTo>
                    <a:pt x="71735" y="10604"/>
                  </a:lnTo>
                  <a:lnTo>
                    <a:pt x="72628" y="9934"/>
                  </a:lnTo>
                  <a:lnTo>
                    <a:pt x="73484" y="9227"/>
                  </a:lnTo>
                  <a:lnTo>
                    <a:pt x="74377" y="8483"/>
                  </a:lnTo>
                  <a:lnTo>
                    <a:pt x="75233" y="7702"/>
                  </a:lnTo>
                  <a:lnTo>
                    <a:pt x="76051" y="6920"/>
                  </a:lnTo>
                  <a:lnTo>
                    <a:pt x="76907" y="6065"/>
                  </a:lnTo>
                  <a:lnTo>
                    <a:pt x="77725" y="5172"/>
                  </a:lnTo>
                  <a:lnTo>
                    <a:pt x="78544" y="4242"/>
                  </a:lnTo>
                  <a:lnTo>
                    <a:pt x="79325" y="3237"/>
                  </a:lnTo>
                  <a:lnTo>
                    <a:pt x="80107" y="2195"/>
                  </a:lnTo>
                  <a:lnTo>
                    <a:pt x="80851" y="1116"/>
                  </a:lnTo>
                  <a:lnTo>
                    <a:pt x="815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9"/>
            <p:cNvSpPr/>
            <p:nvPr/>
          </p:nvSpPr>
          <p:spPr>
            <a:xfrm flipH="1">
              <a:off x="6551559" y="4330617"/>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9"/>
            <p:cNvSpPr/>
            <p:nvPr/>
          </p:nvSpPr>
          <p:spPr>
            <a:xfrm flipH="1">
              <a:off x="1065080" y="596436"/>
              <a:ext cx="411840" cy="411870"/>
            </a:xfrm>
            <a:custGeom>
              <a:avLst/>
              <a:gdLst/>
              <a:ahLst/>
              <a:cxnLst/>
              <a:rect l="l" t="t" r="r" b="b"/>
              <a:pathLst>
                <a:path w="13767" h="13768" extrusionOk="0">
                  <a:moveTo>
                    <a:pt x="6772" y="1"/>
                  </a:moveTo>
                  <a:lnTo>
                    <a:pt x="6660" y="38"/>
                  </a:lnTo>
                  <a:lnTo>
                    <a:pt x="6474" y="150"/>
                  </a:lnTo>
                  <a:lnTo>
                    <a:pt x="6363" y="336"/>
                  </a:lnTo>
                  <a:lnTo>
                    <a:pt x="6325" y="447"/>
                  </a:lnTo>
                  <a:lnTo>
                    <a:pt x="6325" y="559"/>
                  </a:lnTo>
                  <a:lnTo>
                    <a:pt x="6325" y="4280"/>
                  </a:lnTo>
                  <a:lnTo>
                    <a:pt x="6325" y="4391"/>
                  </a:lnTo>
                  <a:lnTo>
                    <a:pt x="6363" y="4466"/>
                  </a:lnTo>
                  <a:lnTo>
                    <a:pt x="6474" y="4652"/>
                  </a:lnTo>
                  <a:lnTo>
                    <a:pt x="6660" y="4800"/>
                  </a:lnTo>
                  <a:lnTo>
                    <a:pt x="6772" y="4800"/>
                  </a:lnTo>
                  <a:lnTo>
                    <a:pt x="6884" y="4838"/>
                  </a:lnTo>
                  <a:lnTo>
                    <a:pt x="6995" y="4800"/>
                  </a:lnTo>
                  <a:lnTo>
                    <a:pt x="7107" y="4800"/>
                  </a:lnTo>
                  <a:lnTo>
                    <a:pt x="7293" y="4652"/>
                  </a:lnTo>
                  <a:lnTo>
                    <a:pt x="7404" y="4466"/>
                  </a:lnTo>
                  <a:lnTo>
                    <a:pt x="7442" y="4391"/>
                  </a:lnTo>
                  <a:lnTo>
                    <a:pt x="7442" y="4280"/>
                  </a:lnTo>
                  <a:lnTo>
                    <a:pt x="7442" y="559"/>
                  </a:lnTo>
                  <a:lnTo>
                    <a:pt x="7442" y="447"/>
                  </a:lnTo>
                  <a:lnTo>
                    <a:pt x="7404" y="336"/>
                  </a:lnTo>
                  <a:lnTo>
                    <a:pt x="7293" y="150"/>
                  </a:lnTo>
                  <a:lnTo>
                    <a:pt x="7107" y="38"/>
                  </a:lnTo>
                  <a:lnTo>
                    <a:pt x="6995" y="1"/>
                  </a:lnTo>
                  <a:close/>
                  <a:moveTo>
                    <a:pt x="447" y="6326"/>
                  </a:moveTo>
                  <a:lnTo>
                    <a:pt x="335" y="6363"/>
                  </a:lnTo>
                  <a:lnTo>
                    <a:pt x="149" y="6475"/>
                  </a:lnTo>
                  <a:lnTo>
                    <a:pt x="37" y="6661"/>
                  </a:lnTo>
                  <a:lnTo>
                    <a:pt x="0" y="6772"/>
                  </a:lnTo>
                  <a:lnTo>
                    <a:pt x="0" y="6884"/>
                  </a:lnTo>
                  <a:lnTo>
                    <a:pt x="0" y="6996"/>
                  </a:lnTo>
                  <a:lnTo>
                    <a:pt x="37" y="7107"/>
                  </a:lnTo>
                  <a:lnTo>
                    <a:pt x="149" y="7293"/>
                  </a:lnTo>
                  <a:lnTo>
                    <a:pt x="335" y="7405"/>
                  </a:lnTo>
                  <a:lnTo>
                    <a:pt x="447" y="7442"/>
                  </a:lnTo>
                  <a:lnTo>
                    <a:pt x="4391" y="7442"/>
                  </a:lnTo>
                  <a:lnTo>
                    <a:pt x="4465" y="7405"/>
                  </a:lnTo>
                  <a:lnTo>
                    <a:pt x="4651" y="7293"/>
                  </a:lnTo>
                  <a:lnTo>
                    <a:pt x="4763" y="7107"/>
                  </a:lnTo>
                  <a:lnTo>
                    <a:pt x="4800" y="6996"/>
                  </a:lnTo>
                  <a:lnTo>
                    <a:pt x="4837" y="6884"/>
                  </a:lnTo>
                  <a:lnTo>
                    <a:pt x="4800" y="6772"/>
                  </a:lnTo>
                  <a:lnTo>
                    <a:pt x="4763" y="6661"/>
                  </a:lnTo>
                  <a:lnTo>
                    <a:pt x="4651" y="6475"/>
                  </a:lnTo>
                  <a:lnTo>
                    <a:pt x="4465" y="6363"/>
                  </a:lnTo>
                  <a:lnTo>
                    <a:pt x="4391" y="6326"/>
                  </a:lnTo>
                  <a:close/>
                  <a:moveTo>
                    <a:pt x="9376" y="6326"/>
                  </a:moveTo>
                  <a:lnTo>
                    <a:pt x="9265" y="6363"/>
                  </a:lnTo>
                  <a:lnTo>
                    <a:pt x="9116" y="6475"/>
                  </a:lnTo>
                  <a:lnTo>
                    <a:pt x="8967" y="6661"/>
                  </a:lnTo>
                  <a:lnTo>
                    <a:pt x="8967" y="6772"/>
                  </a:lnTo>
                  <a:lnTo>
                    <a:pt x="8930" y="6884"/>
                  </a:lnTo>
                  <a:lnTo>
                    <a:pt x="8967" y="6996"/>
                  </a:lnTo>
                  <a:lnTo>
                    <a:pt x="8967" y="7107"/>
                  </a:lnTo>
                  <a:lnTo>
                    <a:pt x="9116" y="7293"/>
                  </a:lnTo>
                  <a:lnTo>
                    <a:pt x="9265" y="7405"/>
                  </a:lnTo>
                  <a:lnTo>
                    <a:pt x="9376" y="7442"/>
                  </a:lnTo>
                  <a:lnTo>
                    <a:pt x="13320" y="7442"/>
                  </a:lnTo>
                  <a:lnTo>
                    <a:pt x="13432" y="7405"/>
                  </a:lnTo>
                  <a:lnTo>
                    <a:pt x="13618" y="7293"/>
                  </a:lnTo>
                  <a:lnTo>
                    <a:pt x="13730" y="7107"/>
                  </a:lnTo>
                  <a:lnTo>
                    <a:pt x="13767" y="6996"/>
                  </a:lnTo>
                  <a:lnTo>
                    <a:pt x="13767" y="6884"/>
                  </a:lnTo>
                  <a:lnTo>
                    <a:pt x="13767" y="6772"/>
                  </a:lnTo>
                  <a:lnTo>
                    <a:pt x="13730" y="6661"/>
                  </a:lnTo>
                  <a:lnTo>
                    <a:pt x="13618" y="6475"/>
                  </a:lnTo>
                  <a:lnTo>
                    <a:pt x="13432" y="6363"/>
                  </a:lnTo>
                  <a:lnTo>
                    <a:pt x="13320" y="6326"/>
                  </a:lnTo>
                  <a:close/>
                  <a:moveTo>
                    <a:pt x="6884" y="8930"/>
                  </a:moveTo>
                  <a:lnTo>
                    <a:pt x="6772" y="8968"/>
                  </a:lnTo>
                  <a:lnTo>
                    <a:pt x="6660" y="8968"/>
                  </a:lnTo>
                  <a:lnTo>
                    <a:pt x="6474" y="9116"/>
                  </a:lnTo>
                  <a:lnTo>
                    <a:pt x="6363" y="9265"/>
                  </a:lnTo>
                  <a:lnTo>
                    <a:pt x="6325" y="9377"/>
                  </a:lnTo>
                  <a:lnTo>
                    <a:pt x="6325" y="9489"/>
                  </a:lnTo>
                  <a:lnTo>
                    <a:pt x="6325" y="13209"/>
                  </a:lnTo>
                  <a:lnTo>
                    <a:pt x="6325" y="13321"/>
                  </a:lnTo>
                  <a:lnTo>
                    <a:pt x="6363" y="13432"/>
                  </a:lnTo>
                  <a:lnTo>
                    <a:pt x="6474" y="13619"/>
                  </a:lnTo>
                  <a:lnTo>
                    <a:pt x="6660" y="13730"/>
                  </a:lnTo>
                  <a:lnTo>
                    <a:pt x="6772" y="13767"/>
                  </a:lnTo>
                  <a:lnTo>
                    <a:pt x="6995" y="13767"/>
                  </a:lnTo>
                  <a:lnTo>
                    <a:pt x="7107" y="13730"/>
                  </a:lnTo>
                  <a:lnTo>
                    <a:pt x="7293" y="13619"/>
                  </a:lnTo>
                  <a:lnTo>
                    <a:pt x="7404" y="13432"/>
                  </a:lnTo>
                  <a:lnTo>
                    <a:pt x="7442" y="13321"/>
                  </a:lnTo>
                  <a:lnTo>
                    <a:pt x="7442" y="13209"/>
                  </a:lnTo>
                  <a:lnTo>
                    <a:pt x="7442" y="9489"/>
                  </a:lnTo>
                  <a:lnTo>
                    <a:pt x="7442" y="9377"/>
                  </a:lnTo>
                  <a:lnTo>
                    <a:pt x="7404" y="9265"/>
                  </a:lnTo>
                  <a:lnTo>
                    <a:pt x="7293" y="9116"/>
                  </a:lnTo>
                  <a:lnTo>
                    <a:pt x="7107" y="8968"/>
                  </a:lnTo>
                  <a:lnTo>
                    <a:pt x="6995" y="8968"/>
                  </a:lnTo>
                  <a:lnTo>
                    <a:pt x="6884" y="893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9"/>
            <p:cNvSpPr/>
            <p:nvPr/>
          </p:nvSpPr>
          <p:spPr>
            <a:xfrm flipH="1">
              <a:off x="8142134" y="457304"/>
              <a:ext cx="345070" cy="345070"/>
            </a:xfrm>
            <a:custGeom>
              <a:avLst/>
              <a:gdLst/>
              <a:ahLst/>
              <a:cxnLst/>
              <a:rect l="l" t="t" r="r" b="b"/>
              <a:pathLst>
                <a:path w="11535" h="11535" extrusionOk="0">
                  <a:moveTo>
                    <a:pt x="5768" y="0"/>
                  </a:moveTo>
                  <a:lnTo>
                    <a:pt x="5582" y="37"/>
                  </a:lnTo>
                  <a:lnTo>
                    <a:pt x="5433" y="112"/>
                  </a:lnTo>
                  <a:lnTo>
                    <a:pt x="5321" y="261"/>
                  </a:lnTo>
                  <a:lnTo>
                    <a:pt x="5284" y="447"/>
                  </a:lnTo>
                  <a:lnTo>
                    <a:pt x="5284" y="3572"/>
                  </a:lnTo>
                  <a:lnTo>
                    <a:pt x="5321" y="3758"/>
                  </a:lnTo>
                  <a:lnTo>
                    <a:pt x="5433" y="3907"/>
                  </a:lnTo>
                  <a:lnTo>
                    <a:pt x="5582" y="4019"/>
                  </a:lnTo>
                  <a:lnTo>
                    <a:pt x="5768" y="4056"/>
                  </a:lnTo>
                  <a:lnTo>
                    <a:pt x="5954" y="4019"/>
                  </a:lnTo>
                  <a:lnTo>
                    <a:pt x="6103" y="3907"/>
                  </a:lnTo>
                  <a:lnTo>
                    <a:pt x="6214" y="3758"/>
                  </a:lnTo>
                  <a:lnTo>
                    <a:pt x="6251" y="3572"/>
                  </a:lnTo>
                  <a:lnTo>
                    <a:pt x="6251" y="447"/>
                  </a:lnTo>
                  <a:lnTo>
                    <a:pt x="6214" y="261"/>
                  </a:lnTo>
                  <a:lnTo>
                    <a:pt x="6103" y="112"/>
                  </a:lnTo>
                  <a:lnTo>
                    <a:pt x="5954" y="37"/>
                  </a:lnTo>
                  <a:lnTo>
                    <a:pt x="5768" y="0"/>
                  </a:lnTo>
                  <a:close/>
                  <a:moveTo>
                    <a:pt x="484" y="5284"/>
                  </a:moveTo>
                  <a:lnTo>
                    <a:pt x="298" y="5321"/>
                  </a:lnTo>
                  <a:lnTo>
                    <a:pt x="149" y="5432"/>
                  </a:lnTo>
                  <a:lnTo>
                    <a:pt x="38" y="5581"/>
                  </a:lnTo>
                  <a:lnTo>
                    <a:pt x="1" y="5767"/>
                  </a:lnTo>
                  <a:lnTo>
                    <a:pt x="38" y="5953"/>
                  </a:lnTo>
                  <a:lnTo>
                    <a:pt x="149" y="6102"/>
                  </a:lnTo>
                  <a:lnTo>
                    <a:pt x="298" y="6214"/>
                  </a:lnTo>
                  <a:lnTo>
                    <a:pt x="484" y="6251"/>
                  </a:lnTo>
                  <a:lnTo>
                    <a:pt x="3572" y="6251"/>
                  </a:lnTo>
                  <a:lnTo>
                    <a:pt x="3759" y="6214"/>
                  </a:lnTo>
                  <a:lnTo>
                    <a:pt x="3907" y="6102"/>
                  </a:lnTo>
                  <a:lnTo>
                    <a:pt x="4019" y="5953"/>
                  </a:lnTo>
                  <a:lnTo>
                    <a:pt x="4056" y="5767"/>
                  </a:lnTo>
                  <a:lnTo>
                    <a:pt x="4019" y="5581"/>
                  </a:lnTo>
                  <a:lnTo>
                    <a:pt x="3907" y="5432"/>
                  </a:lnTo>
                  <a:lnTo>
                    <a:pt x="3759" y="5321"/>
                  </a:lnTo>
                  <a:lnTo>
                    <a:pt x="3572" y="5284"/>
                  </a:lnTo>
                  <a:close/>
                  <a:moveTo>
                    <a:pt x="7963" y="5284"/>
                  </a:moveTo>
                  <a:lnTo>
                    <a:pt x="7777" y="5321"/>
                  </a:lnTo>
                  <a:lnTo>
                    <a:pt x="7628" y="5432"/>
                  </a:lnTo>
                  <a:lnTo>
                    <a:pt x="7516" y="5581"/>
                  </a:lnTo>
                  <a:lnTo>
                    <a:pt x="7479" y="5767"/>
                  </a:lnTo>
                  <a:lnTo>
                    <a:pt x="7516" y="5953"/>
                  </a:lnTo>
                  <a:lnTo>
                    <a:pt x="7628" y="6102"/>
                  </a:lnTo>
                  <a:lnTo>
                    <a:pt x="7777" y="6214"/>
                  </a:lnTo>
                  <a:lnTo>
                    <a:pt x="7963" y="6251"/>
                  </a:lnTo>
                  <a:lnTo>
                    <a:pt x="11088" y="6251"/>
                  </a:lnTo>
                  <a:lnTo>
                    <a:pt x="11274" y="6214"/>
                  </a:lnTo>
                  <a:lnTo>
                    <a:pt x="11423" y="6102"/>
                  </a:lnTo>
                  <a:lnTo>
                    <a:pt x="11498" y="5953"/>
                  </a:lnTo>
                  <a:lnTo>
                    <a:pt x="11535" y="5767"/>
                  </a:lnTo>
                  <a:lnTo>
                    <a:pt x="11498" y="5581"/>
                  </a:lnTo>
                  <a:lnTo>
                    <a:pt x="11423" y="5432"/>
                  </a:lnTo>
                  <a:lnTo>
                    <a:pt x="11274" y="5321"/>
                  </a:lnTo>
                  <a:lnTo>
                    <a:pt x="11088" y="5284"/>
                  </a:lnTo>
                  <a:close/>
                  <a:moveTo>
                    <a:pt x="5768" y="7479"/>
                  </a:moveTo>
                  <a:lnTo>
                    <a:pt x="5582" y="7516"/>
                  </a:lnTo>
                  <a:lnTo>
                    <a:pt x="5433" y="7628"/>
                  </a:lnTo>
                  <a:lnTo>
                    <a:pt x="5321" y="7776"/>
                  </a:lnTo>
                  <a:lnTo>
                    <a:pt x="5284" y="7963"/>
                  </a:lnTo>
                  <a:lnTo>
                    <a:pt x="5284" y="11088"/>
                  </a:lnTo>
                  <a:lnTo>
                    <a:pt x="5321" y="11237"/>
                  </a:lnTo>
                  <a:lnTo>
                    <a:pt x="5433" y="11386"/>
                  </a:lnTo>
                  <a:lnTo>
                    <a:pt x="5582" y="11497"/>
                  </a:lnTo>
                  <a:lnTo>
                    <a:pt x="5768" y="11534"/>
                  </a:lnTo>
                  <a:lnTo>
                    <a:pt x="5954" y="11497"/>
                  </a:lnTo>
                  <a:lnTo>
                    <a:pt x="6103" y="11386"/>
                  </a:lnTo>
                  <a:lnTo>
                    <a:pt x="6214" y="11237"/>
                  </a:lnTo>
                  <a:lnTo>
                    <a:pt x="6251" y="11088"/>
                  </a:lnTo>
                  <a:lnTo>
                    <a:pt x="6251" y="7963"/>
                  </a:lnTo>
                  <a:lnTo>
                    <a:pt x="6214" y="7776"/>
                  </a:lnTo>
                  <a:lnTo>
                    <a:pt x="6103" y="7628"/>
                  </a:lnTo>
                  <a:lnTo>
                    <a:pt x="5954" y="7516"/>
                  </a:lnTo>
                  <a:lnTo>
                    <a:pt x="5768" y="747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9"/>
            <p:cNvSpPr/>
            <p:nvPr/>
          </p:nvSpPr>
          <p:spPr>
            <a:xfrm rot="853393">
              <a:off x="8084772" y="3043813"/>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9"/>
            <p:cNvSpPr/>
            <p:nvPr/>
          </p:nvSpPr>
          <p:spPr>
            <a:xfrm rot="853393">
              <a:off x="-571803" y="4148951"/>
              <a:ext cx="1909981" cy="914935"/>
            </a:xfrm>
            <a:custGeom>
              <a:avLst/>
              <a:gdLst/>
              <a:ahLst/>
              <a:cxnLst/>
              <a:rect l="l" t="t" r="r" b="b"/>
              <a:pathLst>
                <a:path w="63848" h="30585" extrusionOk="0">
                  <a:moveTo>
                    <a:pt x="63252" y="1"/>
                  </a:moveTo>
                  <a:lnTo>
                    <a:pt x="62211" y="1042"/>
                  </a:lnTo>
                  <a:lnTo>
                    <a:pt x="62806" y="1638"/>
                  </a:lnTo>
                  <a:lnTo>
                    <a:pt x="63848" y="596"/>
                  </a:lnTo>
                  <a:lnTo>
                    <a:pt x="63252" y="1"/>
                  </a:lnTo>
                  <a:close/>
                  <a:moveTo>
                    <a:pt x="56778" y="1712"/>
                  </a:moveTo>
                  <a:lnTo>
                    <a:pt x="55736" y="2754"/>
                  </a:lnTo>
                  <a:lnTo>
                    <a:pt x="56332" y="3349"/>
                  </a:lnTo>
                  <a:lnTo>
                    <a:pt x="57374" y="2307"/>
                  </a:lnTo>
                  <a:lnTo>
                    <a:pt x="56778" y="1712"/>
                  </a:lnTo>
                  <a:close/>
                  <a:moveTo>
                    <a:pt x="50304" y="3424"/>
                  </a:moveTo>
                  <a:lnTo>
                    <a:pt x="49262" y="4465"/>
                  </a:lnTo>
                  <a:lnTo>
                    <a:pt x="49858" y="5098"/>
                  </a:lnTo>
                  <a:lnTo>
                    <a:pt x="50900" y="4056"/>
                  </a:lnTo>
                  <a:lnTo>
                    <a:pt x="50304" y="3424"/>
                  </a:lnTo>
                  <a:close/>
                  <a:moveTo>
                    <a:pt x="43830" y="5172"/>
                  </a:moveTo>
                  <a:lnTo>
                    <a:pt x="42788" y="6214"/>
                  </a:lnTo>
                  <a:lnTo>
                    <a:pt x="43384" y="6809"/>
                  </a:lnTo>
                  <a:lnTo>
                    <a:pt x="44426" y="5768"/>
                  </a:lnTo>
                  <a:lnTo>
                    <a:pt x="43830" y="5172"/>
                  </a:lnTo>
                  <a:close/>
                  <a:moveTo>
                    <a:pt x="37356" y="6884"/>
                  </a:moveTo>
                  <a:lnTo>
                    <a:pt x="36277" y="7926"/>
                  </a:lnTo>
                  <a:lnTo>
                    <a:pt x="36910" y="8521"/>
                  </a:lnTo>
                  <a:lnTo>
                    <a:pt x="37952" y="7479"/>
                  </a:lnTo>
                  <a:lnTo>
                    <a:pt x="37356" y="6884"/>
                  </a:lnTo>
                  <a:close/>
                  <a:moveTo>
                    <a:pt x="30845" y="8633"/>
                  </a:moveTo>
                  <a:lnTo>
                    <a:pt x="29803" y="9674"/>
                  </a:lnTo>
                  <a:lnTo>
                    <a:pt x="30436" y="10270"/>
                  </a:lnTo>
                  <a:lnTo>
                    <a:pt x="31478" y="9228"/>
                  </a:lnTo>
                  <a:lnTo>
                    <a:pt x="30845" y="8633"/>
                  </a:lnTo>
                  <a:close/>
                  <a:moveTo>
                    <a:pt x="51793" y="9042"/>
                  </a:moveTo>
                  <a:lnTo>
                    <a:pt x="50751" y="10084"/>
                  </a:lnTo>
                  <a:lnTo>
                    <a:pt x="51383" y="10716"/>
                  </a:lnTo>
                  <a:lnTo>
                    <a:pt x="52425" y="9674"/>
                  </a:lnTo>
                  <a:lnTo>
                    <a:pt x="51793" y="9042"/>
                  </a:lnTo>
                  <a:close/>
                  <a:moveTo>
                    <a:pt x="24371" y="10344"/>
                  </a:moveTo>
                  <a:lnTo>
                    <a:pt x="23329" y="11386"/>
                  </a:lnTo>
                  <a:lnTo>
                    <a:pt x="23924" y="11981"/>
                  </a:lnTo>
                  <a:lnTo>
                    <a:pt x="24966" y="10939"/>
                  </a:lnTo>
                  <a:lnTo>
                    <a:pt x="24371" y="10344"/>
                  </a:lnTo>
                  <a:close/>
                  <a:moveTo>
                    <a:pt x="45319" y="10791"/>
                  </a:moveTo>
                  <a:lnTo>
                    <a:pt x="44277" y="11832"/>
                  </a:lnTo>
                  <a:lnTo>
                    <a:pt x="44909" y="12428"/>
                  </a:lnTo>
                  <a:lnTo>
                    <a:pt x="45951" y="11386"/>
                  </a:lnTo>
                  <a:lnTo>
                    <a:pt x="45319" y="10791"/>
                  </a:lnTo>
                  <a:close/>
                  <a:moveTo>
                    <a:pt x="17897" y="12056"/>
                  </a:moveTo>
                  <a:lnTo>
                    <a:pt x="16855" y="13097"/>
                  </a:lnTo>
                  <a:lnTo>
                    <a:pt x="17450" y="13730"/>
                  </a:lnTo>
                  <a:lnTo>
                    <a:pt x="18492" y="12651"/>
                  </a:lnTo>
                  <a:lnTo>
                    <a:pt x="17897" y="12056"/>
                  </a:lnTo>
                  <a:close/>
                  <a:moveTo>
                    <a:pt x="38844" y="12502"/>
                  </a:moveTo>
                  <a:lnTo>
                    <a:pt x="37803" y="13544"/>
                  </a:lnTo>
                  <a:lnTo>
                    <a:pt x="38398" y="14139"/>
                  </a:lnTo>
                  <a:lnTo>
                    <a:pt x="39440" y="13097"/>
                  </a:lnTo>
                  <a:lnTo>
                    <a:pt x="38844" y="12502"/>
                  </a:lnTo>
                  <a:close/>
                  <a:moveTo>
                    <a:pt x="32370" y="14214"/>
                  </a:moveTo>
                  <a:lnTo>
                    <a:pt x="31329" y="15255"/>
                  </a:lnTo>
                  <a:lnTo>
                    <a:pt x="31924" y="15888"/>
                  </a:lnTo>
                  <a:lnTo>
                    <a:pt x="32966" y="14846"/>
                  </a:lnTo>
                  <a:lnTo>
                    <a:pt x="32370" y="14214"/>
                  </a:lnTo>
                  <a:close/>
                  <a:moveTo>
                    <a:pt x="25896" y="15962"/>
                  </a:moveTo>
                  <a:lnTo>
                    <a:pt x="24855" y="17004"/>
                  </a:lnTo>
                  <a:lnTo>
                    <a:pt x="25450" y="17599"/>
                  </a:lnTo>
                  <a:lnTo>
                    <a:pt x="26492" y="16558"/>
                  </a:lnTo>
                  <a:lnTo>
                    <a:pt x="25896" y="15962"/>
                  </a:lnTo>
                  <a:close/>
                  <a:moveTo>
                    <a:pt x="46398" y="16855"/>
                  </a:moveTo>
                  <a:lnTo>
                    <a:pt x="45356" y="17897"/>
                  </a:lnTo>
                  <a:lnTo>
                    <a:pt x="45951" y="18492"/>
                  </a:lnTo>
                  <a:lnTo>
                    <a:pt x="46993" y="17451"/>
                  </a:lnTo>
                  <a:lnTo>
                    <a:pt x="46398" y="16855"/>
                  </a:lnTo>
                  <a:close/>
                  <a:moveTo>
                    <a:pt x="19422" y="17674"/>
                  </a:moveTo>
                  <a:lnTo>
                    <a:pt x="18381" y="18716"/>
                  </a:lnTo>
                  <a:lnTo>
                    <a:pt x="18976" y="19311"/>
                  </a:lnTo>
                  <a:lnTo>
                    <a:pt x="20018" y="18269"/>
                  </a:lnTo>
                  <a:lnTo>
                    <a:pt x="19422" y="17674"/>
                  </a:lnTo>
                  <a:close/>
                  <a:moveTo>
                    <a:pt x="39923" y="18567"/>
                  </a:moveTo>
                  <a:lnTo>
                    <a:pt x="38882" y="19609"/>
                  </a:lnTo>
                  <a:lnTo>
                    <a:pt x="39477" y="20204"/>
                  </a:lnTo>
                  <a:lnTo>
                    <a:pt x="40519" y="19162"/>
                  </a:lnTo>
                  <a:lnTo>
                    <a:pt x="39923" y="18567"/>
                  </a:lnTo>
                  <a:close/>
                  <a:moveTo>
                    <a:pt x="12948" y="19423"/>
                  </a:moveTo>
                  <a:lnTo>
                    <a:pt x="11907" y="20464"/>
                  </a:lnTo>
                  <a:lnTo>
                    <a:pt x="12502" y="21060"/>
                  </a:lnTo>
                  <a:lnTo>
                    <a:pt x="13544" y="20018"/>
                  </a:lnTo>
                  <a:lnTo>
                    <a:pt x="12948" y="19423"/>
                  </a:lnTo>
                  <a:close/>
                  <a:moveTo>
                    <a:pt x="33449" y="20316"/>
                  </a:moveTo>
                  <a:lnTo>
                    <a:pt x="32408" y="21357"/>
                  </a:lnTo>
                  <a:lnTo>
                    <a:pt x="33003" y="21953"/>
                  </a:lnTo>
                  <a:lnTo>
                    <a:pt x="34045" y="20911"/>
                  </a:lnTo>
                  <a:lnTo>
                    <a:pt x="33449" y="20316"/>
                  </a:lnTo>
                  <a:close/>
                  <a:moveTo>
                    <a:pt x="6474" y="21134"/>
                  </a:moveTo>
                  <a:lnTo>
                    <a:pt x="5433" y="22176"/>
                  </a:lnTo>
                  <a:lnTo>
                    <a:pt x="6028" y="22771"/>
                  </a:lnTo>
                  <a:lnTo>
                    <a:pt x="7070" y="21729"/>
                  </a:lnTo>
                  <a:lnTo>
                    <a:pt x="6474" y="21134"/>
                  </a:lnTo>
                  <a:close/>
                  <a:moveTo>
                    <a:pt x="26975" y="22027"/>
                  </a:moveTo>
                  <a:lnTo>
                    <a:pt x="25934" y="23069"/>
                  </a:lnTo>
                  <a:lnTo>
                    <a:pt x="26529" y="23664"/>
                  </a:lnTo>
                  <a:lnTo>
                    <a:pt x="27571" y="22622"/>
                  </a:lnTo>
                  <a:lnTo>
                    <a:pt x="26975" y="22027"/>
                  </a:lnTo>
                  <a:close/>
                  <a:moveTo>
                    <a:pt x="20464" y="23739"/>
                  </a:moveTo>
                  <a:lnTo>
                    <a:pt x="19422" y="24780"/>
                  </a:lnTo>
                  <a:lnTo>
                    <a:pt x="20055" y="25413"/>
                  </a:lnTo>
                  <a:lnTo>
                    <a:pt x="21097" y="24371"/>
                  </a:lnTo>
                  <a:lnTo>
                    <a:pt x="20464" y="23739"/>
                  </a:lnTo>
                  <a:close/>
                  <a:moveTo>
                    <a:pt x="13990" y="25487"/>
                  </a:moveTo>
                  <a:lnTo>
                    <a:pt x="12948" y="26529"/>
                  </a:lnTo>
                  <a:lnTo>
                    <a:pt x="13544" y="27124"/>
                  </a:lnTo>
                  <a:lnTo>
                    <a:pt x="14586" y="26083"/>
                  </a:lnTo>
                  <a:lnTo>
                    <a:pt x="13990" y="25487"/>
                  </a:lnTo>
                  <a:close/>
                  <a:moveTo>
                    <a:pt x="7516" y="27199"/>
                  </a:moveTo>
                  <a:lnTo>
                    <a:pt x="6474" y="28241"/>
                  </a:lnTo>
                  <a:lnTo>
                    <a:pt x="7070" y="28836"/>
                  </a:lnTo>
                  <a:lnTo>
                    <a:pt x="8111" y="27794"/>
                  </a:lnTo>
                  <a:lnTo>
                    <a:pt x="7516" y="27199"/>
                  </a:lnTo>
                  <a:close/>
                  <a:moveTo>
                    <a:pt x="1042" y="28910"/>
                  </a:moveTo>
                  <a:lnTo>
                    <a:pt x="0" y="29952"/>
                  </a:lnTo>
                  <a:lnTo>
                    <a:pt x="596" y="30585"/>
                  </a:lnTo>
                  <a:lnTo>
                    <a:pt x="1637" y="29543"/>
                  </a:lnTo>
                  <a:lnTo>
                    <a:pt x="1042" y="2891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1pPr>
            <a:lvl2pPr lvl="1">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2pPr>
            <a:lvl3pPr lvl="2">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3pPr>
            <a:lvl4pPr lvl="3">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4pPr>
            <a:lvl5pPr lvl="4">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5pPr>
            <a:lvl6pPr lvl="5">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6pPr>
            <a:lvl7pPr lvl="6">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7pPr>
            <a:lvl8pPr lvl="7">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8pPr>
            <a:lvl9pPr lvl="8">
              <a:spcBef>
                <a:spcPts val="0"/>
              </a:spcBef>
              <a:spcAft>
                <a:spcPts val="0"/>
              </a:spcAft>
              <a:buClr>
                <a:schemeClr val="dk1"/>
              </a:buClr>
              <a:buSzPts val="2800"/>
              <a:buFont typeface="Rubik"/>
              <a:buNone/>
              <a:defRPr sz="2800" b="1">
                <a:solidFill>
                  <a:schemeClr val="dk1"/>
                </a:solidFill>
                <a:latin typeface="Rubik"/>
                <a:ea typeface="Rubik"/>
                <a:cs typeface="Rubik"/>
                <a:sym typeface="Rubik"/>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1pPr>
            <a:lvl2pPr marL="914400" lvl="1"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2pPr>
            <a:lvl3pPr marL="1371600" lvl="2"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3pPr>
            <a:lvl4pPr marL="1828800" lvl="3"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4pPr>
            <a:lvl5pPr marL="2286000" lvl="4"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5pPr>
            <a:lvl6pPr marL="2743200" lvl="5"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6pPr>
            <a:lvl7pPr marL="3200400" lvl="6"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7pPr>
            <a:lvl8pPr marL="3657600" lvl="7"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8pPr>
            <a:lvl9pPr marL="4114800" lvl="8" indent="-317500">
              <a:lnSpc>
                <a:spcPct val="115000"/>
              </a:lnSpc>
              <a:spcBef>
                <a:spcPts val="1600"/>
              </a:spcBef>
              <a:spcAft>
                <a:spcPts val="1600"/>
              </a:spcAft>
              <a:buClr>
                <a:schemeClr val="dk1"/>
              </a:buClr>
              <a:buSzPts val="1400"/>
              <a:buFont typeface="Nunito"/>
              <a:buChar char="■"/>
              <a:defRPr>
                <a:solidFill>
                  <a:schemeClr val="dk1"/>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5" r:id="rId4"/>
    <p:sldLayoutId id="2147483658" r:id="rId5"/>
    <p:sldLayoutId id="2147483660" r:id="rId6"/>
    <p:sldLayoutId id="2147483662" r:id="rId7"/>
    <p:sldLayoutId id="2147483684" r:id="rId8"/>
    <p:sldLayoutId id="2147483685" r:id="rId9"/>
    <p:sldLayoutId id="214748368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45"/>
          <p:cNvSpPr/>
          <p:nvPr/>
        </p:nvSpPr>
        <p:spPr>
          <a:xfrm>
            <a:off x="765025" y="2275072"/>
            <a:ext cx="2922300" cy="7098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5"/>
          <p:cNvSpPr txBox="1">
            <a:spLocks noGrp="1"/>
          </p:cNvSpPr>
          <p:nvPr>
            <p:ph type="ctrTitle"/>
          </p:nvPr>
        </p:nvSpPr>
        <p:spPr>
          <a:xfrm>
            <a:off x="812440" y="1345800"/>
            <a:ext cx="3842700" cy="171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Eating</a:t>
            </a:r>
            <a:endParaRPr/>
          </a:p>
          <a:p>
            <a:pPr marL="0" lvl="0" indent="0" algn="l" rtl="0">
              <a:spcBef>
                <a:spcPts val="0"/>
              </a:spcBef>
              <a:spcAft>
                <a:spcPts val="0"/>
              </a:spcAft>
              <a:buNone/>
            </a:pPr>
            <a:r>
              <a:rPr lang="en">
                <a:solidFill>
                  <a:schemeClr val="accent4"/>
                </a:solidFill>
              </a:rPr>
              <a:t>Disorder</a:t>
            </a:r>
            <a:endParaRPr>
              <a:solidFill>
                <a:schemeClr val="accent4"/>
              </a:solidFill>
            </a:endParaRPr>
          </a:p>
        </p:txBody>
      </p:sp>
      <p:sp>
        <p:nvSpPr>
          <p:cNvPr id="454" name="Google Shape;454;p45"/>
          <p:cNvSpPr txBox="1">
            <a:spLocks noGrp="1"/>
          </p:cNvSpPr>
          <p:nvPr>
            <p:ph type="subTitle" idx="1"/>
          </p:nvPr>
        </p:nvSpPr>
        <p:spPr>
          <a:xfrm>
            <a:off x="835765" y="3038600"/>
            <a:ext cx="26997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BY: JANA,TOLEEN,ZAIN,</a:t>
            </a:r>
          </a:p>
          <a:p>
            <a:pPr marL="0" lvl="0" indent="0" algn="l" rtl="0">
              <a:spcBef>
                <a:spcPts val="0"/>
              </a:spcBef>
              <a:spcAft>
                <a:spcPts val="0"/>
              </a:spcAft>
              <a:buNone/>
            </a:pPr>
            <a:r>
              <a:rPr lang="en-US" dirty="0"/>
              <a:t>NADINE</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TARGET OUDIENCE : </a:t>
            </a:r>
            <a:r>
              <a:rPr lang="en-US"/>
              <a:t>(MIDDEL-SCHOOLERS AND HIGH-SCHOOLERS) </a:t>
            </a:r>
            <a:endParaRPr dirty="0"/>
          </a:p>
        </p:txBody>
      </p:sp>
      <p:sp>
        <p:nvSpPr>
          <p:cNvPr id="455" name="Google Shape;455;p45"/>
          <p:cNvSpPr/>
          <p:nvPr/>
        </p:nvSpPr>
        <p:spPr>
          <a:xfrm>
            <a:off x="6598475" y="5881324"/>
            <a:ext cx="545468" cy="74536"/>
          </a:xfrm>
          <a:custGeom>
            <a:avLst/>
            <a:gdLst/>
            <a:ahLst/>
            <a:cxnLst/>
            <a:rect l="l" t="t" r="r" b="b"/>
            <a:pathLst>
              <a:path w="16100" h="2200" extrusionOk="0">
                <a:moveTo>
                  <a:pt x="2700" y="0"/>
                </a:moveTo>
                <a:lnTo>
                  <a:pt x="0" y="2200"/>
                </a:lnTo>
                <a:lnTo>
                  <a:pt x="16100" y="2200"/>
                </a:lnTo>
                <a:lnTo>
                  <a:pt x="16000" y="1350"/>
                </a:lnTo>
                <a:lnTo>
                  <a:pt x="6550" y="1250"/>
                </a:lnTo>
                <a:lnTo>
                  <a:pt x="60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5"/>
          <p:cNvSpPr/>
          <p:nvPr/>
        </p:nvSpPr>
        <p:spPr>
          <a:xfrm>
            <a:off x="7525093" y="5877936"/>
            <a:ext cx="521752" cy="77924"/>
          </a:xfrm>
          <a:custGeom>
            <a:avLst/>
            <a:gdLst/>
            <a:ahLst/>
            <a:cxnLst/>
            <a:rect l="l" t="t" r="r" b="b"/>
            <a:pathLst>
              <a:path w="15400" h="2300" extrusionOk="0">
                <a:moveTo>
                  <a:pt x="2050" y="0"/>
                </a:moveTo>
                <a:lnTo>
                  <a:pt x="0" y="2300"/>
                </a:lnTo>
                <a:lnTo>
                  <a:pt x="15400" y="2300"/>
                </a:lnTo>
                <a:lnTo>
                  <a:pt x="15200" y="1450"/>
                </a:lnTo>
                <a:lnTo>
                  <a:pt x="7400" y="1450"/>
                </a:lnTo>
                <a:lnTo>
                  <a:pt x="70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5"/>
          <p:cNvSpPr/>
          <p:nvPr/>
        </p:nvSpPr>
        <p:spPr>
          <a:xfrm>
            <a:off x="5872630" y="5888686"/>
            <a:ext cx="2482530" cy="258850"/>
          </a:xfrm>
          <a:custGeom>
            <a:avLst/>
            <a:gdLst/>
            <a:ahLst/>
            <a:cxnLst/>
            <a:rect l="l" t="t" r="r" b="b"/>
            <a:pathLst>
              <a:path w="71450" h="7450" extrusionOk="0">
                <a:moveTo>
                  <a:pt x="35250" y="0"/>
                </a:moveTo>
                <a:lnTo>
                  <a:pt x="35600" y="3550"/>
                </a:lnTo>
                <a:lnTo>
                  <a:pt x="35700" y="4400"/>
                </a:lnTo>
                <a:lnTo>
                  <a:pt x="19600" y="4400"/>
                </a:lnTo>
                <a:lnTo>
                  <a:pt x="21750" y="265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47100" y="200"/>
                </a:lnTo>
                <a:lnTo>
                  <a:pt x="43450" y="100"/>
                </a:lnTo>
                <a:lnTo>
                  <a:pt x="39650" y="50"/>
                </a:lnTo>
                <a:lnTo>
                  <a:pt x="35700" y="0"/>
                </a:lnTo>
                <a:close/>
              </a:path>
            </a:pathLst>
          </a:custGeom>
          <a:solidFill>
            <a:srgbClr val="DBD6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5"/>
          <p:cNvSpPr/>
          <p:nvPr/>
        </p:nvSpPr>
        <p:spPr>
          <a:xfrm>
            <a:off x="5872630" y="5888686"/>
            <a:ext cx="2482530" cy="258850"/>
          </a:xfrm>
          <a:custGeom>
            <a:avLst/>
            <a:gdLst/>
            <a:ahLst/>
            <a:cxnLst/>
            <a:rect l="l" t="t" r="r" b="b"/>
            <a:pathLst>
              <a:path w="71450" h="7450" fill="none" extrusionOk="0">
                <a:moveTo>
                  <a:pt x="35700" y="0"/>
                </a:moveTo>
                <a:lnTo>
                  <a:pt x="35700" y="0"/>
                </a:lnTo>
                <a:lnTo>
                  <a:pt x="35250" y="0"/>
                </a:lnTo>
                <a:lnTo>
                  <a:pt x="35600" y="3550"/>
                </a:lnTo>
                <a:lnTo>
                  <a:pt x="35700" y="4400"/>
                </a:lnTo>
                <a:lnTo>
                  <a:pt x="19600" y="4400"/>
                </a:lnTo>
                <a:lnTo>
                  <a:pt x="21750" y="2650"/>
                </a:lnTo>
                <a:lnTo>
                  <a:pt x="24850" y="20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5700" y="7450"/>
                </a:lnTo>
                <a:lnTo>
                  <a:pt x="3570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50550" y="350"/>
                </a:lnTo>
                <a:lnTo>
                  <a:pt x="47100" y="200"/>
                </a:lnTo>
                <a:lnTo>
                  <a:pt x="43450" y="100"/>
                </a:lnTo>
                <a:lnTo>
                  <a:pt x="39650" y="50"/>
                </a:lnTo>
                <a:lnTo>
                  <a:pt x="357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5"/>
          <p:cNvSpPr/>
          <p:nvPr/>
        </p:nvSpPr>
        <p:spPr>
          <a:xfrm>
            <a:off x="6553632" y="5965125"/>
            <a:ext cx="559394" cy="76439"/>
          </a:xfrm>
          <a:custGeom>
            <a:avLst/>
            <a:gdLst/>
            <a:ahLst/>
            <a:cxnLst/>
            <a:rect l="l" t="t" r="r" b="b"/>
            <a:pathLst>
              <a:path w="16100" h="2200" extrusionOk="0">
                <a:moveTo>
                  <a:pt x="2700" y="0"/>
                </a:moveTo>
                <a:lnTo>
                  <a:pt x="0" y="2200"/>
                </a:lnTo>
                <a:lnTo>
                  <a:pt x="16100" y="2200"/>
                </a:lnTo>
                <a:lnTo>
                  <a:pt x="16000" y="1350"/>
                </a:lnTo>
                <a:lnTo>
                  <a:pt x="6550" y="1250"/>
                </a:lnTo>
                <a:lnTo>
                  <a:pt x="60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5"/>
          <p:cNvSpPr/>
          <p:nvPr/>
        </p:nvSpPr>
        <p:spPr>
          <a:xfrm>
            <a:off x="7503907" y="5961651"/>
            <a:ext cx="535073" cy="79914"/>
          </a:xfrm>
          <a:custGeom>
            <a:avLst/>
            <a:gdLst/>
            <a:ahLst/>
            <a:cxnLst/>
            <a:rect l="l" t="t" r="r" b="b"/>
            <a:pathLst>
              <a:path w="15400" h="2300" extrusionOk="0">
                <a:moveTo>
                  <a:pt x="2050" y="0"/>
                </a:moveTo>
                <a:lnTo>
                  <a:pt x="0" y="2300"/>
                </a:lnTo>
                <a:lnTo>
                  <a:pt x="15400" y="2300"/>
                </a:lnTo>
                <a:lnTo>
                  <a:pt x="15200" y="1450"/>
                </a:lnTo>
                <a:lnTo>
                  <a:pt x="7400" y="1450"/>
                </a:lnTo>
                <a:lnTo>
                  <a:pt x="70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1" name="Google Shape;461;p45"/>
          <p:cNvGrpSpPr/>
          <p:nvPr/>
        </p:nvGrpSpPr>
        <p:grpSpPr>
          <a:xfrm>
            <a:off x="4248301" y="363603"/>
            <a:ext cx="4106852" cy="5695591"/>
            <a:chOff x="4248301" y="363603"/>
            <a:chExt cx="4106852" cy="5695591"/>
          </a:xfrm>
        </p:grpSpPr>
        <p:sp>
          <p:nvSpPr>
            <p:cNvPr id="462" name="Google Shape;462;p45"/>
            <p:cNvSpPr/>
            <p:nvPr/>
          </p:nvSpPr>
          <p:spPr>
            <a:xfrm>
              <a:off x="5934427" y="5806788"/>
              <a:ext cx="2420726" cy="252406"/>
            </a:xfrm>
            <a:custGeom>
              <a:avLst/>
              <a:gdLst/>
              <a:ahLst/>
              <a:cxnLst/>
              <a:rect l="l" t="t" r="r" b="b"/>
              <a:pathLst>
                <a:path w="71450" h="7450" extrusionOk="0">
                  <a:moveTo>
                    <a:pt x="35250" y="0"/>
                  </a:moveTo>
                  <a:lnTo>
                    <a:pt x="35600" y="3550"/>
                  </a:lnTo>
                  <a:lnTo>
                    <a:pt x="35700" y="4400"/>
                  </a:lnTo>
                  <a:lnTo>
                    <a:pt x="19600" y="4400"/>
                  </a:lnTo>
                  <a:lnTo>
                    <a:pt x="21750" y="265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47100" y="200"/>
                  </a:lnTo>
                  <a:lnTo>
                    <a:pt x="43450" y="100"/>
                  </a:lnTo>
                  <a:lnTo>
                    <a:pt x="39650" y="50"/>
                  </a:lnTo>
                  <a:lnTo>
                    <a:pt x="35700" y="0"/>
                  </a:lnTo>
                  <a:close/>
                </a:path>
              </a:pathLst>
            </a:custGeom>
            <a:solidFill>
              <a:srgbClr val="DBD6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5"/>
            <p:cNvSpPr/>
            <p:nvPr/>
          </p:nvSpPr>
          <p:spPr>
            <a:xfrm>
              <a:off x="5934427" y="5806788"/>
              <a:ext cx="2420726" cy="252406"/>
            </a:xfrm>
            <a:custGeom>
              <a:avLst/>
              <a:gdLst/>
              <a:ahLst/>
              <a:cxnLst/>
              <a:rect l="l" t="t" r="r" b="b"/>
              <a:pathLst>
                <a:path w="71450" h="7450" fill="none" extrusionOk="0">
                  <a:moveTo>
                    <a:pt x="35700" y="0"/>
                  </a:moveTo>
                  <a:lnTo>
                    <a:pt x="35700" y="0"/>
                  </a:lnTo>
                  <a:lnTo>
                    <a:pt x="35250" y="0"/>
                  </a:lnTo>
                  <a:lnTo>
                    <a:pt x="35600" y="3550"/>
                  </a:lnTo>
                  <a:lnTo>
                    <a:pt x="35700" y="4400"/>
                  </a:lnTo>
                  <a:lnTo>
                    <a:pt x="19600" y="4400"/>
                  </a:lnTo>
                  <a:lnTo>
                    <a:pt x="21750" y="2650"/>
                  </a:lnTo>
                  <a:lnTo>
                    <a:pt x="24850" y="200"/>
                  </a:lnTo>
                  <a:lnTo>
                    <a:pt x="24850" y="200"/>
                  </a:lnTo>
                  <a:lnTo>
                    <a:pt x="19650" y="400"/>
                  </a:lnTo>
                  <a:lnTo>
                    <a:pt x="14850" y="700"/>
                  </a:lnTo>
                  <a:lnTo>
                    <a:pt x="10650" y="1100"/>
                  </a:lnTo>
                  <a:lnTo>
                    <a:pt x="8750" y="1300"/>
                  </a:lnTo>
                  <a:lnTo>
                    <a:pt x="7000" y="1500"/>
                  </a:lnTo>
                  <a:lnTo>
                    <a:pt x="5450" y="1750"/>
                  </a:lnTo>
                  <a:lnTo>
                    <a:pt x="4050" y="2000"/>
                  </a:lnTo>
                  <a:lnTo>
                    <a:pt x="2850" y="2250"/>
                  </a:lnTo>
                  <a:lnTo>
                    <a:pt x="1850" y="2550"/>
                  </a:lnTo>
                  <a:lnTo>
                    <a:pt x="1050" y="2850"/>
                  </a:lnTo>
                  <a:lnTo>
                    <a:pt x="500" y="3100"/>
                  </a:lnTo>
                  <a:lnTo>
                    <a:pt x="250" y="3250"/>
                  </a:lnTo>
                  <a:lnTo>
                    <a:pt x="100" y="3400"/>
                  </a:lnTo>
                  <a:lnTo>
                    <a:pt x="50" y="3600"/>
                  </a:lnTo>
                  <a:lnTo>
                    <a:pt x="0" y="3750"/>
                  </a:lnTo>
                  <a:lnTo>
                    <a:pt x="0" y="3750"/>
                  </a:lnTo>
                  <a:lnTo>
                    <a:pt x="50" y="3900"/>
                  </a:lnTo>
                  <a:lnTo>
                    <a:pt x="200" y="4100"/>
                  </a:lnTo>
                  <a:lnTo>
                    <a:pt x="400" y="4300"/>
                  </a:lnTo>
                  <a:lnTo>
                    <a:pt x="750" y="4500"/>
                  </a:lnTo>
                  <a:lnTo>
                    <a:pt x="1100" y="4650"/>
                  </a:lnTo>
                  <a:lnTo>
                    <a:pt x="1600" y="4850"/>
                  </a:lnTo>
                  <a:lnTo>
                    <a:pt x="2800" y="5200"/>
                  </a:lnTo>
                  <a:lnTo>
                    <a:pt x="4300" y="5500"/>
                  </a:lnTo>
                  <a:lnTo>
                    <a:pt x="6100" y="5800"/>
                  </a:lnTo>
                  <a:lnTo>
                    <a:pt x="8150" y="6100"/>
                  </a:lnTo>
                  <a:lnTo>
                    <a:pt x="10450" y="6350"/>
                  </a:lnTo>
                  <a:lnTo>
                    <a:pt x="13000" y="6600"/>
                  </a:lnTo>
                  <a:lnTo>
                    <a:pt x="15750" y="6800"/>
                  </a:lnTo>
                  <a:lnTo>
                    <a:pt x="18700" y="7000"/>
                  </a:lnTo>
                  <a:lnTo>
                    <a:pt x="21800" y="7150"/>
                  </a:lnTo>
                  <a:lnTo>
                    <a:pt x="25100" y="7300"/>
                  </a:lnTo>
                  <a:lnTo>
                    <a:pt x="28500" y="7350"/>
                  </a:lnTo>
                  <a:lnTo>
                    <a:pt x="32050" y="7450"/>
                  </a:lnTo>
                  <a:lnTo>
                    <a:pt x="35700" y="7450"/>
                  </a:lnTo>
                  <a:lnTo>
                    <a:pt x="35700" y="7450"/>
                  </a:lnTo>
                  <a:lnTo>
                    <a:pt x="39350" y="7450"/>
                  </a:lnTo>
                  <a:lnTo>
                    <a:pt x="42900" y="7350"/>
                  </a:lnTo>
                  <a:lnTo>
                    <a:pt x="46350" y="7300"/>
                  </a:lnTo>
                  <a:lnTo>
                    <a:pt x="49600" y="7150"/>
                  </a:lnTo>
                  <a:lnTo>
                    <a:pt x="52750" y="7000"/>
                  </a:lnTo>
                  <a:lnTo>
                    <a:pt x="55700" y="6800"/>
                  </a:lnTo>
                  <a:lnTo>
                    <a:pt x="58450" y="6600"/>
                  </a:lnTo>
                  <a:lnTo>
                    <a:pt x="60950" y="6350"/>
                  </a:lnTo>
                  <a:lnTo>
                    <a:pt x="63300" y="6100"/>
                  </a:lnTo>
                  <a:lnTo>
                    <a:pt x="65350" y="5800"/>
                  </a:lnTo>
                  <a:lnTo>
                    <a:pt x="67100" y="5500"/>
                  </a:lnTo>
                  <a:lnTo>
                    <a:pt x="68650" y="5200"/>
                  </a:lnTo>
                  <a:lnTo>
                    <a:pt x="69850" y="4850"/>
                  </a:lnTo>
                  <a:lnTo>
                    <a:pt x="70300" y="4650"/>
                  </a:lnTo>
                  <a:lnTo>
                    <a:pt x="70700" y="4500"/>
                  </a:lnTo>
                  <a:lnTo>
                    <a:pt x="71000" y="4300"/>
                  </a:lnTo>
                  <a:lnTo>
                    <a:pt x="71250" y="4100"/>
                  </a:lnTo>
                  <a:lnTo>
                    <a:pt x="71400" y="3900"/>
                  </a:lnTo>
                  <a:lnTo>
                    <a:pt x="71450" y="3750"/>
                  </a:lnTo>
                  <a:lnTo>
                    <a:pt x="71450" y="3750"/>
                  </a:lnTo>
                  <a:lnTo>
                    <a:pt x="71400" y="3550"/>
                  </a:lnTo>
                  <a:lnTo>
                    <a:pt x="71250" y="3350"/>
                  </a:lnTo>
                  <a:lnTo>
                    <a:pt x="71050" y="3200"/>
                  </a:lnTo>
                  <a:lnTo>
                    <a:pt x="70750" y="3000"/>
                  </a:lnTo>
                  <a:lnTo>
                    <a:pt x="70400" y="2850"/>
                  </a:lnTo>
                  <a:lnTo>
                    <a:pt x="69950" y="2650"/>
                  </a:lnTo>
                  <a:lnTo>
                    <a:pt x="68800" y="2350"/>
                  </a:lnTo>
                  <a:lnTo>
                    <a:pt x="67400" y="2000"/>
                  </a:lnTo>
                  <a:lnTo>
                    <a:pt x="65700" y="1700"/>
                  </a:lnTo>
                  <a:lnTo>
                    <a:pt x="63750" y="1450"/>
                  </a:lnTo>
                  <a:lnTo>
                    <a:pt x="61600" y="1150"/>
                  </a:lnTo>
                  <a:lnTo>
                    <a:pt x="62150" y="3550"/>
                  </a:lnTo>
                  <a:lnTo>
                    <a:pt x="62350" y="4400"/>
                  </a:lnTo>
                  <a:lnTo>
                    <a:pt x="46950" y="4400"/>
                  </a:lnTo>
                  <a:lnTo>
                    <a:pt x="49000" y="2100"/>
                  </a:lnTo>
                  <a:lnTo>
                    <a:pt x="50550" y="350"/>
                  </a:lnTo>
                  <a:lnTo>
                    <a:pt x="50550" y="350"/>
                  </a:lnTo>
                  <a:lnTo>
                    <a:pt x="47100" y="200"/>
                  </a:lnTo>
                  <a:lnTo>
                    <a:pt x="43450" y="100"/>
                  </a:lnTo>
                  <a:lnTo>
                    <a:pt x="39650" y="50"/>
                  </a:lnTo>
                  <a:lnTo>
                    <a:pt x="357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5"/>
            <p:cNvSpPr/>
            <p:nvPr/>
          </p:nvSpPr>
          <p:spPr>
            <a:xfrm>
              <a:off x="6598475" y="5473070"/>
              <a:ext cx="545468" cy="482790"/>
            </a:xfrm>
            <a:custGeom>
              <a:avLst/>
              <a:gdLst/>
              <a:ahLst/>
              <a:cxnLst/>
              <a:rect l="l" t="t" r="r" b="b"/>
              <a:pathLst>
                <a:path w="16100" h="14250" extrusionOk="0">
                  <a:moveTo>
                    <a:pt x="5500" y="0"/>
                  </a:moveTo>
                  <a:lnTo>
                    <a:pt x="6450" y="9050"/>
                  </a:lnTo>
                  <a:lnTo>
                    <a:pt x="2150" y="12500"/>
                  </a:lnTo>
                  <a:lnTo>
                    <a:pt x="0" y="14250"/>
                  </a:lnTo>
                  <a:lnTo>
                    <a:pt x="16100" y="14250"/>
                  </a:lnTo>
                  <a:lnTo>
                    <a:pt x="16000" y="13400"/>
                  </a:lnTo>
                  <a:lnTo>
                    <a:pt x="14750" y="350"/>
                  </a:lnTo>
                  <a:lnTo>
                    <a:pt x="5500"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5"/>
            <p:cNvSpPr/>
            <p:nvPr/>
          </p:nvSpPr>
          <p:spPr>
            <a:xfrm>
              <a:off x="6598475" y="5473070"/>
              <a:ext cx="545468" cy="482790"/>
            </a:xfrm>
            <a:custGeom>
              <a:avLst/>
              <a:gdLst/>
              <a:ahLst/>
              <a:cxnLst/>
              <a:rect l="l" t="t" r="r" b="b"/>
              <a:pathLst>
                <a:path w="16100" h="14250" fill="none" extrusionOk="0">
                  <a:moveTo>
                    <a:pt x="16100" y="14250"/>
                  </a:moveTo>
                  <a:lnTo>
                    <a:pt x="0" y="14250"/>
                  </a:lnTo>
                  <a:lnTo>
                    <a:pt x="2150" y="12500"/>
                  </a:lnTo>
                  <a:lnTo>
                    <a:pt x="6450" y="9050"/>
                  </a:lnTo>
                  <a:lnTo>
                    <a:pt x="5500" y="0"/>
                  </a:lnTo>
                  <a:lnTo>
                    <a:pt x="14750" y="350"/>
                  </a:lnTo>
                  <a:lnTo>
                    <a:pt x="16000" y="13400"/>
                  </a:lnTo>
                  <a:lnTo>
                    <a:pt x="16100" y="142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5"/>
            <p:cNvSpPr/>
            <p:nvPr/>
          </p:nvSpPr>
          <p:spPr>
            <a:xfrm>
              <a:off x="7525093" y="5473070"/>
              <a:ext cx="521752" cy="482790"/>
            </a:xfrm>
            <a:custGeom>
              <a:avLst/>
              <a:gdLst/>
              <a:ahLst/>
              <a:cxnLst/>
              <a:rect l="l" t="t" r="r" b="b"/>
              <a:pathLst>
                <a:path w="15400" h="14250" extrusionOk="0">
                  <a:moveTo>
                    <a:pt x="2950" y="0"/>
                  </a:moveTo>
                  <a:lnTo>
                    <a:pt x="4600" y="9050"/>
                  </a:lnTo>
                  <a:lnTo>
                    <a:pt x="2050" y="11950"/>
                  </a:lnTo>
                  <a:lnTo>
                    <a:pt x="0" y="14250"/>
                  </a:lnTo>
                  <a:lnTo>
                    <a:pt x="15400" y="14250"/>
                  </a:lnTo>
                  <a:lnTo>
                    <a:pt x="15200" y="13400"/>
                  </a:lnTo>
                  <a:lnTo>
                    <a:pt x="12150" y="350"/>
                  </a:lnTo>
                  <a:lnTo>
                    <a:pt x="2950"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5"/>
            <p:cNvSpPr/>
            <p:nvPr/>
          </p:nvSpPr>
          <p:spPr>
            <a:xfrm>
              <a:off x="7525093" y="5473070"/>
              <a:ext cx="521752" cy="482790"/>
            </a:xfrm>
            <a:custGeom>
              <a:avLst/>
              <a:gdLst/>
              <a:ahLst/>
              <a:cxnLst/>
              <a:rect l="l" t="t" r="r" b="b"/>
              <a:pathLst>
                <a:path w="15400" h="14250" fill="none" extrusionOk="0">
                  <a:moveTo>
                    <a:pt x="15400" y="14250"/>
                  </a:moveTo>
                  <a:lnTo>
                    <a:pt x="0" y="14250"/>
                  </a:lnTo>
                  <a:lnTo>
                    <a:pt x="2050" y="11950"/>
                  </a:lnTo>
                  <a:lnTo>
                    <a:pt x="4600" y="9050"/>
                  </a:lnTo>
                  <a:lnTo>
                    <a:pt x="2950" y="0"/>
                  </a:lnTo>
                  <a:lnTo>
                    <a:pt x="12150" y="350"/>
                  </a:lnTo>
                  <a:lnTo>
                    <a:pt x="15200" y="13400"/>
                  </a:lnTo>
                  <a:lnTo>
                    <a:pt x="15400" y="142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5"/>
            <p:cNvSpPr/>
            <p:nvPr/>
          </p:nvSpPr>
          <p:spPr>
            <a:xfrm>
              <a:off x="6553632" y="5546448"/>
              <a:ext cx="559394" cy="495116"/>
            </a:xfrm>
            <a:custGeom>
              <a:avLst/>
              <a:gdLst/>
              <a:ahLst/>
              <a:cxnLst/>
              <a:rect l="l" t="t" r="r" b="b"/>
              <a:pathLst>
                <a:path w="16100" h="14250" extrusionOk="0">
                  <a:moveTo>
                    <a:pt x="5500" y="0"/>
                  </a:moveTo>
                  <a:lnTo>
                    <a:pt x="6450" y="9050"/>
                  </a:lnTo>
                  <a:lnTo>
                    <a:pt x="2150" y="12500"/>
                  </a:lnTo>
                  <a:lnTo>
                    <a:pt x="0" y="14250"/>
                  </a:lnTo>
                  <a:lnTo>
                    <a:pt x="16100" y="14250"/>
                  </a:lnTo>
                  <a:lnTo>
                    <a:pt x="16000" y="13400"/>
                  </a:lnTo>
                  <a:lnTo>
                    <a:pt x="14750" y="350"/>
                  </a:lnTo>
                  <a:lnTo>
                    <a:pt x="5500"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5"/>
            <p:cNvSpPr/>
            <p:nvPr/>
          </p:nvSpPr>
          <p:spPr>
            <a:xfrm>
              <a:off x="6553632" y="5546448"/>
              <a:ext cx="559394" cy="495116"/>
            </a:xfrm>
            <a:custGeom>
              <a:avLst/>
              <a:gdLst/>
              <a:ahLst/>
              <a:cxnLst/>
              <a:rect l="l" t="t" r="r" b="b"/>
              <a:pathLst>
                <a:path w="16100" h="14250" fill="none" extrusionOk="0">
                  <a:moveTo>
                    <a:pt x="16100" y="14250"/>
                  </a:moveTo>
                  <a:lnTo>
                    <a:pt x="0" y="14250"/>
                  </a:lnTo>
                  <a:lnTo>
                    <a:pt x="2150" y="12500"/>
                  </a:lnTo>
                  <a:lnTo>
                    <a:pt x="6450" y="9050"/>
                  </a:lnTo>
                  <a:lnTo>
                    <a:pt x="5500" y="0"/>
                  </a:lnTo>
                  <a:lnTo>
                    <a:pt x="14750" y="350"/>
                  </a:lnTo>
                  <a:lnTo>
                    <a:pt x="16000" y="13400"/>
                  </a:lnTo>
                  <a:lnTo>
                    <a:pt x="16100" y="142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5"/>
            <p:cNvSpPr/>
            <p:nvPr/>
          </p:nvSpPr>
          <p:spPr>
            <a:xfrm>
              <a:off x="7503907" y="5546448"/>
              <a:ext cx="535073" cy="495116"/>
            </a:xfrm>
            <a:custGeom>
              <a:avLst/>
              <a:gdLst/>
              <a:ahLst/>
              <a:cxnLst/>
              <a:rect l="l" t="t" r="r" b="b"/>
              <a:pathLst>
                <a:path w="15400" h="14250" extrusionOk="0">
                  <a:moveTo>
                    <a:pt x="2950" y="0"/>
                  </a:moveTo>
                  <a:lnTo>
                    <a:pt x="4600" y="9050"/>
                  </a:lnTo>
                  <a:lnTo>
                    <a:pt x="2050" y="11950"/>
                  </a:lnTo>
                  <a:lnTo>
                    <a:pt x="0" y="14250"/>
                  </a:lnTo>
                  <a:lnTo>
                    <a:pt x="15400" y="14250"/>
                  </a:lnTo>
                  <a:lnTo>
                    <a:pt x="15200" y="13400"/>
                  </a:lnTo>
                  <a:lnTo>
                    <a:pt x="12150" y="350"/>
                  </a:lnTo>
                  <a:lnTo>
                    <a:pt x="2950"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5"/>
            <p:cNvSpPr/>
            <p:nvPr/>
          </p:nvSpPr>
          <p:spPr>
            <a:xfrm>
              <a:off x="7503907" y="5546448"/>
              <a:ext cx="535073" cy="495116"/>
            </a:xfrm>
            <a:custGeom>
              <a:avLst/>
              <a:gdLst/>
              <a:ahLst/>
              <a:cxnLst/>
              <a:rect l="l" t="t" r="r" b="b"/>
              <a:pathLst>
                <a:path w="15400" h="14250" fill="none" extrusionOk="0">
                  <a:moveTo>
                    <a:pt x="15400" y="14250"/>
                  </a:moveTo>
                  <a:lnTo>
                    <a:pt x="0" y="14250"/>
                  </a:lnTo>
                  <a:lnTo>
                    <a:pt x="2050" y="11950"/>
                  </a:lnTo>
                  <a:lnTo>
                    <a:pt x="4600" y="9050"/>
                  </a:lnTo>
                  <a:lnTo>
                    <a:pt x="2950" y="0"/>
                  </a:lnTo>
                  <a:lnTo>
                    <a:pt x="12150" y="350"/>
                  </a:lnTo>
                  <a:lnTo>
                    <a:pt x="15200" y="13400"/>
                  </a:lnTo>
                  <a:lnTo>
                    <a:pt x="15400" y="142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5"/>
            <p:cNvSpPr/>
            <p:nvPr/>
          </p:nvSpPr>
          <p:spPr>
            <a:xfrm>
              <a:off x="5023114" y="426772"/>
              <a:ext cx="3279928" cy="3884491"/>
            </a:xfrm>
            <a:custGeom>
              <a:avLst/>
              <a:gdLst/>
              <a:ahLst/>
              <a:cxnLst/>
              <a:rect l="l" t="t" r="r" b="b"/>
              <a:pathLst>
                <a:path w="94400" h="111800" extrusionOk="0">
                  <a:moveTo>
                    <a:pt x="64850" y="25000"/>
                  </a:moveTo>
                  <a:lnTo>
                    <a:pt x="65600" y="25050"/>
                  </a:lnTo>
                  <a:lnTo>
                    <a:pt x="66350" y="25200"/>
                  </a:lnTo>
                  <a:lnTo>
                    <a:pt x="67050" y="25500"/>
                  </a:lnTo>
                  <a:lnTo>
                    <a:pt x="67350" y="25650"/>
                  </a:lnTo>
                  <a:lnTo>
                    <a:pt x="67700" y="25850"/>
                  </a:lnTo>
                  <a:lnTo>
                    <a:pt x="67950" y="26050"/>
                  </a:lnTo>
                  <a:lnTo>
                    <a:pt x="68250" y="26300"/>
                  </a:lnTo>
                  <a:lnTo>
                    <a:pt x="68500" y="26600"/>
                  </a:lnTo>
                  <a:lnTo>
                    <a:pt x="68700" y="26900"/>
                  </a:lnTo>
                  <a:lnTo>
                    <a:pt x="68900" y="27200"/>
                  </a:lnTo>
                  <a:lnTo>
                    <a:pt x="69050" y="27550"/>
                  </a:lnTo>
                  <a:lnTo>
                    <a:pt x="69150" y="27900"/>
                  </a:lnTo>
                  <a:lnTo>
                    <a:pt x="69250" y="28300"/>
                  </a:lnTo>
                  <a:lnTo>
                    <a:pt x="69550" y="28200"/>
                  </a:lnTo>
                  <a:lnTo>
                    <a:pt x="69850" y="28150"/>
                  </a:lnTo>
                  <a:lnTo>
                    <a:pt x="70500" y="28100"/>
                  </a:lnTo>
                  <a:lnTo>
                    <a:pt x="70950" y="28100"/>
                  </a:lnTo>
                  <a:lnTo>
                    <a:pt x="71350" y="28150"/>
                  </a:lnTo>
                  <a:lnTo>
                    <a:pt x="71750" y="28250"/>
                  </a:lnTo>
                  <a:lnTo>
                    <a:pt x="72150" y="28400"/>
                  </a:lnTo>
                  <a:lnTo>
                    <a:pt x="72550" y="28550"/>
                  </a:lnTo>
                  <a:lnTo>
                    <a:pt x="72900" y="28800"/>
                  </a:lnTo>
                  <a:lnTo>
                    <a:pt x="73250" y="29000"/>
                  </a:lnTo>
                  <a:lnTo>
                    <a:pt x="73550" y="29300"/>
                  </a:lnTo>
                  <a:lnTo>
                    <a:pt x="73800" y="29600"/>
                  </a:lnTo>
                  <a:lnTo>
                    <a:pt x="74050" y="29950"/>
                  </a:lnTo>
                  <a:lnTo>
                    <a:pt x="74250" y="30300"/>
                  </a:lnTo>
                  <a:lnTo>
                    <a:pt x="74350" y="30700"/>
                  </a:lnTo>
                  <a:lnTo>
                    <a:pt x="74400" y="31100"/>
                  </a:lnTo>
                  <a:lnTo>
                    <a:pt x="74450" y="31550"/>
                  </a:lnTo>
                  <a:lnTo>
                    <a:pt x="74350" y="32000"/>
                  </a:lnTo>
                  <a:lnTo>
                    <a:pt x="74200" y="32450"/>
                  </a:lnTo>
                  <a:lnTo>
                    <a:pt x="74500" y="32500"/>
                  </a:lnTo>
                  <a:lnTo>
                    <a:pt x="74750" y="32550"/>
                  </a:lnTo>
                  <a:lnTo>
                    <a:pt x="75000" y="32650"/>
                  </a:lnTo>
                  <a:lnTo>
                    <a:pt x="75250" y="32750"/>
                  </a:lnTo>
                  <a:lnTo>
                    <a:pt x="75650" y="33050"/>
                  </a:lnTo>
                  <a:lnTo>
                    <a:pt x="76000" y="33450"/>
                  </a:lnTo>
                  <a:lnTo>
                    <a:pt x="76300" y="33900"/>
                  </a:lnTo>
                  <a:lnTo>
                    <a:pt x="76500" y="34450"/>
                  </a:lnTo>
                  <a:lnTo>
                    <a:pt x="76700" y="35000"/>
                  </a:lnTo>
                  <a:lnTo>
                    <a:pt x="76800" y="35600"/>
                  </a:lnTo>
                  <a:lnTo>
                    <a:pt x="76800" y="36200"/>
                  </a:lnTo>
                  <a:lnTo>
                    <a:pt x="76800" y="36800"/>
                  </a:lnTo>
                  <a:lnTo>
                    <a:pt x="76700" y="37350"/>
                  </a:lnTo>
                  <a:lnTo>
                    <a:pt x="76500" y="37900"/>
                  </a:lnTo>
                  <a:lnTo>
                    <a:pt x="76300" y="38400"/>
                  </a:lnTo>
                  <a:lnTo>
                    <a:pt x="76000" y="38850"/>
                  </a:lnTo>
                  <a:lnTo>
                    <a:pt x="75650" y="39200"/>
                  </a:lnTo>
                  <a:lnTo>
                    <a:pt x="75450" y="39300"/>
                  </a:lnTo>
                  <a:lnTo>
                    <a:pt x="75200" y="39450"/>
                  </a:lnTo>
                  <a:lnTo>
                    <a:pt x="75350" y="39550"/>
                  </a:lnTo>
                  <a:lnTo>
                    <a:pt x="75500" y="39700"/>
                  </a:lnTo>
                  <a:lnTo>
                    <a:pt x="75650" y="39900"/>
                  </a:lnTo>
                  <a:lnTo>
                    <a:pt x="75750" y="40100"/>
                  </a:lnTo>
                  <a:lnTo>
                    <a:pt x="75850" y="40500"/>
                  </a:lnTo>
                  <a:lnTo>
                    <a:pt x="75900" y="41000"/>
                  </a:lnTo>
                  <a:lnTo>
                    <a:pt x="75850" y="41550"/>
                  </a:lnTo>
                  <a:lnTo>
                    <a:pt x="75700" y="42150"/>
                  </a:lnTo>
                  <a:lnTo>
                    <a:pt x="75500" y="42750"/>
                  </a:lnTo>
                  <a:lnTo>
                    <a:pt x="75200" y="43350"/>
                  </a:lnTo>
                  <a:lnTo>
                    <a:pt x="74850" y="43900"/>
                  </a:lnTo>
                  <a:lnTo>
                    <a:pt x="74400" y="44450"/>
                  </a:lnTo>
                  <a:lnTo>
                    <a:pt x="73900" y="44950"/>
                  </a:lnTo>
                  <a:lnTo>
                    <a:pt x="73350" y="45400"/>
                  </a:lnTo>
                  <a:lnTo>
                    <a:pt x="72700" y="45800"/>
                  </a:lnTo>
                  <a:lnTo>
                    <a:pt x="72000" y="46100"/>
                  </a:lnTo>
                  <a:lnTo>
                    <a:pt x="71650" y="46200"/>
                  </a:lnTo>
                  <a:lnTo>
                    <a:pt x="71250" y="46250"/>
                  </a:lnTo>
                  <a:lnTo>
                    <a:pt x="70850" y="46300"/>
                  </a:lnTo>
                  <a:lnTo>
                    <a:pt x="70450" y="46350"/>
                  </a:lnTo>
                  <a:lnTo>
                    <a:pt x="69900" y="46300"/>
                  </a:lnTo>
                  <a:lnTo>
                    <a:pt x="69350" y="46200"/>
                  </a:lnTo>
                  <a:lnTo>
                    <a:pt x="68750" y="46050"/>
                  </a:lnTo>
                  <a:lnTo>
                    <a:pt x="68150" y="45850"/>
                  </a:lnTo>
                  <a:lnTo>
                    <a:pt x="55900" y="44150"/>
                  </a:lnTo>
                  <a:lnTo>
                    <a:pt x="55750" y="44050"/>
                  </a:lnTo>
                  <a:lnTo>
                    <a:pt x="55250" y="43900"/>
                  </a:lnTo>
                  <a:lnTo>
                    <a:pt x="54650" y="43550"/>
                  </a:lnTo>
                  <a:lnTo>
                    <a:pt x="54300" y="43300"/>
                  </a:lnTo>
                  <a:lnTo>
                    <a:pt x="53950" y="43050"/>
                  </a:lnTo>
                  <a:lnTo>
                    <a:pt x="53600" y="42750"/>
                  </a:lnTo>
                  <a:lnTo>
                    <a:pt x="53300" y="42400"/>
                  </a:lnTo>
                  <a:lnTo>
                    <a:pt x="53000" y="42050"/>
                  </a:lnTo>
                  <a:lnTo>
                    <a:pt x="52800" y="41600"/>
                  </a:lnTo>
                  <a:lnTo>
                    <a:pt x="52600" y="41150"/>
                  </a:lnTo>
                  <a:lnTo>
                    <a:pt x="52500" y="40600"/>
                  </a:lnTo>
                  <a:lnTo>
                    <a:pt x="52500" y="40050"/>
                  </a:lnTo>
                  <a:lnTo>
                    <a:pt x="52550" y="39450"/>
                  </a:lnTo>
                  <a:lnTo>
                    <a:pt x="52100" y="39200"/>
                  </a:lnTo>
                  <a:lnTo>
                    <a:pt x="51700" y="38900"/>
                  </a:lnTo>
                  <a:lnTo>
                    <a:pt x="51350" y="38550"/>
                  </a:lnTo>
                  <a:lnTo>
                    <a:pt x="51050" y="38150"/>
                  </a:lnTo>
                  <a:lnTo>
                    <a:pt x="50850" y="37700"/>
                  </a:lnTo>
                  <a:lnTo>
                    <a:pt x="50700" y="37250"/>
                  </a:lnTo>
                  <a:lnTo>
                    <a:pt x="50650" y="36800"/>
                  </a:lnTo>
                  <a:lnTo>
                    <a:pt x="50600" y="36350"/>
                  </a:lnTo>
                  <a:lnTo>
                    <a:pt x="50650" y="35850"/>
                  </a:lnTo>
                  <a:lnTo>
                    <a:pt x="50750" y="35400"/>
                  </a:lnTo>
                  <a:lnTo>
                    <a:pt x="50900" y="34950"/>
                  </a:lnTo>
                  <a:lnTo>
                    <a:pt x="51100" y="34550"/>
                  </a:lnTo>
                  <a:lnTo>
                    <a:pt x="51350" y="34200"/>
                  </a:lnTo>
                  <a:lnTo>
                    <a:pt x="51700" y="33850"/>
                  </a:lnTo>
                  <a:lnTo>
                    <a:pt x="52050" y="33600"/>
                  </a:lnTo>
                  <a:lnTo>
                    <a:pt x="52500" y="33400"/>
                  </a:lnTo>
                  <a:lnTo>
                    <a:pt x="52200" y="33050"/>
                  </a:lnTo>
                  <a:lnTo>
                    <a:pt x="51950" y="32650"/>
                  </a:lnTo>
                  <a:lnTo>
                    <a:pt x="51800" y="32250"/>
                  </a:lnTo>
                  <a:lnTo>
                    <a:pt x="51700" y="31850"/>
                  </a:lnTo>
                  <a:lnTo>
                    <a:pt x="51700" y="31400"/>
                  </a:lnTo>
                  <a:lnTo>
                    <a:pt x="51700" y="31000"/>
                  </a:lnTo>
                  <a:lnTo>
                    <a:pt x="51800" y="30550"/>
                  </a:lnTo>
                  <a:lnTo>
                    <a:pt x="51950" y="30150"/>
                  </a:lnTo>
                  <a:lnTo>
                    <a:pt x="52150" y="29750"/>
                  </a:lnTo>
                  <a:lnTo>
                    <a:pt x="52450" y="29400"/>
                  </a:lnTo>
                  <a:lnTo>
                    <a:pt x="52750" y="29100"/>
                  </a:lnTo>
                  <a:lnTo>
                    <a:pt x="53100" y="28800"/>
                  </a:lnTo>
                  <a:lnTo>
                    <a:pt x="53500" y="28550"/>
                  </a:lnTo>
                  <a:lnTo>
                    <a:pt x="53900" y="28400"/>
                  </a:lnTo>
                  <a:lnTo>
                    <a:pt x="54400" y="28300"/>
                  </a:lnTo>
                  <a:lnTo>
                    <a:pt x="54900" y="28250"/>
                  </a:lnTo>
                  <a:lnTo>
                    <a:pt x="55400" y="28300"/>
                  </a:lnTo>
                  <a:lnTo>
                    <a:pt x="55900" y="28400"/>
                  </a:lnTo>
                  <a:lnTo>
                    <a:pt x="55850" y="28050"/>
                  </a:lnTo>
                  <a:lnTo>
                    <a:pt x="55900" y="27700"/>
                  </a:lnTo>
                  <a:lnTo>
                    <a:pt x="55950" y="27400"/>
                  </a:lnTo>
                  <a:lnTo>
                    <a:pt x="56000" y="27100"/>
                  </a:lnTo>
                  <a:lnTo>
                    <a:pt x="56150" y="26850"/>
                  </a:lnTo>
                  <a:lnTo>
                    <a:pt x="56250" y="26650"/>
                  </a:lnTo>
                  <a:lnTo>
                    <a:pt x="56450" y="26450"/>
                  </a:lnTo>
                  <a:lnTo>
                    <a:pt x="56650" y="26250"/>
                  </a:lnTo>
                  <a:lnTo>
                    <a:pt x="57100" y="25950"/>
                  </a:lnTo>
                  <a:lnTo>
                    <a:pt x="57600" y="25750"/>
                  </a:lnTo>
                  <a:lnTo>
                    <a:pt x="58150" y="25650"/>
                  </a:lnTo>
                  <a:lnTo>
                    <a:pt x="58700" y="25600"/>
                  </a:lnTo>
                  <a:lnTo>
                    <a:pt x="59100" y="25600"/>
                  </a:lnTo>
                  <a:lnTo>
                    <a:pt x="59500" y="25650"/>
                  </a:lnTo>
                  <a:lnTo>
                    <a:pt x="59850" y="25750"/>
                  </a:lnTo>
                  <a:lnTo>
                    <a:pt x="60200" y="25850"/>
                  </a:lnTo>
                  <a:lnTo>
                    <a:pt x="60500" y="26050"/>
                  </a:lnTo>
                  <a:lnTo>
                    <a:pt x="60750" y="26200"/>
                  </a:lnTo>
                  <a:lnTo>
                    <a:pt x="61000" y="26400"/>
                  </a:lnTo>
                  <a:lnTo>
                    <a:pt x="61150" y="26650"/>
                  </a:lnTo>
                  <a:lnTo>
                    <a:pt x="61500" y="26250"/>
                  </a:lnTo>
                  <a:lnTo>
                    <a:pt x="61900" y="25950"/>
                  </a:lnTo>
                  <a:lnTo>
                    <a:pt x="62350" y="25650"/>
                  </a:lnTo>
                  <a:lnTo>
                    <a:pt x="62800" y="25400"/>
                  </a:lnTo>
                  <a:lnTo>
                    <a:pt x="63300" y="25200"/>
                  </a:lnTo>
                  <a:lnTo>
                    <a:pt x="63800" y="25100"/>
                  </a:lnTo>
                  <a:lnTo>
                    <a:pt x="64300" y="25000"/>
                  </a:lnTo>
                  <a:close/>
                  <a:moveTo>
                    <a:pt x="84000" y="69600"/>
                  </a:moveTo>
                  <a:lnTo>
                    <a:pt x="83450" y="69750"/>
                  </a:lnTo>
                  <a:lnTo>
                    <a:pt x="83650" y="69700"/>
                  </a:lnTo>
                  <a:lnTo>
                    <a:pt x="83750" y="70100"/>
                  </a:lnTo>
                  <a:lnTo>
                    <a:pt x="84000" y="69600"/>
                  </a:lnTo>
                  <a:close/>
                  <a:moveTo>
                    <a:pt x="58550" y="0"/>
                  </a:moveTo>
                  <a:lnTo>
                    <a:pt x="57150" y="100"/>
                  </a:lnTo>
                  <a:lnTo>
                    <a:pt x="55800" y="200"/>
                  </a:lnTo>
                  <a:lnTo>
                    <a:pt x="54400" y="350"/>
                  </a:lnTo>
                  <a:lnTo>
                    <a:pt x="51650" y="700"/>
                  </a:lnTo>
                  <a:lnTo>
                    <a:pt x="48850" y="1150"/>
                  </a:lnTo>
                  <a:lnTo>
                    <a:pt x="43200" y="2200"/>
                  </a:lnTo>
                  <a:lnTo>
                    <a:pt x="40350" y="2700"/>
                  </a:lnTo>
                  <a:lnTo>
                    <a:pt x="37550" y="3100"/>
                  </a:lnTo>
                  <a:lnTo>
                    <a:pt x="34250" y="3600"/>
                  </a:lnTo>
                  <a:lnTo>
                    <a:pt x="31000" y="4150"/>
                  </a:lnTo>
                  <a:lnTo>
                    <a:pt x="29350" y="4500"/>
                  </a:lnTo>
                  <a:lnTo>
                    <a:pt x="27700" y="4850"/>
                  </a:lnTo>
                  <a:lnTo>
                    <a:pt x="26100" y="5200"/>
                  </a:lnTo>
                  <a:lnTo>
                    <a:pt x="24500" y="5650"/>
                  </a:lnTo>
                  <a:lnTo>
                    <a:pt x="22900" y="6100"/>
                  </a:lnTo>
                  <a:lnTo>
                    <a:pt x="21300" y="6550"/>
                  </a:lnTo>
                  <a:lnTo>
                    <a:pt x="19750" y="7100"/>
                  </a:lnTo>
                  <a:lnTo>
                    <a:pt x="18200" y="7700"/>
                  </a:lnTo>
                  <a:lnTo>
                    <a:pt x="16700" y="8300"/>
                  </a:lnTo>
                  <a:lnTo>
                    <a:pt x="15150" y="9000"/>
                  </a:lnTo>
                  <a:lnTo>
                    <a:pt x="13700" y="9700"/>
                  </a:lnTo>
                  <a:lnTo>
                    <a:pt x="12250" y="10500"/>
                  </a:lnTo>
                  <a:lnTo>
                    <a:pt x="10450" y="11600"/>
                  </a:lnTo>
                  <a:lnTo>
                    <a:pt x="8700" y="12750"/>
                  </a:lnTo>
                  <a:lnTo>
                    <a:pt x="7850" y="13400"/>
                  </a:lnTo>
                  <a:lnTo>
                    <a:pt x="7000" y="14050"/>
                  </a:lnTo>
                  <a:lnTo>
                    <a:pt x="6200" y="14750"/>
                  </a:lnTo>
                  <a:lnTo>
                    <a:pt x="5400" y="15400"/>
                  </a:lnTo>
                  <a:lnTo>
                    <a:pt x="4650" y="16150"/>
                  </a:lnTo>
                  <a:lnTo>
                    <a:pt x="3900" y="16900"/>
                  </a:lnTo>
                  <a:lnTo>
                    <a:pt x="3200" y="17650"/>
                  </a:lnTo>
                  <a:lnTo>
                    <a:pt x="2500" y="18450"/>
                  </a:lnTo>
                  <a:lnTo>
                    <a:pt x="1850" y="19250"/>
                  </a:lnTo>
                  <a:lnTo>
                    <a:pt x="1200" y="20050"/>
                  </a:lnTo>
                  <a:lnTo>
                    <a:pt x="600" y="20900"/>
                  </a:lnTo>
                  <a:lnTo>
                    <a:pt x="0" y="21800"/>
                  </a:lnTo>
                  <a:lnTo>
                    <a:pt x="26050" y="21800"/>
                  </a:lnTo>
                  <a:lnTo>
                    <a:pt x="26050" y="105350"/>
                  </a:lnTo>
                  <a:lnTo>
                    <a:pt x="27000" y="106100"/>
                  </a:lnTo>
                  <a:lnTo>
                    <a:pt x="28000" y="106850"/>
                  </a:lnTo>
                  <a:lnTo>
                    <a:pt x="29000" y="107550"/>
                  </a:lnTo>
                  <a:lnTo>
                    <a:pt x="30000" y="108200"/>
                  </a:lnTo>
                  <a:lnTo>
                    <a:pt x="31050" y="108850"/>
                  </a:lnTo>
                  <a:lnTo>
                    <a:pt x="32100" y="109400"/>
                  </a:lnTo>
                  <a:lnTo>
                    <a:pt x="33200" y="109900"/>
                  </a:lnTo>
                  <a:lnTo>
                    <a:pt x="34350" y="110400"/>
                  </a:lnTo>
                  <a:lnTo>
                    <a:pt x="35300" y="110750"/>
                  </a:lnTo>
                  <a:lnTo>
                    <a:pt x="36300" y="111000"/>
                  </a:lnTo>
                  <a:lnTo>
                    <a:pt x="37250" y="111250"/>
                  </a:lnTo>
                  <a:lnTo>
                    <a:pt x="38250" y="111450"/>
                  </a:lnTo>
                  <a:lnTo>
                    <a:pt x="39250" y="111600"/>
                  </a:lnTo>
                  <a:lnTo>
                    <a:pt x="40200" y="111750"/>
                  </a:lnTo>
                  <a:lnTo>
                    <a:pt x="41200" y="111800"/>
                  </a:lnTo>
                  <a:lnTo>
                    <a:pt x="43350" y="111800"/>
                  </a:lnTo>
                  <a:lnTo>
                    <a:pt x="44500" y="111700"/>
                  </a:lnTo>
                  <a:lnTo>
                    <a:pt x="44250" y="105950"/>
                  </a:lnTo>
                  <a:lnTo>
                    <a:pt x="44100" y="101700"/>
                  </a:lnTo>
                  <a:lnTo>
                    <a:pt x="43550" y="101350"/>
                  </a:lnTo>
                  <a:lnTo>
                    <a:pt x="43050" y="101000"/>
                  </a:lnTo>
                  <a:lnTo>
                    <a:pt x="42600" y="100600"/>
                  </a:lnTo>
                  <a:lnTo>
                    <a:pt x="42200" y="100150"/>
                  </a:lnTo>
                  <a:lnTo>
                    <a:pt x="41850" y="99700"/>
                  </a:lnTo>
                  <a:lnTo>
                    <a:pt x="41550" y="99200"/>
                  </a:lnTo>
                  <a:lnTo>
                    <a:pt x="41300" y="98650"/>
                  </a:lnTo>
                  <a:lnTo>
                    <a:pt x="41100" y="98050"/>
                  </a:lnTo>
                  <a:lnTo>
                    <a:pt x="40750" y="96750"/>
                  </a:lnTo>
                  <a:lnTo>
                    <a:pt x="40500" y="95500"/>
                  </a:lnTo>
                  <a:lnTo>
                    <a:pt x="40300" y="94250"/>
                  </a:lnTo>
                  <a:lnTo>
                    <a:pt x="40150" y="93100"/>
                  </a:lnTo>
                  <a:lnTo>
                    <a:pt x="40000" y="91950"/>
                  </a:lnTo>
                  <a:lnTo>
                    <a:pt x="39950" y="90800"/>
                  </a:lnTo>
                  <a:lnTo>
                    <a:pt x="39250" y="92250"/>
                  </a:lnTo>
                  <a:lnTo>
                    <a:pt x="39100" y="92200"/>
                  </a:lnTo>
                  <a:lnTo>
                    <a:pt x="38750" y="91950"/>
                  </a:lnTo>
                  <a:lnTo>
                    <a:pt x="38200" y="91500"/>
                  </a:lnTo>
                  <a:lnTo>
                    <a:pt x="37950" y="91250"/>
                  </a:lnTo>
                  <a:lnTo>
                    <a:pt x="37650" y="90900"/>
                  </a:lnTo>
                  <a:lnTo>
                    <a:pt x="37350" y="90500"/>
                  </a:lnTo>
                  <a:lnTo>
                    <a:pt x="37050" y="90050"/>
                  </a:lnTo>
                  <a:lnTo>
                    <a:pt x="36750" y="89550"/>
                  </a:lnTo>
                  <a:lnTo>
                    <a:pt x="36550" y="88950"/>
                  </a:lnTo>
                  <a:lnTo>
                    <a:pt x="36350" y="88300"/>
                  </a:lnTo>
                  <a:lnTo>
                    <a:pt x="36150" y="87600"/>
                  </a:lnTo>
                  <a:lnTo>
                    <a:pt x="36050" y="86800"/>
                  </a:lnTo>
                  <a:lnTo>
                    <a:pt x="36050" y="85950"/>
                  </a:lnTo>
                  <a:lnTo>
                    <a:pt x="36100" y="85350"/>
                  </a:lnTo>
                  <a:lnTo>
                    <a:pt x="36300" y="84500"/>
                  </a:lnTo>
                  <a:lnTo>
                    <a:pt x="36550" y="83500"/>
                  </a:lnTo>
                  <a:lnTo>
                    <a:pt x="36950" y="82350"/>
                  </a:lnTo>
                  <a:lnTo>
                    <a:pt x="37850" y="79750"/>
                  </a:lnTo>
                  <a:lnTo>
                    <a:pt x="38900" y="77000"/>
                  </a:lnTo>
                  <a:lnTo>
                    <a:pt x="39950" y="74400"/>
                  </a:lnTo>
                  <a:lnTo>
                    <a:pt x="40900" y="72200"/>
                  </a:lnTo>
                  <a:lnTo>
                    <a:pt x="41800" y="70100"/>
                  </a:lnTo>
                  <a:lnTo>
                    <a:pt x="46000" y="70100"/>
                  </a:lnTo>
                  <a:lnTo>
                    <a:pt x="46500" y="68900"/>
                  </a:lnTo>
                  <a:lnTo>
                    <a:pt x="46900" y="67800"/>
                  </a:lnTo>
                  <a:lnTo>
                    <a:pt x="47050" y="67250"/>
                  </a:lnTo>
                  <a:lnTo>
                    <a:pt x="47150" y="66700"/>
                  </a:lnTo>
                  <a:lnTo>
                    <a:pt x="47200" y="66200"/>
                  </a:lnTo>
                  <a:lnTo>
                    <a:pt x="47200" y="65700"/>
                  </a:lnTo>
                  <a:lnTo>
                    <a:pt x="47200" y="65150"/>
                  </a:lnTo>
                  <a:lnTo>
                    <a:pt x="47250" y="64550"/>
                  </a:lnTo>
                  <a:lnTo>
                    <a:pt x="47350" y="64000"/>
                  </a:lnTo>
                  <a:lnTo>
                    <a:pt x="47450" y="63450"/>
                  </a:lnTo>
                  <a:lnTo>
                    <a:pt x="47600" y="62900"/>
                  </a:lnTo>
                  <a:lnTo>
                    <a:pt x="47800" y="62400"/>
                  </a:lnTo>
                  <a:lnTo>
                    <a:pt x="48000" y="61900"/>
                  </a:lnTo>
                  <a:lnTo>
                    <a:pt x="48200" y="61400"/>
                  </a:lnTo>
                  <a:lnTo>
                    <a:pt x="48750" y="60450"/>
                  </a:lnTo>
                  <a:lnTo>
                    <a:pt x="49400" y="59550"/>
                  </a:lnTo>
                  <a:lnTo>
                    <a:pt x="50100" y="58700"/>
                  </a:lnTo>
                  <a:lnTo>
                    <a:pt x="50850" y="57900"/>
                  </a:lnTo>
                  <a:lnTo>
                    <a:pt x="51650" y="57150"/>
                  </a:lnTo>
                  <a:lnTo>
                    <a:pt x="52450" y="56500"/>
                  </a:lnTo>
                  <a:lnTo>
                    <a:pt x="53300" y="55900"/>
                  </a:lnTo>
                  <a:lnTo>
                    <a:pt x="54100" y="55350"/>
                  </a:lnTo>
                  <a:lnTo>
                    <a:pt x="54850" y="54850"/>
                  </a:lnTo>
                  <a:lnTo>
                    <a:pt x="55600" y="54400"/>
                  </a:lnTo>
                  <a:lnTo>
                    <a:pt x="56850" y="53750"/>
                  </a:lnTo>
                  <a:lnTo>
                    <a:pt x="57750" y="53300"/>
                  </a:lnTo>
                  <a:lnTo>
                    <a:pt x="58100" y="53150"/>
                  </a:lnTo>
                  <a:lnTo>
                    <a:pt x="67400" y="53950"/>
                  </a:lnTo>
                  <a:lnTo>
                    <a:pt x="68350" y="54350"/>
                  </a:lnTo>
                  <a:lnTo>
                    <a:pt x="69600" y="54900"/>
                  </a:lnTo>
                  <a:lnTo>
                    <a:pt x="70750" y="55500"/>
                  </a:lnTo>
                  <a:lnTo>
                    <a:pt x="71800" y="56100"/>
                  </a:lnTo>
                  <a:lnTo>
                    <a:pt x="72800" y="56750"/>
                  </a:lnTo>
                  <a:lnTo>
                    <a:pt x="73100" y="56750"/>
                  </a:lnTo>
                  <a:lnTo>
                    <a:pt x="73450" y="56800"/>
                  </a:lnTo>
                  <a:lnTo>
                    <a:pt x="73900" y="56950"/>
                  </a:lnTo>
                  <a:lnTo>
                    <a:pt x="74450" y="57100"/>
                  </a:lnTo>
                  <a:lnTo>
                    <a:pt x="75100" y="57400"/>
                  </a:lnTo>
                  <a:lnTo>
                    <a:pt x="75850" y="57750"/>
                  </a:lnTo>
                  <a:lnTo>
                    <a:pt x="76650" y="58250"/>
                  </a:lnTo>
                  <a:lnTo>
                    <a:pt x="77500" y="58900"/>
                  </a:lnTo>
                  <a:lnTo>
                    <a:pt x="78400" y="59700"/>
                  </a:lnTo>
                  <a:lnTo>
                    <a:pt x="79350" y="60650"/>
                  </a:lnTo>
                  <a:lnTo>
                    <a:pt x="80350" y="61850"/>
                  </a:lnTo>
                  <a:lnTo>
                    <a:pt x="81350" y="63200"/>
                  </a:lnTo>
                  <a:lnTo>
                    <a:pt x="81850" y="64000"/>
                  </a:lnTo>
                  <a:lnTo>
                    <a:pt x="82350" y="64800"/>
                  </a:lnTo>
                  <a:lnTo>
                    <a:pt x="82900" y="65700"/>
                  </a:lnTo>
                  <a:lnTo>
                    <a:pt x="83400" y="66650"/>
                  </a:lnTo>
                  <a:lnTo>
                    <a:pt x="83900" y="67700"/>
                  </a:lnTo>
                  <a:lnTo>
                    <a:pt x="84400" y="68800"/>
                  </a:lnTo>
                  <a:lnTo>
                    <a:pt x="85250" y="67100"/>
                  </a:lnTo>
                  <a:lnTo>
                    <a:pt x="88000" y="61900"/>
                  </a:lnTo>
                  <a:lnTo>
                    <a:pt x="89350" y="59300"/>
                  </a:lnTo>
                  <a:lnTo>
                    <a:pt x="90600" y="56700"/>
                  </a:lnTo>
                  <a:lnTo>
                    <a:pt x="91200" y="55350"/>
                  </a:lnTo>
                  <a:lnTo>
                    <a:pt x="91750" y="54000"/>
                  </a:lnTo>
                  <a:lnTo>
                    <a:pt x="92300" y="52650"/>
                  </a:lnTo>
                  <a:lnTo>
                    <a:pt x="92750" y="51300"/>
                  </a:lnTo>
                  <a:lnTo>
                    <a:pt x="93200" y="49950"/>
                  </a:lnTo>
                  <a:lnTo>
                    <a:pt x="93550" y="48550"/>
                  </a:lnTo>
                  <a:lnTo>
                    <a:pt x="93850" y="47100"/>
                  </a:lnTo>
                  <a:lnTo>
                    <a:pt x="94100" y="45700"/>
                  </a:lnTo>
                  <a:lnTo>
                    <a:pt x="94250" y="44350"/>
                  </a:lnTo>
                  <a:lnTo>
                    <a:pt x="94350" y="43050"/>
                  </a:lnTo>
                  <a:lnTo>
                    <a:pt x="94400" y="41700"/>
                  </a:lnTo>
                  <a:lnTo>
                    <a:pt x="94350" y="40350"/>
                  </a:lnTo>
                  <a:lnTo>
                    <a:pt x="94300" y="39000"/>
                  </a:lnTo>
                  <a:lnTo>
                    <a:pt x="94150" y="37700"/>
                  </a:lnTo>
                  <a:lnTo>
                    <a:pt x="93950" y="36350"/>
                  </a:lnTo>
                  <a:lnTo>
                    <a:pt x="93750" y="35050"/>
                  </a:lnTo>
                  <a:lnTo>
                    <a:pt x="93450" y="33750"/>
                  </a:lnTo>
                  <a:lnTo>
                    <a:pt x="93100" y="32450"/>
                  </a:lnTo>
                  <a:lnTo>
                    <a:pt x="92700" y="31150"/>
                  </a:lnTo>
                  <a:lnTo>
                    <a:pt x="92300" y="29850"/>
                  </a:lnTo>
                  <a:lnTo>
                    <a:pt x="91850" y="28600"/>
                  </a:lnTo>
                  <a:lnTo>
                    <a:pt x="91350" y="27350"/>
                  </a:lnTo>
                  <a:lnTo>
                    <a:pt x="90800" y="26100"/>
                  </a:lnTo>
                  <a:lnTo>
                    <a:pt x="90200" y="24900"/>
                  </a:lnTo>
                  <a:lnTo>
                    <a:pt x="89600" y="23700"/>
                  </a:lnTo>
                  <a:lnTo>
                    <a:pt x="88950" y="22500"/>
                  </a:lnTo>
                  <a:lnTo>
                    <a:pt x="88300" y="21350"/>
                  </a:lnTo>
                  <a:lnTo>
                    <a:pt x="87600" y="20200"/>
                  </a:lnTo>
                  <a:lnTo>
                    <a:pt x="86150" y="17950"/>
                  </a:lnTo>
                  <a:lnTo>
                    <a:pt x="84550" y="15800"/>
                  </a:lnTo>
                  <a:lnTo>
                    <a:pt x="82950" y="13650"/>
                  </a:lnTo>
                  <a:lnTo>
                    <a:pt x="81250" y="11550"/>
                  </a:lnTo>
                  <a:lnTo>
                    <a:pt x="79500" y="9500"/>
                  </a:lnTo>
                  <a:lnTo>
                    <a:pt x="77700" y="7500"/>
                  </a:lnTo>
                  <a:lnTo>
                    <a:pt x="76750" y="6450"/>
                  </a:lnTo>
                  <a:lnTo>
                    <a:pt x="75700" y="5500"/>
                  </a:lnTo>
                  <a:lnTo>
                    <a:pt x="74700" y="4650"/>
                  </a:lnTo>
                  <a:lnTo>
                    <a:pt x="73650" y="3900"/>
                  </a:lnTo>
                  <a:lnTo>
                    <a:pt x="72600" y="3200"/>
                  </a:lnTo>
                  <a:lnTo>
                    <a:pt x="71500" y="2600"/>
                  </a:lnTo>
                  <a:lnTo>
                    <a:pt x="70400" y="2050"/>
                  </a:lnTo>
                  <a:lnTo>
                    <a:pt x="69300" y="1600"/>
                  </a:lnTo>
                  <a:lnTo>
                    <a:pt x="68150" y="1200"/>
                  </a:lnTo>
                  <a:lnTo>
                    <a:pt x="67000" y="850"/>
                  </a:lnTo>
                  <a:lnTo>
                    <a:pt x="65850" y="550"/>
                  </a:lnTo>
                  <a:lnTo>
                    <a:pt x="64700" y="350"/>
                  </a:lnTo>
                  <a:lnTo>
                    <a:pt x="63500" y="200"/>
                  </a:lnTo>
                  <a:lnTo>
                    <a:pt x="62300" y="100"/>
                  </a:lnTo>
                  <a:lnTo>
                    <a:pt x="6110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5"/>
            <p:cNvSpPr/>
            <p:nvPr/>
          </p:nvSpPr>
          <p:spPr>
            <a:xfrm>
              <a:off x="7922585" y="2845024"/>
              <a:ext cx="19110" cy="17372"/>
            </a:xfrm>
            <a:custGeom>
              <a:avLst/>
              <a:gdLst/>
              <a:ahLst/>
              <a:cxnLst/>
              <a:rect l="l" t="t" r="r" b="b"/>
              <a:pathLst>
                <a:path w="550" h="500" fill="none" extrusionOk="0">
                  <a:moveTo>
                    <a:pt x="550" y="0"/>
                  </a:moveTo>
                  <a:lnTo>
                    <a:pt x="550" y="0"/>
                  </a:lnTo>
                  <a:lnTo>
                    <a:pt x="0" y="150"/>
                  </a:lnTo>
                  <a:lnTo>
                    <a:pt x="200" y="100"/>
                  </a:lnTo>
                  <a:lnTo>
                    <a:pt x="200" y="100"/>
                  </a:lnTo>
                  <a:lnTo>
                    <a:pt x="300" y="500"/>
                  </a:lnTo>
                  <a:lnTo>
                    <a:pt x="300" y="500"/>
                  </a:lnTo>
                  <a:lnTo>
                    <a:pt x="5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5"/>
            <p:cNvSpPr/>
            <p:nvPr/>
          </p:nvSpPr>
          <p:spPr>
            <a:xfrm>
              <a:off x="6781211" y="1295397"/>
              <a:ext cx="910319" cy="741806"/>
            </a:xfrm>
            <a:custGeom>
              <a:avLst/>
              <a:gdLst/>
              <a:ahLst/>
              <a:cxnLst/>
              <a:rect l="l" t="t" r="r" b="b"/>
              <a:pathLst>
                <a:path w="26200" h="21350" fill="none" extrusionOk="0">
                  <a:moveTo>
                    <a:pt x="10550" y="1650"/>
                  </a:moveTo>
                  <a:lnTo>
                    <a:pt x="10550" y="1650"/>
                  </a:lnTo>
                  <a:lnTo>
                    <a:pt x="10900" y="1250"/>
                  </a:lnTo>
                  <a:lnTo>
                    <a:pt x="11300" y="950"/>
                  </a:lnTo>
                  <a:lnTo>
                    <a:pt x="11750" y="650"/>
                  </a:lnTo>
                  <a:lnTo>
                    <a:pt x="12200" y="400"/>
                  </a:lnTo>
                  <a:lnTo>
                    <a:pt x="12700" y="200"/>
                  </a:lnTo>
                  <a:lnTo>
                    <a:pt x="13200" y="100"/>
                  </a:lnTo>
                  <a:lnTo>
                    <a:pt x="13700" y="0"/>
                  </a:lnTo>
                  <a:lnTo>
                    <a:pt x="14250" y="0"/>
                  </a:lnTo>
                  <a:lnTo>
                    <a:pt x="14250" y="0"/>
                  </a:lnTo>
                  <a:lnTo>
                    <a:pt x="15000" y="50"/>
                  </a:lnTo>
                  <a:lnTo>
                    <a:pt x="15750" y="200"/>
                  </a:lnTo>
                  <a:lnTo>
                    <a:pt x="16450" y="500"/>
                  </a:lnTo>
                  <a:lnTo>
                    <a:pt x="16750" y="650"/>
                  </a:lnTo>
                  <a:lnTo>
                    <a:pt x="17100" y="850"/>
                  </a:lnTo>
                  <a:lnTo>
                    <a:pt x="17350" y="1050"/>
                  </a:lnTo>
                  <a:lnTo>
                    <a:pt x="17650" y="1300"/>
                  </a:lnTo>
                  <a:lnTo>
                    <a:pt x="17900" y="1600"/>
                  </a:lnTo>
                  <a:lnTo>
                    <a:pt x="18100" y="1900"/>
                  </a:lnTo>
                  <a:lnTo>
                    <a:pt x="18300" y="2200"/>
                  </a:lnTo>
                  <a:lnTo>
                    <a:pt x="18450" y="2550"/>
                  </a:lnTo>
                  <a:lnTo>
                    <a:pt x="18550" y="2900"/>
                  </a:lnTo>
                  <a:lnTo>
                    <a:pt x="18650" y="3300"/>
                  </a:lnTo>
                  <a:lnTo>
                    <a:pt x="18650" y="3300"/>
                  </a:lnTo>
                  <a:lnTo>
                    <a:pt x="18950" y="3200"/>
                  </a:lnTo>
                  <a:lnTo>
                    <a:pt x="19250" y="3150"/>
                  </a:lnTo>
                  <a:lnTo>
                    <a:pt x="19900" y="3100"/>
                  </a:lnTo>
                  <a:lnTo>
                    <a:pt x="19900" y="3100"/>
                  </a:lnTo>
                  <a:lnTo>
                    <a:pt x="20350" y="3100"/>
                  </a:lnTo>
                  <a:lnTo>
                    <a:pt x="20750" y="3150"/>
                  </a:lnTo>
                  <a:lnTo>
                    <a:pt x="21150" y="3250"/>
                  </a:lnTo>
                  <a:lnTo>
                    <a:pt x="21550" y="3400"/>
                  </a:lnTo>
                  <a:lnTo>
                    <a:pt x="21950" y="3550"/>
                  </a:lnTo>
                  <a:lnTo>
                    <a:pt x="22300" y="3800"/>
                  </a:lnTo>
                  <a:lnTo>
                    <a:pt x="22650" y="4000"/>
                  </a:lnTo>
                  <a:lnTo>
                    <a:pt x="22950" y="4300"/>
                  </a:lnTo>
                  <a:lnTo>
                    <a:pt x="23200" y="4600"/>
                  </a:lnTo>
                  <a:lnTo>
                    <a:pt x="23450" y="4950"/>
                  </a:lnTo>
                  <a:lnTo>
                    <a:pt x="23650" y="5300"/>
                  </a:lnTo>
                  <a:lnTo>
                    <a:pt x="23750" y="5700"/>
                  </a:lnTo>
                  <a:lnTo>
                    <a:pt x="23800" y="6100"/>
                  </a:lnTo>
                  <a:lnTo>
                    <a:pt x="23850" y="6550"/>
                  </a:lnTo>
                  <a:lnTo>
                    <a:pt x="23750" y="7000"/>
                  </a:lnTo>
                  <a:lnTo>
                    <a:pt x="23600" y="7450"/>
                  </a:lnTo>
                  <a:lnTo>
                    <a:pt x="23600" y="7450"/>
                  </a:lnTo>
                  <a:lnTo>
                    <a:pt x="23900" y="7500"/>
                  </a:lnTo>
                  <a:lnTo>
                    <a:pt x="24150" y="7550"/>
                  </a:lnTo>
                  <a:lnTo>
                    <a:pt x="24400" y="7650"/>
                  </a:lnTo>
                  <a:lnTo>
                    <a:pt x="24650" y="7750"/>
                  </a:lnTo>
                  <a:lnTo>
                    <a:pt x="25050" y="8050"/>
                  </a:lnTo>
                  <a:lnTo>
                    <a:pt x="25400" y="8450"/>
                  </a:lnTo>
                  <a:lnTo>
                    <a:pt x="25700" y="8900"/>
                  </a:lnTo>
                  <a:lnTo>
                    <a:pt x="25900" y="9450"/>
                  </a:lnTo>
                  <a:lnTo>
                    <a:pt x="26100" y="10000"/>
                  </a:lnTo>
                  <a:lnTo>
                    <a:pt x="26200" y="10600"/>
                  </a:lnTo>
                  <a:lnTo>
                    <a:pt x="26200" y="11200"/>
                  </a:lnTo>
                  <a:lnTo>
                    <a:pt x="26200" y="11800"/>
                  </a:lnTo>
                  <a:lnTo>
                    <a:pt x="26100" y="12350"/>
                  </a:lnTo>
                  <a:lnTo>
                    <a:pt x="25900" y="12900"/>
                  </a:lnTo>
                  <a:lnTo>
                    <a:pt x="25700" y="13400"/>
                  </a:lnTo>
                  <a:lnTo>
                    <a:pt x="25400" y="13850"/>
                  </a:lnTo>
                  <a:lnTo>
                    <a:pt x="25050" y="14200"/>
                  </a:lnTo>
                  <a:lnTo>
                    <a:pt x="24850" y="14300"/>
                  </a:lnTo>
                  <a:lnTo>
                    <a:pt x="24600" y="14450"/>
                  </a:lnTo>
                  <a:lnTo>
                    <a:pt x="24600" y="14450"/>
                  </a:lnTo>
                  <a:lnTo>
                    <a:pt x="24750" y="14550"/>
                  </a:lnTo>
                  <a:lnTo>
                    <a:pt x="24900" y="14700"/>
                  </a:lnTo>
                  <a:lnTo>
                    <a:pt x="25050" y="14900"/>
                  </a:lnTo>
                  <a:lnTo>
                    <a:pt x="25150" y="15100"/>
                  </a:lnTo>
                  <a:lnTo>
                    <a:pt x="25250" y="15500"/>
                  </a:lnTo>
                  <a:lnTo>
                    <a:pt x="25300" y="16000"/>
                  </a:lnTo>
                  <a:lnTo>
                    <a:pt x="25250" y="16550"/>
                  </a:lnTo>
                  <a:lnTo>
                    <a:pt x="25100" y="17150"/>
                  </a:lnTo>
                  <a:lnTo>
                    <a:pt x="24900" y="17750"/>
                  </a:lnTo>
                  <a:lnTo>
                    <a:pt x="24600" y="18350"/>
                  </a:lnTo>
                  <a:lnTo>
                    <a:pt x="24250" y="18900"/>
                  </a:lnTo>
                  <a:lnTo>
                    <a:pt x="23800" y="19450"/>
                  </a:lnTo>
                  <a:lnTo>
                    <a:pt x="23300" y="19950"/>
                  </a:lnTo>
                  <a:lnTo>
                    <a:pt x="22750" y="20400"/>
                  </a:lnTo>
                  <a:lnTo>
                    <a:pt x="22100" y="20800"/>
                  </a:lnTo>
                  <a:lnTo>
                    <a:pt x="21400" y="21100"/>
                  </a:lnTo>
                  <a:lnTo>
                    <a:pt x="21050" y="21200"/>
                  </a:lnTo>
                  <a:lnTo>
                    <a:pt x="20650" y="21250"/>
                  </a:lnTo>
                  <a:lnTo>
                    <a:pt x="20250" y="21300"/>
                  </a:lnTo>
                  <a:lnTo>
                    <a:pt x="19850" y="21350"/>
                  </a:lnTo>
                  <a:lnTo>
                    <a:pt x="19850" y="21350"/>
                  </a:lnTo>
                  <a:lnTo>
                    <a:pt x="19300" y="21300"/>
                  </a:lnTo>
                  <a:lnTo>
                    <a:pt x="18750" y="21200"/>
                  </a:lnTo>
                  <a:lnTo>
                    <a:pt x="18150" y="21050"/>
                  </a:lnTo>
                  <a:lnTo>
                    <a:pt x="17550" y="20850"/>
                  </a:lnTo>
                  <a:lnTo>
                    <a:pt x="5300" y="19150"/>
                  </a:lnTo>
                  <a:lnTo>
                    <a:pt x="5300" y="19150"/>
                  </a:lnTo>
                  <a:lnTo>
                    <a:pt x="5150" y="19050"/>
                  </a:lnTo>
                  <a:lnTo>
                    <a:pt x="4650" y="18900"/>
                  </a:lnTo>
                  <a:lnTo>
                    <a:pt x="4050" y="18550"/>
                  </a:lnTo>
                  <a:lnTo>
                    <a:pt x="3700" y="18300"/>
                  </a:lnTo>
                  <a:lnTo>
                    <a:pt x="3350" y="18050"/>
                  </a:lnTo>
                  <a:lnTo>
                    <a:pt x="3000" y="17750"/>
                  </a:lnTo>
                  <a:lnTo>
                    <a:pt x="2700" y="17400"/>
                  </a:lnTo>
                  <a:lnTo>
                    <a:pt x="2400" y="17050"/>
                  </a:lnTo>
                  <a:lnTo>
                    <a:pt x="2200" y="16600"/>
                  </a:lnTo>
                  <a:lnTo>
                    <a:pt x="2000" y="16150"/>
                  </a:lnTo>
                  <a:lnTo>
                    <a:pt x="1900" y="15600"/>
                  </a:lnTo>
                  <a:lnTo>
                    <a:pt x="1900" y="15050"/>
                  </a:lnTo>
                  <a:lnTo>
                    <a:pt x="1950" y="14450"/>
                  </a:lnTo>
                  <a:lnTo>
                    <a:pt x="1950" y="14450"/>
                  </a:lnTo>
                  <a:lnTo>
                    <a:pt x="1500" y="14200"/>
                  </a:lnTo>
                  <a:lnTo>
                    <a:pt x="1100" y="13900"/>
                  </a:lnTo>
                  <a:lnTo>
                    <a:pt x="750" y="13550"/>
                  </a:lnTo>
                  <a:lnTo>
                    <a:pt x="450" y="13150"/>
                  </a:lnTo>
                  <a:lnTo>
                    <a:pt x="250" y="12700"/>
                  </a:lnTo>
                  <a:lnTo>
                    <a:pt x="100" y="12250"/>
                  </a:lnTo>
                  <a:lnTo>
                    <a:pt x="50" y="11800"/>
                  </a:lnTo>
                  <a:lnTo>
                    <a:pt x="0" y="11350"/>
                  </a:lnTo>
                  <a:lnTo>
                    <a:pt x="50" y="10850"/>
                  </a:lnTo>
                  <a:lnTo>
                    <a:pt x="150" y="10400"/>
                  </a:lnTo>
                  <a:lnTo>
                    <a:pt x="300" y="9950"/>
                  </a:lnTo>
                  <a:lnTo>
                    <a:pt x="500" y="9550"/>
                  </a:lnTo>
                  <a:lnTo>
                    <a:pt x="750" y="9200"/>
                  </a:lnTo>
                  <a:lnTo>
                    <a:pt x="1100" y="8850"/>
                  </a:lnTo>
                  <a:lnTo>
                    <a:pt x="1450" y="8600"/>
                  </a:lnTo>
                  <a:lnTo>
                    <a:pt x="1900" y="8400"/>
                  </a:lnTo>
                  <a:lnTo>
                    <a:pt x="1900" y="8400"/>
                  </a:lnTo>
                  <a:lnTo>
                    <a:pt x="1600" y="8050"/>
                  </a:lnTo>
                  <a:lnTo>
                    <a:pt x="1350" y="7650"/>
                  </a:lnTo>
                  <a:lnTo>
                    <a:pt x="1200" y="7250"/>
                  </a:lnTo>
                  <a:lnTo>
                    <a:pt x="1100" y="6850"/>
                  </a:lnTo>
                  <a:lnTo>
                    <a:pt x="1100" y="6400"/>
                  </a:lnTo>
                  <a:lnTo>
                    <a:pt x="1100" y="6000"/>
                  </a:lnTo>
                  <a:lnTo>
                    <a:pt x="1200" y="5550"/>
                  </a:lnTo>
                  <a:lnTo>
                    <a:pt x="1350" y="5150"/>
                  </a:lnTo>
                  <a:lnTo>
                    <a:pt x="1550" y="4750"/>
                  </a:lnTo>
                  <a:lnTo>
                    <a:pt x="1850" y="4400"/>
                  </a:lnTo>
                  <a:lnTo>
                    <a:pt x="2150" y="4100"/>
                  </a:lnTo>
                  <a:lnTo>
                    <a:pt x="2500" y="3800"/>
                  </a:lnTo>
                  <a:lnTo>
                    <a:pt x="2900" y="3550"/>
                  </a:lnTo>
                  <a:lnTo>
                    <a:pt x="3300" y="3400"/>
                  </a:lnTo>
                  <a:lnTo>
                    <a:pt x="3800" y="3300"/>
                  </a:lnTo>
                  <a:lnTo>
                    <a:pt x="4300" y="3250"/>
                  </a:lnTo>
                  <a:lnTo>
                    <a:pt x="4300" y="3250"/>
                  </a:lnTo>
                  <a:lnTo>
                    <a:pt x="4800" y="3300"/>
                  </a:lnTo>
                  <a:lnTo>
                    <a:pt x="5300" y="3400"/>
                  </a:lnTo>
                  <a:lnTo>
                    <a:pt x="5300" y="3400"/>
                  </a:lnTo>
                  <a:lnTo>
                    <a:pt x="5250" y="3050"/>
                  </a:lnTo>
                  <a:lnTo>
                    <a:pt x="5300" y="2700"/>
                  </a:lnTo>
                  <a:lnTo>
                    <a:pt x="5350" y="2400"/>
                  </a:lnTo>
                  <a:lnTo>
                    <a:pt x="5400" y="2100"/>
                  </a:lnTo>
                  <a:lnTo>
                    <a:pt x="5550" y="1850"/>
                  </a:lnTo>
                  <a:lnTo>
                    <a:pt x="5650" y="1650"/>
                  </a:lnTo>
                  <a:lnTo>
                    <a:pt x="5850" y="1450"/>
                  </a:lnTo>
                  <a:lnTo>
                    <a:pt x="6050" y="1250"/>
                  </a:lnTo>
                  <a:lnTo>
                    <a:pt x="6500" y="950"/>
                  </a:lnTo>
                  <a:lnTo>
                    <a:pt x="7000" y="750"/>
                  </a:lnTo>
                  <a:lnTo>
                    <a:pt x="7550" y="650"/>
                  </a:lnTo>
                  <a:lnTo>
                    <a:pt x="8100" y="600"/>
                  </a:lnTo>
                  <a:lnTo>
                    <a:pt x="8100" y="600"/>
                  </a:lnTo>
                  <a:lnTo>
                    <a:pt x="8500" y="600"/>
                  </a:lnTo>
                  <a:lnTo>
                    <a:pt x="8900" y="650"/>
                  </a:lnTo>
                  <a:lnTo>
                    <a:pt x="9250" y="750"/>
                  </a:lnTo>
                  <a:lnTo>
                    <a:pt x="9600" y="850"/>
                  </a:lnTo>
                  <a:lnTo>
                    <a:pt x="9900" y="1050"/>
                  </a:lnTo>
                  <a:lnTo>
                    <a:pt x="10150" y="1200"/>
                  </a:lnTo>
                  <a:lnTo>
                    <a:pt x="10400" y="1400"/>
                  </a:lnTo>
                  <a:lnTo>
                    <a:pt x="10550" y="16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5"/>
            <p:cNvSpPr/>
            <p:nvPr/>
          </p:nvSpPr>
          <p:spPr>
            <a:xfrm>
              <a:off x="5023114" y="426772"/>
              <a:ext cx="3279928" cy="3884491"/>
            </a:xfrm>
            <a:custGeom>
              <a:avLst/>
              <a:gdLst/>
              <a:ahLst/>
              <a:cxnLst/>
              <a:rect l="l" t="t" r="r" b="b"/>
              <a:pathLst>
                <a:path w="94400" h="111800" fill="none" extrusionOk="0">
                  <a:moveTo>
                    <a:pt x="59900" y="0"/>
                  </a:moveTo>
                  <a:lnTo>
                    <a:pt x="59900" y="0"/>
                  </a:lnTo>
                  <a:lnTo>
                    <a:pt x="58550" y="0"/>
                  </a:lnTo>
                  <a:lnTo>
                    <a:pt x="57150" y="100"/>
                  </a:lnTo>
                  <a:lnTo>
                    <a:pt x="55800" y="200"/>
                  </a:lnTo>
                  <a:lnTo>
                    <a:pt x="54400" y="350"/>
                  </a:lnTo>
                  <a:lnTo>
                    <a:pt x="51650" y="700"/>
                  </a:lnTo>
                  <a:lnTo>
                    <a:pt x="48850" y="1150"/>
                  </a:lnTo>
                  <a:lnTo>
                    <a:pt x="43200" y="2200"/>
                  </a:lnTo>
                  <a:lnTo>
                    <a:pt x="40350" y="2700"/>
                  </a:lnTo>
                  <a:lnTo>
                    <a:pt x="37550" y="3100"/>
                  </a:lnTo>
                  <a:lnTo>
                    <a:pt x="37550" y="3100"/>
                  </a:lnTo>
                  <a:lnTo>
                    <a:pt x="34250" y="3600"/>
                  </a:lnTo>
                  <a:lnTo>
                    <a:pt x="31000" y="4150"/>
                  </a:lnTo>
                  <a:lnTo>
                    <a:pt x="29350" y="4500"/>
                  </a:lnTo>
                  <a:lnTo>
                    <a:pt x="27700" y="4850"/>
                  </a:lnTo>
                  <a:lnTo>
                    <a:pt x="26100" y="5200"/>
                  </a:lnTo>
                  <a:lnTo>
                    <a:pt x="24500" y="5650"/>
                  </a:lnTo>
                  <a:lnTo>
                    <a:pt x="22900" y="6100"/>
                  </a:lnTo>
                  <a:lnTo>
                    <a:pt x="21300" y="6550"/>
                  </a:lnTo>
                  <a:lnTo>
                    <a:pt x="19750" y="7100"/>
                  </a:lnTo>
                  <a:lnTo>
                    <a:pt x="18200" y="7700"/>
                  </a:lnTo>
                  <a:lnTo>
                    <a:pt x="16700" y="8300"/>
                  </a:lnTo>
                  <a:lnTo>
                    <a:pt x="15150" y="9000"/>
                  </a:lnTo>
                  <a:lnTo>
                    <a:pt x="13700" y="9700"/>
                  </a:lnTo>
                  <a:lnTo>
                    <a:pt x="12250" y="10500"/>
                  </a:lnTo>
                  <a:lnTo>
                    <a:pt x="12250" y="10500"/>
                  </a:lnTo>
                  <a:lnTo>
                    <a:pt x="10450" y="11600"/>
                  </a:lnTo>
                  <a:lnTo>
                    <a:pt x="8700" y="12750"/>
                  </a:lnTo>
                  <a:lnTo>
                    <a:pt x="7850" y="13400"/>
                  </a:lnTo>
                  <a:lnTo>
                    <a:pt x="7000" y="14050"/>
                  </a:lnTo>
                  <a:lnTo>
                    <a:pt x="6200" y="14750"/>
                  </a:lnTo>
                  <a:lnTo>
                    <a:pt x="5400" y="15400"/>
                  </a:lnTo>
                  <a:lnTo>
                    <a:pt x="4650" y="16150"/>
                  </a:lnTo>
                  <a:lnTo>
                    <a:pt x="3900" y="16900"/>
                  </a:lnTo>
                  <a:lnTo>
                    <a:pt x="3200" y="17650"/>
                  </a:lnTo>
                  <a:lnTo>
                    <a:pt x="2500" y="18450"/>
                  </a:lnTo>
                  <a:lnTo>
                    <a:pt x="1850" y="19250"/>
                  </a:lnTo>
                  <a:lnTo>
                    <a:pt x="1200" y="20050"/>
                  </a:lnTo>
                  <a:lnTo>
                    <a:pt x="600" y="20900"/>
                  </a:lnTo>
                  <a:lnTo>
                    <a:pt x="0" y="21800"/>
                  </a:lnTo>
                  <a:lnTo>
                    <a:pt x="26050" y="21800"/>
                  </a:lnTo>
                  <a:lnTo>
                    <a:pt x="26050" y="105350"/>
                  </a:lnTo>
                  <a:lnTo>
                    <a:pt x="26050" y="105350"/>
                  </a:lnTo>
                  <a:lnTo>
                    <a:pt x="27000" y="106100"/>
                  </a:lnTo>
                  <a:lnTo>
                    <a:pt x="28000" y="106850"/>
                  </a:lnTo>
                  <a:lnTo>
                    <a:pt x="29000" y="107550"/>
                  </a:lnTo>
                  <a:lnTo>
                    <a:pt x="30000" y="108200"/>
                  </a:lnTo>
                  <a:lnTo>
                    <a:pt x="31050" y="108850"/>
                  </a:lnTo>
                  <a:lnTo>
                    <a:pt x="32100" y="109400"/>
                  </a:lnTo>
                  <a:lnTo>
                    <a:pt x="33200" y="109900"/>
                  </a:lnTo>
                  <a:lnTo>
                    <a:pt x="34350" y="110400"/>
                  </a:lnTo>
                  <a:lnTo>
                    <a:pt x="34350" y="110400"/>
                  </a:lnTo>
                  <a:lnTo>
                    <a:pt x="35300" y="110750"/>
                  </a:lnTo>
                  <a:lnTo>
                    <a:pt x="36300" y="111000"/>
                  </a:lnTo>
                  <a:lnTo>
                    <a:pt x="37250" y="111250"/>
                  </a:lnTo>
                  <a:lnTo>
                    <a:pt x="38250" y="111450"/>
                  </a:lnTo>
                  <a:lnTo>
                    <a:pt x="39250" y="111600"/>
                  </a:lnTo>
                  <a:lnTo>
                    <a:pt x="40200" y="111750"/>
                  </a:lnTo>
                  <a:lnTo>
                    <a:pt x="41200" y="111800"/>
                  </a:lnTo>
                  <a:lnTo>
                    <a:pt x="42200" y="111800"/>
                  </a:lnTo>
                  <a:lnTo>
                    <a:pt x="42200" y="111800"/>
                  </a:lnTo>
                  <a:lnTo>
                    <a:pt x="43350" y="111800"/>
                  </a:lnTo>
                  <a:lnTo>
                    <a:pt x="44500" y="111700"/>
                  </a:lnTo>
                  <a:lnTo>
                    <a:pt x="44500" y="111700"/>
                  </a:lnTo>
                  <a:lnTo>
                    <a:pt x="44250" y="105950"/>
                  </a:lnTo>
                  <a:lnTo>
                    <a:pt x="44100" y="101700"/>
                  </a:lnTo>
                  <a:lnTo>
                    <a:pt x="44100" y="101700"/>
                  </a:lnTo>
                  <a:lnTo>
                    <a:pt x="43550" y="101350"/>
                  </a:lnTo>
                  <a:lnTo>
                    <a:pt x="43050" y="101000"/>
                  </a:lnTo>
                  <a:lnTo>
                    <a:pt x="42600" y="100600"/>
                  </a:lnTo>
                  <a:lnTo>
                    <a:pt x="42200" y="100150"/>
                  </a:lnTo>
                  <a:lnTo>
                    <a:pt x="41850" y="99700"/>
                  </a:lnTo>
                  <a:lnTo>
                    <a:pt x="41550" y="99200"/>
                  </a:lnTo>
                  <a:lnTo>
                    <a:pt x="41300" y="98650"/>
                  </a:lnTo>
                  <a:lnTo>
                    <a:pt x="41100" y="98050"/>
                  </a:lnTo>
                  <a:lnTo>
                    <a:pt x="41100" y="98050"/>
                  </a:lnTo>
                  <a:lnTo>
                    <a:pt x="40750" y="96750"/>
                  </a:lnTo>
                  <a:lnTo>
                    <a:pt x="40500" y="95500"/>
                  </a:lnTo>
                  <a:lnTo>
                    <a:pt x="40500" y="95500"/>
                  </a:lnTo>
                  <a:lnTo>
                    <a:pt x="40300" y="94250"/>
                  </a:lnTo>
                  <a:lnTo>
                    <a:pt x="40150" y="93100"/>
                  </a:lnTo>
                  <a:lnTo>
                    <a:pt x="40000" y="91950"/>
                  </a:lnTo>
                  <a:lnTo>
                    <a:pt x="39950" y="90800"/>
                  </a:lnTo>
                  <a:lnTo>
                    <a:pt x="39250" y="92250"/>
                  </a:lnTo>
                  <a:lnTo>
                    <a:pt x="39250" y="92250"/>
                  </a:lnTo>
                  <a:lnTo>
                    <a:pt x="39100" y="92200"/>
                  </a:lnTo>
                  <a:lnTo>
                    <a:pt x="38750" y="91950"/>
                  </a:lnTo>
                  <a:lnTo>
                    <a:pt x="38200" y="91500"/>
                  </a:lnTo>
                  <a:lnTo>
                    <a:pt x="37950" y="91250"/>
                  </a:lnTo>
                  <a:lnTo>
                    <a:pt x="37650" y="90900"/>
                  </a:lnTo>
                  <a:lnTo>
                    <a:pt x="37350" y="90500"/>
                  </a:lnTo>
                  <a:lnTo>
                    <a:pt x="37050" y="90050"/>
                  </a:lnTo>
                  <a:lnTo>
                    <a:pt x="36750" y="89550"/>
                  </a:lnTo>
                  <a:lnTo>
                    <a:pt x="36550" y="88950"/>
                  </a:lnTo>
                  <a:lnTo>
                    <a:pt x="36350" y="88300"/>
                  </a:lnTo>
                  <a:lnTo>
                    <a:pt x="36150" y="87600"/>
                  </a:lnTo>
                  <a:lnTo>
                    <a:pt x="36050" y="86800"/>
                  </a:lnTo>
                  <a:lnTo>
                    <a:pt x="36050" y="85950"/>
                  </a:lnTo>
                  <a:lnTo>
                    <a:pt x="36050" y="85950"/>
                  </a:lnTo>
                  <a:lnTo>
                    <a:pt x="36100" y="85350"/>
                  </a:lnTo>
                  <a:lnTo>
                    <a:pt x="36300" y="84500"/>
                  </a:lnTo>
                  <a:lnTo>
                    <a:pt x="36550" y="83500"/>
                  </a:lnTo>
                  <a:lnTo>
                    <a:pt x="36950" y="82350"/>
                  </a:lnTo>
                  <a:lnTo>
                    <a:pt x="37850" y="79750"/>
                  </a:lnTo>
                  <a:lnTo>
                    <a:pt x="38900" y="77000"/>
                  </a:lnTo>
                  <a:lnTo>
                    <a:pt x="39950" y="74400"/>
                  </a:lnTo>
                  <a:lnTo>
                    <a:pt x="40900" y="72200"/>
                  </a:lnTo>
                  <a:lnTo>
                    <a:pt x="41800" y="70100"/>
                  </a:lnTo>
                  <a:lnTo>
                    <a:pt x="46000" y="70100"/>
                  </a:lnTo>
                  <a:lnTo>
                    <a:pt x="46000" y="70100"/>
                  </a:lnTo>
                  <a:lnTo>
                    <a:pt x="46500" y="68900"/>
                  </a:lnTo>
                  <a:lnTo>
                    <a:pt x="46900" y="67800"/>
                  </a:lnTo>
                  <a:lnTo>
                    <a:pt x="47050" y="67250"/>
                  </a:lnTo>
                  <a:lnTo>
                    <a:pt x="47150" y="66700"/>
                  </a:lnTo>
                  <a:lnTo>
                    <a:pt x="47200" y="66200"/>
                  </a:lnTo>
                  <a:lnTo>
                    <a:pt x="47200" y="65700"/>
                  </a:lnTo>
                  <a:lnTo>
                    <a:pt x="47200" y="65700"/>
                  </a:lnTo>
                  <a:lnTo>
                    <a:pt x="47200" y="65150"/>
                  </a:lnTo>
                  <a:lnTo>
                    <a:pt x="47250" y="64550"/>
                  </a:lnTo>
                  <a:lnTo>
                    <a:pt x="47350" y="64000"/>
                  </a:lnTo>
                  <a:lnTo>
                    <a:pt x="47450" y="63450"/>
                  </a:lnTo>
                  <a:lnTo>
                    <a:pt x="47600" y="62900"/>
                  </a:lnTo>
                  <a:lnTo>
                    <a:pt x="47800" y="62400"/>
                  </a:lnTo>
                  <a:lnTo>
                    <a:pt x="48000" y="61900"/>
                  </a:lnTo>
                  <a:lnTo>
                    <a:pt x="48200" y="61400"/>
                  </a:lnTo>
                  <a:lnTo>
                    <a:pt x="48750" y="60450"/>
                  </a:lnTo>
                  <a:lnTo>
                    <a:pt x="49400" y="59550"/>
                  </a:lnTo>
                  <a:lnTo>
                    <a:pt x="50100" y="58700"/>
                  </a:lnTo>
                  <a:lnTo>
                    <a:pt x="50850" y="57900"/>
                  </a:lnTo>
                  <a:lnTo>
                    <a:pt x="51650" y="57150"/>
                  </a:lnTo>
                  <a:lnTo>
                    <a:pt x="52450" y="56500"/>
                  </a:lnTo>
                  <a:lnTo>
                    <a:pt x="53300" y="55900"/>
                  </a:lnTo>
                  <a:lnTo>
                    <a:pt x="54100" y="55350"/>
                  </a:lnTo>
                  <a:lnTo>
                    <a:pt x="54850" y="54850"/>
                  </a:lnTo>
                  <a:lnTo>
                    <a:pt x="55600" y="54400"/>
                  </a:lnTo>
                  <a:lnTo>
                    <a:pt x="56850" y="53750"/>
                  </a:lnTo>
                  <a:lnTo>
                    <a:pt x="56850" y="53750"/>
                  </a:lnTo>
                  <a:lnTo>
                    <a:pt x="57750" y="53300"/>
                  </a:lnTo>
                  <a:lnTo>
                    <a:pt x="58100" y="53150"/>
                  </a:lnTo>
                  <a:lnTo>
                    <a:pt x="67400" y="53950"/>
                  </a:lnTo>
                  <a:lnTo>
                    <a:pt x="67400" y="53950"/>
                  </a:lnTo>
                  <a:lnTo>
                    <a:pt x="68350" y="54350"/>
                  </a:lnTo>
                  <a:lnTo>
                    <a:pt x="68350" y="54350"/>
                  </a:lnTo>
                  <a:lnTo>
                    <a:pt x="69600" y="54900"/>
                  </a:lnTo>
                  <a:lnTo>
                    <a:pt x="70750" y="55500"/>
                  </a:lnTo>
                  <a:lnTo>
                    <a:pt x="71800" y="56100"/>
                  </a:lnTo>
                  <a:lnTo>
                    <a:pt x="72800" y="56750"/>
                  </a:lnTo>
                  <a:lnTo>
                    <a:pt x="72800" y="56750"/>
                  </a:lnTo>
                  <a:lnTo>
                    <a:pt x="72850" y="56750"/>
                  </a:lnTo>
                  <a:lnTo>
                    <a:pt x="72850" y="56750"/>
                  </a:lnTo>
                  <a:lnTo>
                    <a:pt x="72850" y="56750"/>
                  </a:lnTo>
                  <a:lnTo>
                    <a:pt x="72850" y="56750"/>
                  </a:lnTo>
                  <a:lnTo>
                    <a:pt x="73100" y="56750"/>
                  </a:lnTo>
                  <a:lnTo>
                    <a:pt x="73450" y="56800"/>
                  </a:lnTo>
                  <a:lnTo>
                    <a:pt x="73900" y="56950"/>
                  </a:lnTo>
                  <a:lnTo>
                    <a:pt x="74450" y="57100"/>
                  </a:lnTo>
                  <a:lnTo>
                    <a:pt x="75100" y="57400"/>
                  </a:lnTo>
                  <a:lnTo>
                    <a:pt x="75850" y="57750"/>
                  </a:lnTo>
                  <a:lnTo>
                    <a:pt x="76650" y="58250"/>
                  </a:lnTo>
                  <a:lnTo>
                    <a:pt x="77500" y="58900"/>
                  </a:lnTo>
                  <a:lnTo>
                    <a:pt x="78400" y="59700"/>
                  </a:lnTo>
                  <a:lnTo>
                    <a:pt x="79350" y="60650"/>
                  </a:lnTo>
                  <a:lnTo>
                    <a:pt x="80350" y="61850"/>
                  </a:lnTo>
                  <a:lnTo>
                    <a:pt x="81350" y="63200"/>
                  </a:lnTo>
                  <a:lnTo>
                    <a:pt x="81850" y="64000"/>
                  </a:lnTo>
                  <a:lnTo>
                    <a:pt x="82350" y="64800"/>
                  </a:lnTo>
                  <a:lnTo>
                    <a:pt x="82900" y="65700"/>
                  </a:lnTo>
                  <a:lnTo>
                    <a:pt x="83400" y="66650"/>
                  </a:lnTo>
                  <a:lnTo>
                    <a:pt x="83900" y="67700"/>
                  </a:lnTo>
                  <a:lnTo>
                    <a:pt x="84400" y="68800"/>
                  </a:lnTo>
                  <a:lnTo>
                    <a:pt x="84400" y="68800"/>
                  </a:lnTo>
                  <a:lnTo>
                    <a:pt x="85250" y="67100"/>
                  </a:lnTo>
                  <a:lnTo>
                    <a:pt x="85250" y="67100"/>
                  </a:lnTo>
                  <a:lnTo>
                    <a:pt x="88000" y="61900"/>
                  </a:lnTo>
                  <a:lnTo>
                    <a:pt x="89350" y="59300"/>
                  </a:lnTo>
                  <a:lnTo>
                    <a:pt x="90600" y="56700"/>
                  </a:lnTo>
                  <a:lnTo>
                    <a:pt x="91200" y="55350"/>
                  </a:lnTo>
                  <a:lnTo>
                    <a:pt x="91750" y="54000"/>
                  </a:lnTo>
                  <a:lnTo>
                    <a:pt x="92300" y="52650"/>
                  </a:lnTo>
                  <a:lnTo>
                    <a:pt x="92750" y="51300"/>
                  </a:lnTo>
                  <a:lnTo>
                    <a:pt x="93200" y="49950"/>
                  </a:lnTo>
                  <a:lnTo>
                    <a:pt x="93550" y="48550"/>
                  </a:lnTo>
                  <a:lnTo>
                    <a:pt x="93850" y="47100"/>
                  </a:lnTo>
                  <a:lnTo>
                    <a:pt x="94100" y="45700"/>
                  </a:lnTo>
                  <a:lnTo>
                    <a:pt x="94100" y="45700"/>
                  </a:lnTo>
                  <a:lnTo>
                    <a:pt x="94250" y="44350"/>
                  </a:lnTo>
                  <a:lnTo>
                    <a:pt x="94350" y="43050"/>
                  </a:lnTo>
                  <a:lnTo>
                    <a:pt x="94400" y="41700"/>
                  </a:lnTo>
                  <a:lnTo>
                    <a:pt x="94350" y="40350"/>
                  </a:lnTo>
                  <a:lnTo>
                    <a:pt x="94300" y="39000"/>
                  </a:lnTo>
                  <a:lnTo>
                    <a:pt x="94150" y="37700"/>
                  </a:lnTo>
                  <a:lnTo>
                    <a:pt x="93950" y="36350"/>
                  </a:lnTo>
                  <a:lnTo>
                    <a:pt x="93750" y="35050"/>
                  </a:lnTo>
                  <a:lnTo>
                    <a:pt x="93450" y="33750"/>
                  </a:lnTo>
                  <a:lnTo>
                    <a:pt x="93100" y="32450"/>
                  </a:lnTo>
                  <a:lnTo>
                    <a:pt x="92700" y="31150"/>
                  </a:lnTo>
                  <a:lnTo>
                    <a:pt x="92300" y="29850"/>
                  </a:lnTo>
                  <a:lnTo>
                    <a:pt x="91850" y="28600"/>
                  </a:lnTo>
                  <a:lnTo>
                    <a:pt x="91350" y="27350"/>
                  </a:lnTo>
                  <a:lnTo>
                    <a:pt x="90800" y="26100"/>
                  </a:lnTo>
                  <a:lnTo>
                    <a:pt x="90200" y="24900"/>
                  </a:lnTo>
                  <a:lnTo>
                    <a:pt x="90200" y="24900"/>
                  </a:lnTo>
                  <a:lnTo>
                    <a:pt x="89600" y="23700"/>
                  </a:lnTo>
                  <a:lnTo>
                    <a:pt x="88950" y="22500"/>
                  </a:lnTo>
                  <a:lnTo>
                    <a:pt x="88300" y="21350"/>
                  </a:lnTo>
                  <a:lnTo>
                    <a:pt x="87600" y="20200"/>
                  </a:lnTo>
                  <a:lnTo>
                    <a:pt x="86150" y="17950"/>
                  </a:lnTo>
                  <a:lnTo>
                    <a:pt x="84550" y="15800"/>
                  </a:lnTo>
                  <a:lnTo>
                    <a:pt x="82950" y="13650"/>
                  </a:lnTo>
                  <a:lnTo>
                    <a:pt x="81250" y="11550"/>
                  </a:lnTo>
                  <a:lnTo>
                    <a:pt x="79500" y="9500"/>
                  </a:lnTo>
                  <a:lnTo>
                    <a:pt x="77700" y="7500"/>
                  </a:lnTo>
                  <a:lnTo>
                    <a:pt x="77700" y="7500"/>
                  </a:lnTo>
                  <a:lnTo>
                    <a:pt x="76750" y="6450"/>
                  </a:lnTo>
                  <a:lnTo>
                    <a:pt x="75700" y="5500"/>
                  </a:lnTo>
                  <a:lnTo>
                    <a:pt x="74700" y="4650"/>
                  </a:lnTo>
                  <a:lnTo>
                    <a:pt x="73650" y="3900"/>
                  </a:lnTo>
                  <a:lnTo>
                    <a:pt x="72600" y="3200"/>
                  </a:lnTo>
                  <a:lnTo>
                    <a:pt x="71500" y="2600"/>
                  </a:lnTo>
                  <a:lnTo>
                    <a:pt x="70400" y="2050"/>
                  </a:lnTo>
                  <a:lnTo>
                    <a:pt x="69300" y="1600"/>
                  </a:lnTo>
                  <a:lnTo>
                    <a:pt x="68150" y="1200"/>
                  </a:lnTo>
                  <a:lnTo>
                    <a:pt x="67000" y="850"/>
                  </a:lnTo>
                  <a:lnTo>
                    <a:pt x="65850" y="550"/>
                  </a:lnTo>
                  <a:lnTo>
                    <a:pt x="64700" y="350"/>
                  </a:lnTo>
                  <a:lnTo>
                    <a:pt x="63500" y="200"/>
                  </a:lnTo>
                  <a:lnTo>
                    <a:pt x="62300" y="100"/>
                  </a:lnTo>
                  <a:lnTo>
                    <a:pt x="61100" y="0"/>
                  </a:lnTo>
                  <a:lnTo>
                    <a:pt x="599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5"/>
            <p:cNvSpPr/>
            <p:nvPr/>
          </p:nvSpPr>
          <p:spPr>
            <a:xfrm>
              <a:off x="6275672" y="2862397"/>
              <a:ext cx="429101" cy="769602"/>
            </a:xfrm>
            <a:custGeom>
              <a:avLst/>
              <a:gdLst/>
              <a:ahLst/>
              <a:cxnLst/>
              <a:rect l="l" t="t" r="r" b="b"/>
              <a:pathLst>
                <a:path w="12350" h="22150" extrusionOk="0">
                  <a:moveTo>
                    <a:pt x="5750" y="0"/>
                  </a:moveTo>
                  <a:lnTo>
                    <a:pt x="4850" y="2100"/>
                  </a:lnTo>
                  <a:lnTo>
                    <a:pt x="3900" y="4300"/>
                  </a:lnTo>
                  <a:lnTo>
                    <a:pt x="2850" y="6900"/>
                  </a:lnTo>
                  <a:lnTo>
                    <a:pt x="1800" y="9650"/>
                  </a:lnTo>
                  <a:lnTo>
                    <a:pt x="900" y="12250"/>
                  </a:lnTo>
                  <a:lnTo>
                    <a:pt x="500" y="13400"/>
                  </a:lnTo>
                  <a:lnTo>
                    <a:pt x="250" y="14400"/>
                  </a:lnTo>
                  <a:lnTo>
                    <a:pt x="50" y="15250"/>
                  </a:lnTo>
                  <a:lnTo>
                    <a:pt x="0" y="15850"/>
                  </a:lnTo>
                  <a:lnTo>
                    <a:pt x="0" y="16700"/>
                  </a:lnTo>
                  <a:lnTo>
                    <a:pt x="100" y="17500"/>
                  </a:lnTo>
                  <a:lnTo>
                    <a:pt x="300" y="18200"/>
                  </a:lnTo>
                  <a:lnTo>
                    <a:pt x="500" y="18850"/>
                  </a:lnTo>
                  <a:lnTo>
                    <a:pt x="700" y="19450"/>
                  </a:lnTo>
                  <a:lnTo>
                    <a:pt x="1000" y="19950"/>
                  </a:lnTo>
                  <a:lnTo>
                    <a:pt x="1300" y="20400"/>
                  </a:lnTo>
                  <a:lnTo>
                    <a:pt x="1600" y="20800"/>
                  </a:lnTo>
                  <a:lnTo>
                    <a:pt x="1900" y="21150"/>
                  </a:lnTo>
                  <a:lnTo>
                    <a:pt x="2150" y="21400"/>
                  </a:lnTo>
                  <a:lnTo>
                    <a:pt x="2700" y="21850"/>
                  </a:lnTo>
                  <a:lnTo>
                    <a:pt x="3050" y="22100"/>
                  </a:lnTo>
                  <a:lnTo>
                    <a:pt x="3200" y="22150"/>
                  </a:lnTo>
                  <a:lnTo>
                    <a:pt x="12350" y="3200"/>
                  </a:lnTo>
                  <a:lnTo>
                    <a:pt x="123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5"/>
            <p:cNvSpPr/>
            <p:nvPr/>
          </p:nvSpPr>
          <p:spPr>
            <a:xfrm>
              <a:off x="6275672" y="2862397"/>
              <a:ext cx="429101" cy="769602"/>
            </a:xfrm>
            <a:custGeom>
              <a:avLst/>
              <a:gdLst/>
              <a:ahLst/>
              <a:cxnLst/>
              <a:rect l="l" t="t" r="r" b="b"/>
              <a:pathLst>
                <a:path w="12350" h="22150" fill="none" extrusionOk="0">
                  <a:moveTo>
                    <a:pt x="5750" y="0"/>
                  </a:moveTo>
                  <a:lnTo>
                    <a:pt x="5750" y="0"/>
                  </a:lnTo>
                  <a:lnTo>
                    <a:pt x="4850" y="2100"/>
                  </a:lnTo>
                  <a:lnTo>
                    <a:pt x="3900" y="4300"/>
                  </a:lnTo>
                  <a:lnTo>
                    <a:pt x="2850" y="6900"/>
                  </a:lnTo>
                  <a:lnTo>
                    <a:pt x="1800" y="9650"/>
                  </a:lnTo>
                  <a:lnTo>
                    <a:pt x="900" y="12250"/>
                  </a:lnTo>
                  <a:lnTo>
                    <a:pt x="500" y="13400"/>
                  </a:lnTo>
                  <a:lnTo>
                    <a:pt x="250" y="14400"/>
                  </a:lnTo>
                  <a:lnTo>
                    <a:pt x="50" y="15250"/>
                  </a:lnTo>
                  <a:lnTo>
                    <a:pt x="0" y="15850"/>
                  </a:lnTo>
                  <a:lnTo>
                    <a:pt x="0" y="15850"/>
                  </a:lnTo>
                  <a:lnTo>
                    <a:pt x="0" y="16700"/>
                  </a:lnTo>
                  <a:lnTo>
                    <a:pt x="100" y="17500"/>
                  </a:lnTo>
                  <a:lnTo>
                    <a:pt x="300" y="18200"/>
                  </a:lnTo>
                  <a:lnTo>
                    <a:pt x="500" y="18850"/>
                  </a:lnTo>
                  <a:lnTo>
                    <a:pt x="700" y="19450"/>
                  </a:lnTo>
                  <a:lnTo>
                    <a:pt x="1000" y="19950"/>
                  </a:lnTo>
                  <a:lnTo>
                    <a:pt x="1300" y="20400"/>
                  </a:lnTo>
                  <a:lnTo>
                    <a:pt x="1600" y="20800"/>
                  </a:lnTo>
                  <a:lnTo>
                    <a:pt x="1900" y="21150"/>
                  </a:lnTo>
                  <a:lnTo>
                    <a:pt x="2150" y="21400"/>
                  </a:lnTo>
                  <a:lnTo>
                    <a:pt x="2700" y="21850"/>
                  </a:lnTo>
                  <a:lnTo>
                    <a:pt x="3050" y="22100"/>
                  </a:lnTo>
                  <a:lnTo>
                    <a:pt x="3200" y="22150"/>
                  </a:lnTo>
                  <a:lnTo>
                    <a:pt x="12350" y="3200"/>
                  </a:lnTo>
                  <a:lnTo>
                    <a:pt x="12350" y="0"/>
                  </a:lnTo>
                  <a:lnTo>
                    <a:pt x="57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5"/>
            <p:cNvSpPr/>
            <p:nvPr/>
          </p:nvSpPr>
          <p:spPr>
            <a:xfrm>
              <a:off x="6475455" y="2384653"/>
              <a:ext cx="420415" cy="557657"/>
            </a:xfrm>
            <a:custGeom>
              <a:avLst/>
              <a:gdLst/>
              <a:ahLst/>
              <a:cxnLst/>
              <a:rect l="l" t="t" r="r" b="b"/>
              <a:pathLst>
                <a:path w="12100" h="16050" extrusionOk="0">
                  <a:moveTo>
                    <a:pt x="12100" y="0"/>
                  </a:moveTo>
                  <a:lnTo>
                    <a:pt x="11750" y="50"/>
                  </a:lnTo>
                  <a:lnTo>
                    <a:pt x="11300" y="150"/>
                  </a:lnTo>
                  <a:lnTo>
                    <a:pt x="10750" y="300"/>
                  </a:lnTo>
                  <a:lnTo>
                    <a:pt x="10050" y="500"/>
                  </a:lnTo>
                  <a:lnTo>
                    <a:pt x="9250" y="850"/>
                  </a:lnTo>
                  <a:lnTo>
                    <a:pt x="8400" y="1300"/>
                  </a:lnTo>
                  <a:lnTo>
                    <a:pt x="7450" y="1900"/>
                  </a:lnTo>
                  <a:lnTo>
                    <a:pt x="6500" y="2650"/>
                  </a:lnTo>
                  <a:lnTo>
                    <a:pt x="6000" y="3050"/>
                  </a:lnTo>
                  <a:lnTo>
                    <a:pt x="5500" y="3550"/>
                  </a:lnTo>
                  <a:lnTo>
                    <a:pt x="4950" y="4100"/>
                  </a:lnTo>
                  <a:lnTo>
                    <a:pt x="4450" y="4650"/>
                  </a:lnTo>
                  <a:lnTo>
                    <a:pt x="3950" y="5300"/>
                  </a:lnTo>
                  <a:lnTo>
                    <a:pt x="3450" y="6000"/>
                  </a:lnTo>
                  <a:lnTo>
                    <a:pt x="3000" y="6750"/>
                  </a:lnTo>
                  <a:lnTo>
                    <a:pt x="2500" y="7550"/>
                  </a:lnTo>
                  <a:lnTo>
                    <a:pt x="2050" y="8400"/>
                  </a:lnTo>
                  <a:lnTo>
                    <a:pt x="1600" y="9350"/>
                  </a:lnTo>
                  <a:lnTo>
                    <a:pt x="1150" y="10350"/>
                  </a:lnTo>
                  <a:lnTo>
                    <a:pt x="750" y="11400"/>
                  </a:lnTo>
                  <a:lnTo>
                    <a:pt x="350" y="12550"/>
                  </a:lnTo>
                  <a:lnTo>
                    <a:pt x="0" y="13750"/>
                  </a:lnTo>
                  <a:lnTo>
                    <a:pt x="2550" y="14550"/>
                  </a:lnTo>
                  <a:lnTo>
                    <a:pt x="4550" y="15150"/>
                  </a:lnTo>
                  <a:lnTo>
                    <a:pt x="6000" y="15600"/>
                  </a:lnTo>
                  <a:lnTo>
                    <a:pt x="7050" y="15850"/>
                  </a:lnTo>
                  <a:lnTo>
                    <a:pt x="7700" y="16000"/>
                  </a:lnTo>
                  <a:lnTo>
                    <a:pt x="8050" y="16050"/>
                  </a:lnTo>
                  <a:lnTo>
                    <a:pt x="8300" y="16050"/>
                  </a:lnTo>
                  <a:lnTo>
                    <a:pt x="121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5"/>
            <p:cNvSpPr/>
            <p:nvPr/>
          </p:nvSpPr>
          <p:spPr>
            <a:xfrm>
              <a:off x="6781211" y="1295397"/>
              <a:ext cx="910319" cy="740069"/>
            </a:xfrm>
            <a:custGeom>
              <a:avLst/>
              <a:gdLst/>
              <a:ahLst/>
              <a:cxnLst/>
              <a:rect l="l" t="t" r="r" b="b"/>
              <a:pathLst>
                <a:path w="26200" h="21300" extrusionOk="0">
                  <a:moveTo>
                    <a:pt x="13950" y="0"/>
                  </a:moveTo>
                  <a:lnTo>
                    <a:pt x="13300" y="100"/>
                  </a:lnTo>
                  <a:lnTo>
                    <a:pt x="12650" y="250"/>
                  </a:lnTo>
                  <a:lnTo>
                    <a:pt x="12050" y="450"/>
                  </a:lnTo>
                  <a:lnTo>
                    <a:pt x="11500" y="800"/>
                  </a:lnTo>
                  <a:lnTo>
                    <a:pt x="11000" y="1200"/>
                  </a:lnTo>
                  <a:lnTo>
                    <a:pt x="10550" y="1650"/>
                  </a:lnTo>
                  <a:lnTo>
                    <a:pt x="10350" y="1350"/>
                  </a:lnTo>
                  <a:lnTo>
                    <a:pt x="10050" y="1150"/>
                  </a:lnTo>
                  <a:lnTo>
                    <a:pt x="9700" y="900"/>
                  </a:lnTo>
                  <a:lnTo>
                    <a:pt x="9300" y="750"/>
                  </a:lnTo>
                  <a:lnTo>
                    <a:pt x="8850" y="650"/>
                  </a:lnTo>
                  <a:lnTo>
                    <a:pt x="8400" y="600"/>
                  </a:lnTo>
                  <a:lnTo>
                    <a:pt x="7900" y="600"/>
                  </a:lnTo>
                  <a:lnTo>
                    <a:pt x="7400" y="650"/>
                  </a:lnTo>
                  <a:lnTo>
                    <a:pt x="6950" y="750"/>
                  </a:lnTo>
                  <a:lnTo>
                    <a:pt x="6550" y="950"/>
                  </a:lnTo>
                  <a:lnTo>
                    <a:pt x="6150" y="1150"/>
                  </a:lnTo>
                  <a:lnTo>
                    <a:pt x="5800" y="1450"/>
                  </a:lnTo>
                  <a:lnTo>
                    <a:pt x="5550" y="1850"/>
                  </a:lnTo>
                  <a:lnTo>
                    <a:pt x="5350" y="2300"/>
                  </a:lnTo>
                  <a:lnTo>
                    <a:pt x="5250" y="2800"/>
                  </a:lnTo>
                  <a:lnTo>
                    <a:pt x="5300" y="3400"/>
                  </a:lnTo>
                  <a:lnTo>
                    <a:pt x="4650" y="3250"/>
                  </a:lnTo>
                  <a:lnTo>
                    <a:pt x="4050" y="3250"/>
                  </a:lnTo>
                  <a:lnTo>
                    <a:pt x="3500" y="3350"/>
                  </a:lnTo>
                  <a:lnTo>
                    <a:pt x="3000" y="3500"/>
                  </a:lnTo>
                  <a:lnTo>
                    <a:pt x="2550" y="3750"/>
                  </a:lnTo>
                  <a:lnTo>
                    <a:pt x="2150" y="4050"/>
                  </a:lnTo>
                  <a:lnTo>
                    <a:pt x="1850" y="4400"/>
                  </a:lnTo>
                  <a:lnTo>
                    <a:pt x="1550" y="4800"/>
                  </a:lnTo>
                  <a:lnTo>
                    <a:pt x="1350" y="5250"/>
                  </a:lnTo>
                  <a:lnTo>
                    <a:pt x="1200" y="5700"/>
                  </a:lnTo>
                  <a:lnTo>
                    <a:pt x="1100" y="6150"/>
                  </a:lnTo>
                  <a:lnTo>
                    <a:pt x="1100" y="6650"/>
                  </a:lnTo>
                  <a:lnTo>
                    <a:pt x="1150" y="7100"/>
                  </a:lnTo>
                  <a:lnTo>
                    <a:pt x="1300" y="7550"/>
                  </a:lnTo>
                  <a:lnTo>
                    <a:pt x="1550" y="8000"/>
                  </a:lnTo>
                  <a:lnTo>
                    <a:pt x="1900" y="8400"/>
                  </a:lnTo>
                  <a:lnTo>
                    <a:pt x="1450" y="8600"/>
                  </a:lnTo>
                  <a:lnTo>
                    <a:pt x="1100" y="8850"/>
                  </a:lnTo>
                  <a:lnTo>
                    <a:pt x="750" y="9200"/>
                  </a:lnTo>
                  <a:lnTo>
                    <a:pt x="500" y="9550"/>
                  </a:lnTo>
                  <a:lnTo>
                    <a:pt x="300" y="9950"/>
                  </a:lnTo>
                  <a:lnTo>
                    <a:pt x="150" y="10400"/>
                  </a:lnTo>
                  <a:lnTo>
                    <a:pt x="50" y="10850"/>
                  </a:lnTo>
                  <a:lnTo>
                    <a:pt x="0" y="11350"/>
                  </a:lnTo>
                  <a:lnTo>
                    <a:pt x="50" y="11800"/>
                  </a:lnTo>
                  <a:lnTo>
                    <a:pt x="100" y="12250"/>
                  </a:lnTo>
                  <a:lnTo>
                    <a:pt x="250" y="12700"/>
                  </a:lnTo>
                  <a:lnTo>
                    <a:pt x="450" y="13150"/>
                  </a:lnTo>
                  <a:lnTo>
                    <a:pt x="750" y="13550"/>
                  </a:lnTo>
                  <a:lnTo>
                    <a:pt x="1100" y="13900"/>
                  </a:lnTo>
                  <a:lnTo>
                    <a:pt x="1500" y="14200"/>
                  </a:lnTo>
                  <a:lnTo>
                    <a:pt x="1950" y="14450"/>
                  </a:lnTo>
                  <a:lnTo>
                    <a:pt x="1900" y="15050"/>
                  </a:lnTo>
                  <a:lnTo>
                    <a:pt x="1900" y="15600"/>
                  </a:lnTo>
                  <a:lnTo>
                    <a:pt x="2000" y="16150"/>
                  </a:lnTo>
                  <a:lnTo>
                    <a:pt x="2200" y="16600"/>
                  </a:lnTo>
                  <a:lnTo>
                    <a:pt x="2400" y="17050"/>
                  </a:lnTo>
                  <a:lnTo>
                    <a:pt x="2700" y="17400"/>
                  </a:lnTo>
                  <a:lnTo>
                    <a:pt x="3000" y="17750"/>
                  </a:lnTo>
                  <a:lnTo>
                    <a:pt x="3350" y="18050"/>
                  </a:lnTo>
                  <a:lnTo>
                    <a:pt x="3700" y="18300"/>
                  </a:lnTo>
                  <a:lnTo>
                    <a:pt x="4050" y="18550"/>
                  </a:lnTo>
                  <a:lnTo>
                    <a:pt x="4650" y="18900"/>
                  </a:lnTo>
                  <a:lnTo>
                    <a:pt x="5150" y="19050"/>
                  </a:lnTo>
                  <a:lnTo>
                    <a:pt x="5300" y="19150"/>
                  </a:lnTo>
                  <a:lnTo>
                    <a:pt x="17550" y="20850"/>
                  </a:lnTo>
                  <a:lnTo>
                    <a:pt x="18100" y="21050"/>
                  </a:lnTo>
                  <a:lnTo>
                    <a:pt x="18650" y="21200"/>
                  </a:lnTo>
                  <a:lnTo>
                    <a:pt x="19150" y="21300"/>
                  </a:lnTo>
                  <a:lnTo>
                    <a:pt x="20150" y="21300"/>
                  </a:lnTo>
                  <a:lnTo>
                    <a:pt x="20600" y="21250"/>
                  </a:lnTo>
                  <a:lnTo>
                    <a:pt x="21050" y="21200"/>
                  </a:lnTo>
                  <a:lnTo>
                    <a:pt x="21450" y="21050"/>
                  </a:lnTo>
                  <a:lnTo>
                    <a:pt x="21900" y="20900"/>
                  </a:lnTo>
                  <a:lnTo>
                    <a:pt x="22250" y="20700"/>
                  </a:lnTo>
                  <a:lnTo>
                    <a:pt x="22650" y="20500"/>
                  </a:lnTo>
                  <a:lnTo>
                    <a:pt x="22950" y="20250"/>
                  </a:lnTo>
                  <a:lnTo>
                    <a:pt x="23300" y="20000"/>
                  </a:lnTo>
                  <a:lnTo>
                    <a:pt x="23600" y="19700"/>
                  </a:lnTo>
                  <a:lnTo>
                    <a:pt x="24150" y="19050"/>
                  </a:lnTo>
                  <a:lnTo>
                    <a:pt x="24550" y="18400"/>
                  </a:lnTo>
                  <a:lnTo>
                    <a:pt x="24900" y="17700"/>
                  </a:lnTo>
                  <a:lnTo>
                    <a:pt x="25150" y="17050"/>
                  </a:lnTo>
                  <a:lnTo>
                    <a:pt x="25250" y="16350"/>
                  </a:lnTo>
                  <a:lnTo>
                    <a:pt x="25300" y="15750"/>
                  </a:lnTo>
                  <a:lnTo>
                    <a:pt x="25250" y="15450"/>
                  </a:lnTo>
                  <a:lnTo>
                    <a:pt x="25200" y="15200"/>
                  </a:lnTo>
                  <a:lnTo>
                    <a:pt x="25100" y="14950"/>
                  </a:lnTo>
                  <a:lnTo>
                    <a:pt x="24950" y="14750"/>
                  </a:lnTo>
                  <a:lnTo>
                    <a:pt x="24800" y="14600"/>
                  </a:lnTo>
                  <a:lnTo>
                    <a:pt x="24600" y="14450"/>
                  </a:lnTo>
                  <a:lnTo>
                    <a:pt x="24850" y="14300"/>
                  </a:lnTo>
                  <a:lnTo>
                    <a:pt x="25050" y="14200"/>
                  </a:lnTo>
                  <a:lnTo>
                    <a:pt x="25400" y="13850"/>
                  </a:lnTo>
                  <a:lnTo>
                    <a:pt x="25700" y="13400"/>
                  </a:lnTo>
                  <a:lnTo>
                    <a:pt x="25900" y="12900"/>
                  </a:lnTo>
                  <a:lnTo>
                    <a:pt x="26100" y="12350"/>
                  </a:lnTo>
                  <a:lnTo>
                    <a:pt x="26200" y="11800"/>
                  </a:lnTo>
                  <a:lnTo>
                    <a:pt x="26200" y="11200"/>
                  </a:lnTo>
                  <a:lnTo>
                    <a:pt x="26200" y="10600"/>
                  </a:lnTo>
                  <a:lnTo>
                    <a:pt x="26100" y="10000"/>
                  </a:lnTo>
                  <a:lnTo>
                    <a:pt x="25900" y="9450"/>
                  </a:lnTo>
                  <a:lnTo>
                    <a:pt x="25700" y="8900"/>
                  </a:lnTo>
                  <a:lnTo>
                    <a:pt x="25400" y="8450"/>
                  </a:lnTo>
                  <a:lnTo>
                    <a:pt x="25050" y="8050"/>
                  </a:lnTo>
                  <a:lnTo>
                    <a:pt x="24650" y="7750"/>
                  </a:lnTo>
                  <a:lnTo>
                    <a:pt x="24400" y="7650"/>
                  </a:lnTo>
                  <a:lnTo>
                    <a:pt x="24150" y="7550"/>
                  </a:lnTo>
                  <a:lnTo>
                    <a:pt x="23900" y="7500"/>
                  </a:lnTo>
                  <a:lnTo>
                    <a:pt x="23600" y="7450"/>
                  </a:lnTo>
                  <a:lnTo>
                    <a:pt x="23800" y="6900"/>
                  </a:lnTo>
                  <a:lnTo>
                    <a:pt x="23850" y="6350"/>
                  </a:lnTo>
                  <a:lnTo>
                    <a:pt x="23800" y="5850"/>
                  </a:lnTo>
                  <a:lnTo>
                    <a:pt x="23650" y="5350"/>
                  </a:lnTo>
                  <a:lnTo>
                    <a:pt x="23450" y="4950"/>
                  </a:lnTo>
                  <a:lnTo>
                    <a:pt x="23150" y="4550"/>
                  </a:lnTo>
                  <a:lnTo>
                    <a:pt x="22850" y="4200"/>
                  </a:lnTo>
                  <a:lnTo>
                    <a:pt x="22450" y="3850"/>
                  </a:lnTo>
                  <a:lnTo>
                    <a:pt x="22000" y="3600"/>
                  </a:lnTo>
                  <a:lnTo>
                    <a:pt x="21550" y="3400"/>
                  </a:lnTo>
                  <a:lnTo>
                    <a:pt x="21100" y="3250"/>
                  </a:lnTo>
                  <a:lnTo>
                    <a:pt x="20600" y="3150"/>
                  </a:lnTo>
                  <a:lnTo>
                    <a:pt x="20100" y="3100"/>
                  </a:lnTo>
                  <a:lnTo>
                    <a:pt x="19600" y="3100"/>
                  </a:lnTo>
                  <a:lnTo>
                    <a:pt x="19100" y="3150"/>
                  </a:lnTo>
                  <a:lnTo>
                    <a:pt x="18650" y="3300"/>
                  </a:lnTo>
                  <a:lnTo>
                    <a:pt x="18500" y="2650"/>
                  </a:lnTo>
                  <a:lnTo>
                    <a:pt x="18200" y="2100"/>
                  </a:lnTo>
                  <a:lnTo>
                    <a:pt x="17850" y="1550"/>
                  </a:lnTo>
                  <a:lnTo>
                    <a:pt x="17450" y="1150"/>
                  </a:lnTo>
                  <a:lnTo>
                    <a:pt x="16950" y="750"/>
                  </a:lnTo>
                  <a:lnTo>
                    <a:pt x="16400" y="450"/>
                  </a:lnTo>
                  <a:lnTo>
                    <a:pt x="15850" y="250"/>
                  </a:lnTo>
                  <a:lnTo>
                    <a:pt x="15200" y="100"/>
                  </a:lnTo>
                  <a:lnTo>
                    <a:pt x="146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5"/>
            <p:cNvSpPr/>
            <p:nvPr/>
          </p:nvSpPr>
          <p:spPr>
            <a:xfrm>
              <a:off x="6781211" y="1295397"/>
              <a:ext cx="910319" cy="740069"/>
            </a:xfrm>
            <a:custGeom>
              <a:avLst/>
              <a:gdLst/>
              <a:ahLst/>
              <a:cxnLst/>
              <a:rect l="l" t="t" r="r" b="b"/>
              <a:pathLst>
                <a:path w="26200" h="21300" fill="none" extrusionOk="0">
                  <a:moveTo>
                    <a:pt x="5300" y="19150"/>
                  </a:moveTo>
                  <a:lnTo>
                    <a:pt x="5300" y="19150"/>
                  </a:lnTo>
                  <a:lnTo>
                    <a:pt x="5150" y="19050"/>
                  </a:lnTo>
                  <a:lnTo>
                    <a:pt x="4650" y="18900"/>
                  </a:lnTo>
                  <a:lnTo>
                    <a:pt x="4050" y="18550"/>
                  </a:lnTo>
                  <a:lnTo>
                    <a:pt x="3700" y="18300"/>
                  </a:lnTo>
                  <a:lnTo>
                    <a:pt x="3350" y="18050"/>
                  </a:lnTo>
                  <a:lnTo>
                    <a:pt x="3000" y="17750"/>
                  </a:lnTo>
                  <a:lnTo>
                    <a:pt x="2700" y="17400"/>
                  </a:lnTo>
                  <a:lnTo>
                    <a:pt x="2400" y="17050"/>
                  </a:lnTo>
                  <a:lnTo>
                    <a:pt x="2200" y="16600"/>
                  </a:lnTo>
                  <a:lnTo>
                    <a:pt x="2000" y="16150"/>
                  </a:lnTo>
                  <a:lnTo>
                    <a:pt x="1900" y="15600"/>
                  </a:lnTo>
                  <a:lnTo>
                    <a:pt x="1900" y="15050"/>
                  </a:lnTo>
                  <a:lnTo>
                    <a:pt x="1950" y="14450"/>
                  </a:lnTo>
                  <a:lnTo>
                    <a:pt x="1950" y="14450"/>
                  </a:lnTo>
                  <a:lnTo>
                    <a:pt x="1500" y="14200"/>
                  </a:lnTo>
                  <a:lnTo>
                    <a:pt x="1100" y="13900"/>
                  </a:lnTo>
                  <a:lnTo>
                    <a:pt x="750" y="13550"/>
                  </a:lnTo>
                  <a:lnTo>
                    <a:pt x="450" y="13150"/>
                  </a:lnTo>
                  <a:lnTo>
                    <a:pt x="250" y="12700"/>
                  </a:lnTo>
                  <a:lnTo>
                    <a:pt x="100" y="12250"/>
                  </a:lnTo>
                  <a:lnTo>
                    <a:pt x="50" y="11800"/>
                  </a:lnTo>
                  <a:lnTo>
                    <a:pt x="0" y="11350"/>
                  </a:lnTo>
                  <a:lnTo>
                    <a:pt x="50" y="10850"/>
                  </a:lnTo>
                  <a:lnTo>
                    <a:pt x="150" y="10400"/>
                  </a:lnTo>
                  <a:lnTo>
                    <a:pt x="300" y="9950"/>
                  </a:lnTo>
                  <a:lnTo>
                    <a:pt x="500" y="9550"/>
                  </a:lnTo>
                  <a:lnTo>
                    <a:pt x="750" y="9200"/>
                  </a:lnTo>
                  <a:lnTo>
                    <a:pt x="1100" y="8850"/>
                  </a:lnTo>
                  <a:lnTo>
                    <a:pt x="1450" y="8600"/>
                  </a:lnTo>
                  <a:lnTo>
                    <a:pt x="1900" y="8400"/>
                  </a:lnTo>
                  <a:lnTo>
                    <a:pt x="1900" y="8400"/>
                  </a:lnTo>
                  <a:lnTo>
                    <a:pt x="1550" y="8000"/>
                  </a:lnTo>
                  <a:lnTo>
                    <a:pt x="1300" y="7550"/>
                  </a:lnTo>
                  <a:lnTo>
                    <a:pt x="1150" y="7100"/>
                  </a:lnTo>
                  <a:lnTo>
                    <a:pt x="1100" y="6650"/>
                  </a:lnTo>
                  <a:lnTo>
                    <a:pt x="1100" y="6150"/>
                  </a:lnTo>
                  <a:lnTo>
                    <a:pt x="1200" y="5700"/>
                  </a:lnTo>
                  <a:lnTo>
                    <a:pt x="1350" y="5250"/>
                  </a:lnTo>
                  <a:lnTo>
                    <a:pt x="1550" y="4800"/>
                  </a:lnTo>
                  <a:lnTo>
                    <a:pt x="1850" y="4400"/>
                  </a:lnTo>
                  <a:lnTo>
                    <a:pt x="2150" y="4050"/>
                  </a:lnTo>
                  <a:lnTo>
                    <a:pt x="2550" y="3750"/>
                  </a:lnTo>
                  <a:lnTo>
                    <a:pt x="3000" y="3500"/>
                  </a:lnTo>
                  <a:lnTo>
                    <a:pt x="3500" y="3350"/>
                  </a:lnTo>
                  <a:lnTo>
                    <a:pt x="4050" y="3250"/>
                  </a:lnTo>
                  <a:lnTo>
                    <a:pt x="4650" y="3250"/>
                  </a:lnTo>
                  <a:lnTo>
                    <a:pt x="5300" y="3400"/>
                  </a:lnTo>
                  <a:lnTo>
                    <a:pt x="5300" y="3400"/>
                  </a:lnTo>
                  <a:lnTo>
                    <a:pt x="5250" y="2800"/>
                  </a:lnTo>
                  <a:lnTo>
                    <a:pt x="5350" y="2300"/>
                  </a:lnTo>
                  <a:lnTo>
                    <a:pt x="5550" y="1850"/>
                  </a:lnTo>
                  <a:lnTo>
                    <a:pt x="5800" y="1450"/>
                  </a:lnTo>
                  <a:lnTo>
                    <a:pt x="6150" y="1150"/>
                  </a:lnTo>
                  <a:lnTo>
                    <a:pt x="6550" y="950"/>
                  </a:lnTo>
                  <a:lnTo>
                    <a:pt x="6950" y="750"/>
                  </a:lnTo>
                  <a:lnTo>
                    <a:pt x="7400" y="650"/>
                  </a:lnTo>
                  <a:lnTo>
                    <a:pt x="7900" y="600"/>
                  </a:lnTo>
                  <a:lnTo>
                    <a:pt x="8400" y="600"/>
                  </a:lnTo>
                  <a:lnTo>
                    <a:pt x="8850" y="650"/>
                  </a:lnTo>
                  <a:lnTo>
                    <a:pt x="9300" y="750"/>
                  </a:lnTo>
                  <a:lnTo>
                    <a:pt x="9700" y="900"/>
                  </a:lnTo>
                  <a:lnTo>
                    <a:pt x="10050" y="1150"/>
                  </a:lnTo>
                  <a:lnTo>
                    <a:pt x="10350" y="1350"/>
                  </a:lnTo>
                  <a:lnTo>
                    <a:pt x="10550" y="1650"/>
                  </a:lnTo>
                  <a:lnTo>
                    <a:pt x="10550" y="1650"/>
                  </a:lnTo>
                  <a:lnTo>
                    <a:pt x="11000" y="1200"/>
                  </a:lnTo>
                  <a:lnTo>
                    <a:pt x="11500" y="800"/>
                  </a:lnTo>
                  <a:lnTo>
                    <a:pt x="12050" y="450"/>
                  </a:lnTo>
                  <a:lnTo>
                    <a:pt x="12650" y="250"/>
                  </a:lnTo>
                  <a:lnTo>
                    <a:pt x="13300" y="100"/>
                  </a:lnTo>
                  <a:lnTo>
                    <a:pt x="13950" y="0"/>
                  </a:lnTo>
                  <a:lnTo>
                    <a:pt x="14600" y="0"/>
                  </a:lnTo>
                  <a:lnTo>
                    <a:pt x="15200" y="100"/>
                  </a:lnTo>
                  <a:lnTo>
                    <a:pt x="15850" y="250"/>
                  </a:lnTo>
                  <a:lnTo>
                    <a:pt x="16400" y="450"/>
                  </a:lnTo>
                  <a:lnTo>
                    <a:pt x="16950" y="750"/>
                  </a:lnTo>
                  <a:lnTo>
                    <a:pt x="17450" y="1150"/>
                  </a:lnTo>
                  <a:lnTo>
                    <a:pt x="17850" y="1550"/>
                  </a:lnTo>
                  <a:lnTo>
                    <a:pt x="18200" y="2100"/>
                  </a:lnTo>
                  <a:lnTo>
                    <a:pt x="18500" y="2650"/>
                  </a:lnTo>
                  <a:lnTo>
                    <a:pt x="18650" y="3300"/>
                  </a:lnTo>
                  <a:lnTo>
                    <a:pt x="18650" y="3300"/>
                  </a:lnTo>
                  <a:lnTo>
                    <a:pt x="19100" y="3150"/>
                  </a:lnTo>
                  <a:lnTo>
                    <a:pt x="19600" y="3100"/>
                  </a:lnTo>
                  <a:lnTo>
                    <a:pt x="20100" y="3100"/>
                  </a:lnTo>
                  <a:lnTo>
                    <a:pt x="20600" y="3150"/>
                  </a:lnTo>
                  <a:lnTo>
                    <a:pt x="21100" y="3250"/>
                  </a:lnTo>
                  <a:lnTo>
                    <a:pt x="21550" y="3400"/>
                  </a:lnTo>
                  <a:lnTo>
                    <a:pt x="22000" y="3600"/>
                  </a:lnTo>
                  <a:lnTo>
                    <a:pt x="22450" y="3850"/>
                  </a:lnTo>
                  <a:lnTo>
                    <a:pt x="22850" y="4200"/>
                  </a:lnTo>
                  <a:lnTo>
                    <a:pt x="23150" y="4550"/>
                  </a:lnTo>
                  <a:lnTo>
                    <a:pt x="23450" y="4950"/>
                  </a:lnTo>
                  <a:lnTo>
                    <a:pt x="23650" y="5350"/>
                  </a:lnTo>
                  <a:lnTo>
                    <a:pt x="23800" y="5850"/>
                  </a:lnTo>
                  <a:lnTo>
                    <a:pt x="23850" y="6350"/>
                  </a:lnTo>
                  <a:lnTo>
                    <a:pt x="23800" y="6900"/>
                  </a:lnTo>
                  <a:lnTo>
                    <a:pt x="23600" y="7450"/>
                  </a:lnTo>
                  <a:lnTo>
                    <a:pt x="23600" y="7450"/>
                  </a:lnTo>
                  <a:lnTo>
                    <a:pt x="23900" y="7500"/>
                  </a:lnTo>
                  <a:lnTo>
                    <a:pt x="24150" y="7550"/>
                  </a:lnTo>
                  <a:lnTo>
                    <a:pt x="24400" y="7650"/>
                  </a:lnTo>
                  <a:lnTo>
                    <a:pt x="24650" y="7750"/>
                  </a:lnTo>
                  <a:lnTo>
                    <a:pt x="25050" y="8050"/>
                  </a:lnTo>
                  <a:lnTo>
                    <a:pt x="25400" y="8450"/>
                  </a:lnTo>
                  <a:lnTo>
                    <a:pt x="25700" y="8900"/>
                  </a:lnTo>
                  <a:lnTo>
                    <a:pt x="25900" y="9450"/>
                  </a:lnTo>
                  <a:lnTo>
                    <a:pt x="26100" y="10000"/>
                  </a:lnTo>
                  <a:lnTo>
                    <a:pt x="26200" y="10600"/>
                  </a:lnTo>
                  <a:lnTo>
                    <a:pt x="26200" y="11200"/>
                  </a:lnTo>
                  <a:lnTo>
                    <a:pt x="26200" y="11800"/>
                  </a:lnTo>
                  <a:lnTo>
                    <a:pt x="26100" y="12350"/>
                  </a:lnTo>
                  <a:lnTo>
                    <a:pt x="25900" y="12900"/>
                  </a:lnTo>
                  <a:lnTo>
                    <a:pt x="25700" y="13400"/>
                  </a:lnTo>
                  <a:lnTo>
                    <a:pt x="25400" y="13850"/>
                  </a:lnTo>
                  <a:lnTo>
                    <a:pt x="25050" y="14200"/>
                  </a:lnTo>
                  <a:lnTo>
                    <a:pt x="24850" y="14300"/>
                  </a:lnTo>
                  <a:lnTo>
                    <a:pt x="24600" y="14450"/>
                  </a:lnTo>
                  <a:lnTo>
                    <a:pt x="24600" y="14450"/>
                  </a:lnTo>
                  <a:lnTo>
                    <a:pt x="24800" y="14600"/>
                  </a:lnTo>
                  <a:lnTo>
                    <a:pt x="24950" y="14750"/>
                  </a:lnTo>
                  <a:lnTo>
                    <a:pt x="25100" y="14950"/>
                  </a:lnTo>
                  <a:lnTo>
                    <a:pt x="25200" y="15200"/>
                  </a:lnTo>
                  <a:lnTo>
                    <a:pt x="25250" y="15450"/>
                  </a:lnTo>
                  <a:lnTo>
                    <a:pt x="25300" y="15750"/>
                  </a:lnTo>
                  <a:lnTo>
                    <a:pt x="25250" y="16350"/>
                  </a:lnTo>
                  <a:lnTo>
                    <a:pt x="25150" y="17050"/>
                  </a:lnTo>
                  <a:lnTo>
                    <a:pt x="24900" y="17700"/>
                  </a:lnTo>
                  <a:lnTo>
                    <a:pt x="24550" y="18400"/>
                  </a:lnTo>
                  <a:lnTo>
                    <a:pt x="24150" y="19050"/>
                  </a:lnTo>
                  <a:lnTo>
                    <a:pt x="23600" y="19700"/>
                  </a:lnTo>
                  <a:lnTo>
                    <a:pt x="23300" y="20000"/>
                  </a:lnTo>
                  <a:lnTo>
                    <a:pt x="22950" y="20250"/>
                  </a:lnTo>
                  <a:lnTo>
                    <a:pt x="22650" y="20500"/>
                  </a:lnTo>
                  <a:lnTo>
                    <a:pt x="22250" y="20700"/>
                  </a:lnTo>
                  <a:lnTo>
                    <a:pt x="21900" y="20900"/>
                  </a:lnTo>
                  <a:lnTo>
                    <a:pt x="21450" y="21050"/>
                  </a:lnTo>
                  <a:lnTo>
                    <a:pt x="21050" y="21200"/>
                  </a:lnTo>
                  <a:lnTo>
                    <a:pt x="20600" y="21250"/>
                  </a:lnTo>
                  <a:lnTo>
                    <a:pt x="20150" y="21300"/>
                  </a:lnTo>
                  <a:lnTo>
                    <a:pt x="19650" y="21300"/>
                  </a:lnTo>
                  <a:lnTo>
                    <a:pt x="19150" y="21300"/>
                  </a:lnTo>
                  <a:lnTo>
                    <a:pt x="18650" y="21200"/>
                  </a:lnTo>
                  <a:lnTo>
                    <a:pt x="18100" y="21050"/>
                  </a:lnTo>
                  <a:lnTo>
                    <a:pt x="17550" y="20850"/>
                  </a:lnTo>
                  <a:lnTo>
                    <a:pt x="5300" y="19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5"/>
            <p:cNvSpPr/>
            <p:nvPr/>
          </p:nvSpPr>
          <p:spPr>
            <a:xfrm>
              <a:off x="6553632" y="3678904"/>
              <a:ext cx="1476663" cy="2142029"/>
            </a:xfrm>
            <a:custGeom>
              <a:avLst/>
              <a:gdLst/>
              <a:ahLst/>
              <a:cxnLst/>
              <a:rect l="l" t="t" r="r" b="b"/>
              <a:pathLst>
                <a:path w="42500" h="61650" extrusionOk="0">
                  <a:moveTo>
                    <a:pt x="26100" y="0"/>
                  </a:moveTo>
                  <a:lnTo>
                    <a:pt x="24800" y="50"/>
                  </a:lnTo>
                  <a:lnTo>
                    <a:pt x="23450" y="150"/>
                  </a:lnTo>
                  <a:lnTo>
                    <a:pt x="22050" y="300"/>
                  </a:lnTo>
                  <a:lnTo>
                    <a:pt x="20650" y="450"/>
                  </a:lnTo>
                  <a:lnTo>
                    <a:pt x="17900" y="900"/>
                  </a:lnTo>
                  <a:lnTo>
                    <a:pt x="15150" y="1400"/>
                  </a:lnTo>
                  <a:lnTo>
                    <a:pt x="12500" y="1950"/>
                  </a:lnTo>
                  <a:lnTo>
                    <a:pt x="9950" y="2550"/>
                  </a:lnTo>
                  <a:lnTo>
                    <a:pt x="7600" y="3150"/>
                  </a:lnTo>
                  <a:lnTo>
                    <a:pt x="5500" y="3750"/>
                  </a:lnTo>
                  <a:lnTo>
                    <a:pt x="3650" y="4300"/>
                  </a:lnTo>
                  <a:lnTo>
                    <a:pt x="950" y="5100"/>
                  </a:lnTo>
                  <a:lnTo>
                    <a:pt x="0" y="5450"/>
                  </a:lnTo>
                  <a:lnTo>
                    <a:pt x="150" y="11000"/>
                  </a:lnTo>
                  <a:lnTo>
                    <a:pt x="400" y="17150"/>
                  </a:lnTo>
                  <a:lnTo>
                    <a:pt x="800" y="24850"/>
                  </a:lnTo>
                  <a:lnTo>
                    <a:pt x="1350" y="33550"/>
                  </a:lnTo>
                  <a:lnTo>
                    <a:pt x="1650" y="38150"/>
                  </a:lnTo>
                  <a:lnTo>
                    <a:pt x="2050" y="42750"/>
                  </a:lnTo>
                  <a:lnTo>
                    <a:pt x="2450" y="47400"/>
                  </a:lnTo>
                  <a:lnTo>
                    <a:pt x="2900" y="51950"/>
                  </a:lnTo>
                  <a:lnTo>
                    <a:pt x="3400" y="56350"/>
                  </a:lnTo>
                  <a:lnTo>
                    <a:pt x="4000" y="60550"/>
                  </a:lnTo>
                  <a:lnTo>
                    <a:pt x="8200" y="60900"/>
                  </a:lnTo>
                  <a:lnTo>
                    <a:pt x="11800" y="61200"/>
                  </a:lnTo>
                  <a:lnTo>
                    <a:pt x="16100" y="61450"/>
                  </a:lnTo>
                  <a:lnTo>
                    <a:pt x="17650" y="61500"/>
                  </a:lnTo>
                  <a:lnTo>
                    <a:pt x="15550" y="13850"/>
                  </a:lnTo>
                  <a:lnTo>
                    <a:pt x="17650" y="14300"/>
                  </a:lnTo>
                  <a:lnTo>
                    <a:pt x="18850" y="20100"/>
                  </a:lnTo>
                  <a:lnTo>
                    <a:pt x="20200" y="26250"/>
                  </a:lnTo>
                  <a:lnTo>
                    <a:pt x="21900" y="33650"/>
                  </a:lnTo>
                  <a:lnTo>
                    <a:pt x="23800" y="41550"/>
                  </a:lnTo>
                  <a:lnTo>
                    <a:pt x="24800" y="45550"/>
                  </a:lnTo>
                  <a:lnTo>
                    <a:pt x="25800" y="49350"/>
                  </a:lnTo>
                  <a:lnTo>
                    <a:pt x="26800" y="52950"/>
                  </a:lnTo>
                  <a:lnTo>
                    <a:pt x="27800" y="56300"/>
                  </a:lnTo>
                  <a:lnTo>
                    <a:pt x="28700" y="59200"/>
                  </a:lnTo>
                  <a:lnTo>
                    <a:pt x="29200" y="60500"/>
                  </a:lnTo>
                  <a:lnTo>
                    <a:pt x="29600" y="61650"/>
                  </a:lnTo>
                  <a:lnTo>
                    <a:pt x="34350" y="61250"/>
                  </a:lnTo>
                  <a:lnTo>
                    <a:pt x="37750" y="60900"/>
                  </a:lnTo>
                  <a:lnTo>
                    <a:pt x="40200" y="60550"/>
                  </a:lnTo>
                  <a:lnTo>
                    <a:pt x="41650" y="60300"/>
                  </a:lnTo>
                  <a:lnTo>
                    <a:pt x="42300" y="60150"/>
                  </a:lnTo>
                  <a:lnTo>
                    <a:pt x="42500" y="60100"/>
                  </a:lnTo>
                  <a:lnTo>
                    <a:pt x="32650" y="13050"/>
                  </a:lnTo>
                  <a:lnTo>
                    <a:pt x="32850" y="11850"/>
                  </a:lnTo>
                  <a:lnTo>
                    <a:pt x="33050" y="10550"/>
                  </a:lnTo>
                  <a:lnTo>
                    <a:pt x="33250" y="8900"/>
                  </a:lnTo>
                  <a:lnTo>
                    <a:pt x="33400" y="7050"/>
                  </a:lnTo>
                  <a:lnTo>
                    <a:pt x="33500" y="5050"/>
                  </a:lnTo>
                  <a:lnTo>
                    <a:pt x="33550" y="4100"/>
                  </a:lnTo>
                  <a:lnTo>
                    <a:pt x="33550" y="3100"/>
                  </a:lnTo>
                  <a:lnTo>
                    <a:pt x="33500" y="2150"/>
                  </a:lnTo>
                  <a:lnTo>
                    <a:pt x="33400" y="1250"/>
                  </a:lnTo>
                  <a:lnTo>
                    <a:pt x="33350" y="650"/>
                  </a:lnTo>
                  <a:lnTo>
                    <a:pt x="32250" y="400"/>
                  </a:lnTo>
                  <a:lnTo>
                    <a:pt x="31150" y="200"/>
                  </a:lnTo>
                  <a:lnTo>
                    <a:pt x="29950" y="100"/>
                  </a:lnTo>
                  <a:lnTo>
                    <a:pt x="287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5"/>
            <p:cNvSpPr/>
            <p:nvPr/>
          </p:nvSpPr>
          <p:spPr>
            <a:xfrm>
              <a:off x="6553632" y="3678904"/>
              <a:ext cx="1476663" cy="2142029"/>
            </a:xfrm>
            <a:custGeom>
              <a:avLst/>
              <a:gdLst/>
              <a:ahLst/>
              <a:cxnLst/>
              <a:rect l="l" t="t" r="r" b="b"/>
              <a:pathLst>
                <a:path w="42500" h="61650" fill="none" extrusionOk="0">
                  <a:moveTo>
                    <a:pt x="42500" y="60100"/>
                  </a:moveTo>
                  <a:lnTo>
                    <a:pt x="42500" y="60100"/>
                  </a:lnTo>
                  <a:lnTo>
                    <a:pt x="42300" y="60150"/>
                  </a:lnTo>
                  <a:lnTo>
                    <a:pt x="41650" y="60300"/>
                  </a:lnTo>
                  <a:lnTo>
                    <a:pt x="40200" y="60550"/>
                  </a:lnTo>
                  <a:lnTo>
                    <a:pt x="37750" y="60900"/>
                  </a:lnTo>
                  <a:lnTo>
                    <a:pt x="37750" y="60900"/>
                  </a:lnTo>
                  <a:lnTo>
                    <a:pt x="34350" y="61250"/>
                  </a:lnTo>
                  <a:lnTo>
                    <a:pt x="29600" y="61650"/>
                  </a:lnTo>
                  <a:lnTo>
                    <a:pt x="29600" y="61650"/>
                  </a:lnTo>
                  <a:lnTo>
                    <a:pt x="29200" y="60500"/>
                  </a:lnTo>
                  <a:lnTo>
                    <a:pt x="28700" y="59200"/>
                  </a:lnTo>
                  <a:lnTo>
                    <a:pt x="27800" y="56300"/>
                  </a:lnTo>
                  <a:lnTo>
                    <a:pt x="26800" y="52950"/>
                  </a:lnTo>
                  <a:lnTo>
                    <a:pt x="25800" y="49350"/>
                  </a:lnTo>
                  <a:lnTo>
                    <a:pt x="24800" y="45550"/>
                  </a:lnTo>
                  <a:lnTo>
                    <a:pt x="23800" y="41550"/>
                  </a:lnTo>
                  <a:lnTo>
                    <a:pt x="21900" y="33650"/>
                  </a:lnTo>
                  <a:lnTo>
                    <a:pt x="20200" y="26250"/>
                  </a:lnTo>
                  <a:lnTo>
                    <a:pt x="18850" y="20100"/>
                  </a:lnTo>
                  <a:lnTo>
                    <a:pt x="17650" y="14300"/>
                  </a:lnTo>
                  <a:lnTo>
                    <a:pt x="15550" y="13850"/>
                  </a:lnTo>
                  <a:lnTo>
                    <a:pt x="17650" y="61500"/>
                  </a:lnTo>
                  <a:lnTo>
                    <a:pt x="17650" y="61500"/>
                  </a:lnTo>
                  <a:lnTo>
                    <a:pt x="16100" y="61450"/>
                  </a:lnTo>
                  <a:lnTo>
                    <a:pt x="11800" y="61200"/>
                  </a:lnTo>
                  <a:lnTo>
                    <a:pt x="11800" y="61200"/>
                  </a:lnTo>
                  <a:lnTo>
                    <a:pt x="8200" y="60900"/>
                  </a:lnTo>
                  <a:lnTo>
                    <a:pt x="4000" y="60550"/>
                  </a:lnTo>
                  <a:lnTo>
                    <a:pt x="4000" y="60550"/>
                  </a:lnTo>
                  <a:lnTo>
                    <a:pt x="3400" y="56350"/>
                  </a:lnTo>
                  <a:lnTo>
                    <a:pt x="2900" y="51950"/>
                  </a:lnTo>
                  <a:lnTo>
                    <a:pt x="2450" y="47400"/>
                  </a:lnTo>
                  <a:lnTo>
                    <a:pt x="2050" y="42750"/>
                  </a:lnTo>
                  <a:lnTo>
                    <a:pt x="1650" y="38150"/>
                  </a:lnTo>
                  <a:lnTo>
                    <a:pt x="1350" y="33550"/>
                  </a:lnTo>
                  <a:lnTo>
                    <a:pt x="800" y="24850"/>
                  </a:lnTo>
                  <a:lnTo>
                    <a:pt x="400" y="17150"/>
                  </a:lnTo>
                  <a:lnTo>
                    <a:pt x="150" y="11000"/>
                  </a:lnTo>
                  <a:lnTo>
                    <a:pt x="0" y="5450"/>
                  </a:lnTo>
                  <a:lnTo>
                    <a:pt x="0" y="5450"/>
                  </a:lnTo>
                  <a:lnTo>
                    <a:pt x="950" y="5100"/>
                  </a:lnTo>
                  <a:lnTo>
                    <a:pt x="3650" y="4300"/>
                  </a:lnTo>
                  <a:lnTo>
                    <a:pt x="5500" y="3750"/>
                  </a:lnTo>
                  <a:lnTo>
                    <a:pt x="7600" y="3150"/>
                  </a:lnTo>
                  <a:lnTo>
                    <a:pt x="9950" y="2550"/>
                  </a:lnTo>
                  <a:lnTo>
                    <a:pt x="12500" y="1950"/>
                  </a:lnTo>
                  <a:lnTo>
                    <a:pt x="15150" y="1400"/>
                  </a:lnTo>
                  <a:lnTo>
                    <a:pt x="17900" y="900"/>
                  </a:lnTo>
                  <a:lnTo>
                    <a:pt x="20650" y="450"/>
                  </a:lnTo>
                  <a:lnTo>
                    <a:pt x="22050" y="300"/>
                  </a:lnTo>
                  <a:lnTo>
                    <a:pt x="23450" y="150"/>
                  </a:lnTo>
                  <a:lnTo>
                    <a:pt x="24800" y="50"/>
                  </a:lnTo>
                  <a:lnTo>
                    <a:pt x="26100" y="0"/>
                  </a:lnTo>
                  <a:lnTo>
                    <a:pt x="27450" y="0"/>
                  </a:lnTo>
                  <a:lnTo>
                    <a:pt x="28700" y="0"/>
                  </a:lnTo>
                  <a:lnTo>
                    <a:pt x="29950" y="100"/>
                  </a:lnTo>
                  <a:lnTo>
                    <a:pt x="31150" y="200"/>
                  </a:lnTo>
                  <a:lnTo>
                    <a:pt x="32250" y="400"/>
                  </a:lnTo>
                  <a:lnTo>
                    <a:pt x="33350" y="650"/>
                  </a:lnTo>
                  <a:lnTo>
                    <a:pt x="33350" y="650"/>
                  </a:lnTo>
                  <a:lnTo>
                    <a:pt x="33400" y="1250"/>
                  </a:lnTo>
                  <a:lnTo>
                    <a:pt x="33400" y="1250"/>
                  </a:lnTo>
                  <a:lnTo>
                    <a:pt x="33500" y="2150"/>
                  </a:lnTo>
                  <a:lnTo>
                    <a:pt x="33550" y="3100"/>
                  </a:lnTo>
                  <a:lnTo>
                    <a:pt x="33550" y="4100"/>
                  </a:lnTo>
                  <a:lnTo>
                    <a:pt x="33500" y="5050"/>
                  </a:lnTo>
                  <a:lnTo>
                    <a:pt x="33400" y="7050"/>
                  </a:lnTo>
                  <a:lnTo>
                    <a:pt x="33250" y="8900"/>
                  </a:lnTo>
                  <a:lnTo>
                    <a:pt x="33050" y="10550"/>
                  </a:lnTo>
                  <a:lnTo>
                    <a:pt x="32850" y="11850"/>
                  </a:lnTo>
                  <a:lnTo>
                    <a:pt x="32650" y="13050"/>
                  </a:lnTo>
                  <a:lnTo>
                    <a:pt x="42500" y="601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5"/>
            <p:cNvSpPr/>
            <p:nvPr/>
          </p:nvSpPr>
          <p:spPr>
            <a:xfrm>
              <a:off x="7274590" y="3876951"/>
              <a:ext cx="755704" cy="1917924"/>
            </a:xfrm>
            <a:custGeom>
              <a:avLst/>
              <a:gdLst/>
              <a:ahLst/>
              <a:cxnLst/>
              <a:rect l="l" t="t" r="r" b="b"/>
              <a:pathLst>
                <a:path w="21750" h="55200" extrusionOk="0">
                  <a:moveTo>
                    <a:pt x="12750" y="0"/>
                  </a:moveTo>
                  <a:lnTo>
                    <a:pt x="12250" y="400"/>
                  </a:lnTo>
                  <a:lnTo>
                    <a:pt x="12000" y="550"/>
                  </a:lnTo>
                  <a:lnTo>
                    <a:pt x="11700" y="700"/>
                  </a:lnTo>
                  <a:lnTo>
                    <a:pt x="11400" y="850"/>
                  </a:lnTo>
                  <a:lnTo>
                    <a:pt x="11100" y="900"/>
                  </a:lnTo>
                  <a:lnTo>
                    <a:pt x="10800" y="950"/>
                  </a:lnTo>
                  <a:lnTo>
                    <a:pt x="10350" y="950"/>
                  </a:lnTo>
                  <a:lnTo>
                    <a:pt x="9550" y="1200"/>
                  </a:lnTo>
                  <a:lnTo>
                    <a:pt x="7350" y="1700"/>
                  </a:lnTo>
                  <a:lnTo>
                    <a:pt x="4050" y="2400"/>
                  </a:lnTo>
                  <a:lnTo>
                    <a:pt x="2100" y="2800"/>
                  </a:lnTo>
                  <a:lnTo>
                    <a:pt x="0" y="3150"/>
                  </a:lnTo>
                  <a:lnTo>
                    <a:pt x="9500" y="4200"/>
                  </a:lnTo>
                  <a:lnTo>
                    <a:pt x="7400" y="8800"/>
                  </a:lnTo>
                  <a:lnTo>
                    <a:pt x="17000" y="55200"/>
                  </a:lnTo>
                  <a:lnTo>
                    <a:pt x="19450" y="54850"/>
                  </a:lnTo>
                  <a:lnTo>
                    <a:pt x="20900" y="54600"/>
                  </a:lnTo>
                  <a:lnTo>
                    <a:pt x="21550" y="54450"/>
                  </a:lnTo>
                  <a:lnTo>
                    <a:pt x="21750" y="54400"/>
                  </a:lnTo>
                  <a:lnTo>
                    <a:pt x="11900" y="7350"/>
                  </a:lnTo>
                  <a:lnTo>
                    <a:pt x="12000" y="6700"/>
                  </a:lnTo>
                  <a:lnTo>
                    <a:pt x="12250" y="5050"/>
                  </a:lnTo>
                  <a:lnTo>
                    <a:pt x="12550" y="2700"/>
                  </a:lnTo>
                  <a:lnTo>
                    <a:pt x="12650" y="1350"/>
                  </a:lnTo>
                  <a:lnTo>
                    <a:pt x="12750" y="0"/>
                  </a:lnTo>
                  <a:close/>
                </a:path>
              </a:pathLst>
            </a:custGeom>
            <a:solidFill>
              <a:srgbClr val="3B19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5"/>
            <p:cNvSpPr/>
            <p:nvPr/>
          </p:nvSpPr>
          <p:spPr>
            <a:xfrm>
              <a:off x="7274590" y="3876951"/>
              <a:ext cx="755704" cy="1917924"/>
            </a:xfrm>
            <a:custGeom>
              <a:avLst/>
              <a:gdLst/>
              <a:ahLst/>
              <a:cxnLst/>
              <a:rect l="l" t="t" r="r" b="b"/>
              <a:pathLst>
                <a:path w="21750" h="55200" fill="none" extrusionOk="0">
                  <a:moveTo>
                    <a:pt x="12750" y="0"/>
                  </a:moveTo>
                  <a:lnTo>
                    <a:pt x="12750" y="0"/>
                  </a:lnTo>
                  <a:lnTo>
                    <a:pt x="12250" y="400"/>
                  </a:lnTo>
                  <a:lnTo>
                    <a:pt x="12000" y="550"/>
                  </a:lnTo>
                  <a:lnTo>
                    <a:pt x="11700" y="700"/>
                  </a:lnTo>
                  <a:lnTo>
                    <a:pt x="11400" y="850"/>
                  </a:lnTo>
                  <a:lnTo>
                    <a:pt x="11100" y="900"/>
                  </a:lnTo>
                  <a:lnTo>
                    <a:pt x="10800" y="950"/>
                  </a:lnTo>
                  <a:lnTo>
                    <a:pt x="10450" y="950"/>
                  </a:lnTo>
                  <a:lnTo>
                    <a:pt x="10450" y="950"/>
                  </a:lnTo>
                  <a:lnTo>
                    <a:pt x="10350" y="950"/>
                  </a:lnTo>
                  <a:lnTo>
                    <a:pt x="10350" y="950"/>
                  </a:lnTo>
                  <a:lnTo>
                    <a:pt x="9550" y="1200"/>
                  </a:lnTo>
                  <a:lnTo>
                    <a:pt x="7350" y="1700"/>
                  </a:lnTo>
                  <a:lnTo>
                    <a:pt x="4050" y="2400"/>
                  </a:lnTo>
                  <a:lnTo>
                    <a:pt x="2100" y="2800"/>
                  </a:lnTo>
                  <a:lnTo>
                    <a:pt x="0" y="3150"/>
                  </a:lnTo>
                  <a:lnTo>
                    <a:pt x="9500" y="4200"/>
                  </a:lnTo>
                  <a:lnTo>
                    <a:pt x="7400" y="8800"/>
                  </a:lnTo>
                  <a:lnTo>
                    <a:pt x="17000" y="55200"/>
                  </a:lnTo>
                  <a:lnTo>
                    <a:pt x="17000" y="55200"/>
                  </a:lnTo>
                  <a:lnTo>
                    <a:pt x="19450" y="54850"/>
                  </a:lnTo>
                  <a:lnTo>
                    <a:pt x="20900" y="54600"/>
                  </a:lnTo>
                  <a:lnTo>
                    <a:pt x="21550" y="54450"/>
                  </a:lnTo>
                  <a:lnTo>
                    <a:pt x="21750" y="54400"/>
                  </a:lnTo>
                  <a:lnTo>
                    <a:pt x="11900" y="7350"/>
                  </a:lnTo>
                  <a:lnTo>
                    <a:pt x="11900" y="7350"/>
                  </a:lnTo>
                  <a:lnTo>
                    <a:pt x="11900" y="7350"/>
                  </a:lnTo>
                  <a:lnTo>
                    <a:pt x="12000" y="6700"/>
                  </a:lnTo>
                  <a:lnTo>
                    <a:pt x="12250" y="5050"/>
                  </a:lnTo>
                  <a:lnTo>
                    <a:pt x="12550" y="2700"/>
                  </a:lnTo>
                  <a:lnTo>
                    <a:pt x="12650" y="1350"/>
                  </a:lnTo>
                  <a:lnTo>
                    <a:pt x="127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5"/>
            <p:cNvSpPr/>
            <p:nvPr/>
          </p:nvSpPr>
          <p:spPr>
            <a:xfrm>
              <a:off x="6895870" y="1707125"/>
              <a:ext cx="92074" cy="159827"/>
            </a:xfrm>
            <a:custGeom>
              <a:avLst/>
              <a:gdLst/>
              <a:ahLst/>
              <a:cxnLst/>
              <a:rect l="l" t="t" r="r" b="b"/>
              <a:pathLst>
                <a:path w="2650" h="4600" extrusionOk="0">
                  <a:moveTo>
                    <a:pt x="1150" y="0"/>
                  </a:moveTo>
                  <a:lnTo>
                    <a:pt x="750" y="100"/>
                  </a:lnTo>
                  <a:lnTo>
                    <a:pt x="550" y="200"/>
                  </a:lnTo>
                  <a:lnTo>
                    <a:pt x="400" y="350"/>
                  </a:lnTo>
                  <a:lnTo>
                    <a:pt x="250" y="550"/>
                  </a:lnTo>
                  <a:lnTo>
                    <a:pt x="150" y="800"/>
                  </a:lnTo>
                  <a:lnTo>
                    <a:pt x="50" y="1100"/>
                  </a:lnTo>
                  <a:lnTo>
                    <a:pt x="0" y="1450"/>
                  </a:lnTo>
                  <a:lnTo>
                    <a:pt x="0" y="2150"/>
                  </a:lnTo>
                  <a:lnTo>
                    <a:pt x="50" y="2650"/>
                  </a:lnTo>
                  <a:lnTo>
                    <a:pt x="150" y="3150"/>
                  </a:lnTo>
                  <a:lnTo>
                    <a:pt x="300" y="3600"/>
                  </a:lnTo>
                  <a:lnTo>
                    <a:pt x="500" y="4000"/>
                  </a:lnTo>
                  <a:lnTo>
                    <a:pt x="800" y="4300"/>
                  </a:lnTo>
                  <a:lnTo>
                    <a:pt x="950" y="4400"/>
                  </a:lnTo>
                  <a:lnTo>
                    <a:pt x="1100" y="4500"/>
                  </a:lnTo>
                  <a:lnTo>
                    <a:pt x="1300" y="4600"/>
                  </a:lnTo>
                  <a:lnTo>
                    <a:pt x="1950" y="4600"/>
                  </a:lnTo>
                  <a:lnTo>
                    <a:pt x="2450" y="1900"/>
                  </a:lnTo>
                  <a:lnTo>
                    <a:pt x="2650" y="700"/>
                  </a:lnTo>
                  <a:lnTo>
                    <a:pt x="2550" y="550"/>
                  </a:lnTo>
                  <a:lnTo>
                    <a:pt x="2400" y="400"/>
                  </a:lnTo>
                  <a:lnTo>
                    <a:pt x="2150" y="250"/>
                  </a:lnTo>
                  <a:lnTo>
                    <a:pt x="1900" y="100"/>
                  </a:lnTo>
                  <a:lnTo>
                    <a:pt x="15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5"/>
            <p:cNvSpPr/>
            <p:nvPr/>
          </p:nvSpPr>
          <p:spPr>
            <a:xfrm>
              <a:off x="6895870" y="1707125"/>
              <a:ext cx="92074" cy="159827"/>
            </a:xfrm>
            <a:custGeom>
              <a:avLst/>
              <a:gdLst/>
              <a:ahLst/>
              <a:cxnLst/>
              <a:rect l="l" t="t" r="r" b="b"/>
              <a:pathLst>
                <a:path w="2650" h="4600" fill="none" extrusionOk="0">
                  <a:moveTo>
                    <a:pt x="2650" y="700"/>
                  </a:moveTo>
                  <a:lnTo>
                    <a:pt x="2450" y="1900"/>
                  </a:lnTo>
                  <a:lnTo>
                    <a:pt x="1950" y="4600"/>
                  </a:lnTo>
                  <a:lnTo>
                    <a:pt x="1950" y="4600"/>
                  </a:lnTo>
                  <a:lnTo>
                    <a:pt x="1750" y="4600"/>
                  </a:lnTo>
                  <a:lnTo>
                    <a:pt x="1500" y="4600"/>
                  </a:lnTo>
                  <a:lnTo>
                    <a:pt x="1300" y="4600"/>
                  </a:lnTo>
                  <a:lnTo>
                    <a:pt x="1100" y="4500"/>
                  </a:lnTo>
                  <a:lnTo>
                    <a:pt x="950" y="4400"/>
                  </a:lnTo>
                  <a:lnTo>
                    <a:pt x="800" y="4300"/>
                  </a:lnTo>
                  <a:lnTo>
                    <a:pt x="500" y="4000"/>
                  </a:lnTo>
                  <a:lnTo>
                    <a:pt x="300" y="3600"/>
                  </a:lnTo>
                  <a:lnTo>
                    <a:pt x="150" y="3150"/>
                  </a:lnTo>
                  <a:lnTo>
                    <a:pt x="50" y="2650"/>
                  </a:lnTo>
                  <a:lnTo>
                    <a:pt x="0" y="2150"/>
                  </a:lnTo>
                  <a:lnTo>
                    <a:pt x="0" y="2150"/>
                  </a:lnTo>
                  <a:lnTo>
                    <a:pt x="0" y="1450"/>
                  </a:lnTo>
                  <a:lnTo>
                    <a:pt x="50" y="1100"/>
                  </a:lnTo>
                  <a:lnTo>
                    <a:pt x="150" y="800"/>
                  </a:lnTo>
                  <a:lnTo>
                    <a:pt x="250" y="550"/>
                  </a:lnTo>
                  <a:lnTo>
                    <a:pt x="400" y="350"/>
                  </a:lnTo>
                  <a:lnTo>
                    <a:pt x="550" y="200"/>
                  </a:lnTo>
                  <a:lnTo>
                    <a:pt x="750" y="100"/>
                  </a:lnTo>
                  <a:lnTo>
                    <a:pt x="750" y="100"/>
                  </a:lnTo>
                  <a:lnTo>
                    <a:pt x="1150" y="0"/>
                  </a:lnTo>
                  <a:lnTo>
                    <a:pt x="1550" y="0"/>
                  </a:lnTo>
                  <a:lnTo>
                    <a:pt x="1900" y="100"/>
                  </a:lnTo>
                  <a:lnTo>
                    <a:pt x="2150" y="250"/>
                  </a:lnTo>
                  <a:lnTo>
                    <a:pt x="2400" y="400"/>
                  </a:lnTo>
                  <a:lnTo>
                    <a:pt x="2550" y="550"/>
                  </a:lnTo>
                  <a:lnTo>
                    <a:pt x="2650" y="7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5"/>
            <p:cNvSpPr/>
            <p:nvPr/>
          </p:nvSpPr>
          <p:spPr>
            <a:xfrm>
              <a:off x="6895870" y="1747082"/>
              <a:ext cx="85125" cy="119870"/>
            </a:xfrm>
            <a:custGeom>
              <a:avLst/>
              <a:gdLst/>
              <a:ahLst/>
              <a:cxnLst/>
              <a:rect l="l" t="t" r="r" b="b"/>
              <a:pathLst>
                <a:path w="2450" h="3450" extrusionOk="0">
                  <a:moveTo>
                    <a:pt x="1400" y="0"/>
                  </a:moveTo>
                  <a:lnTo>
                    <a:pt x="1050" y="50"/>
                  </a:lnTo>
                  <a:lnTo>
                    <a:pt x="800" y="150"/>
                  </a:lnTo>
                  <a:lnTo>
                    <a:pt x="500" y="300"/>
                  </a:lnTo>
                  <a:lnTo>
                    <a:pt x="300" y="550"/>
                  </a:lnTo>
                  <a:lnTo>
                    <a:pt x="100" y="750"/>
                  </a:lnTo>
                  <a:lnTo>
                    <a:pt x="0" y="1000"/>
                  </a:lnTo>
                  <a:lnTo>
                    <a:pt x="50" y="1450"/>
                  </a:lnTo>
                  <a:lnTo>
                    <a:pt x="150" y="1900"/>
                  </a:lnTo>
                  <a:lnTo>
                    <a:pt x="250" y="2300"/>
                  </a:lnTo>
                  <a:lnTo>
                    <a:pt x="450" y="2700"/>
                  </a:lnTo>
                  <a:lnTo>
                    <a:pt x="650" y="3000"/>
                  </a:lnTo>
                  <a:lnTo>
                    <a:pt x="950" y="3250"/>
                  </a:lnTo>
                  <a:lnTo>
                    <a:pt x="1250" y="3400"/>
                  </a:lnTo>
                  <a:lnTo>
                    <a:pt x="1400" y="3450"/>
                  </a:lnTo>
                  <a:lnTo>
                    <a:pt x="1950" y="3450"/>
                  </a:lnTo>
                  <a:lnTo>
                    <a:pt x="2450" y="750"/>
                  </a:lnTo>
                  <a:lnTo>
                    <a:pt x="2350" y="500"/>
                  </a:lnTo>
                  <a:lnTo>
                    <a:pt x="2200" y="350"/>
                  </a:lnTo>
                  <a:lnTo>
                    <a:pt x="2000" y="200"/>
                  </a:lnTo>
                  <a:lnTo>
                    <a:pt x="1800" y="50"/>
                  </a:lnTo>
                  <a:lnTo>
                    <a:pt x="160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5"/>
            <p:cNvSpPr/>
            <p:nvPr/>
          </p:nvSpPr>
          <p:spPr>
            <a:xfrm>
              <a:off x="6895870" y="1747082"/>
              <a:ext cx="85125" cy="119870"/>
            </a:xfrm>
            <a:custGeom>
              <a:avLst/>
              <a:gdLst/>
              <a:ahLst/>
              <a:cxnLst/>
              <a:rect l="l" t="t" r="r" b="b"/>
              <a:pathLst>
                <a:path w="2450" h="3450" fill="none" extrusionOk="0">
                  <a:moveTo>
                    <a:pt x="1400" y="0"/>
                  </a:moveTo>
                  <a:lnTo>
                    <a:pt x="1400" y="0"/>
                  </a:lnTo>
                  <a:lnTo>
                    <a:pt x="1050" y="50"/>
                  </a:lnTo>
                  <a:lnTo>
                    <a:pt x="800" y="150"/>
                  </a:lnTo>
                  <a:lnTo>
                    <a:pt x="500" y="300"/>
                  </a:lnTo>
                  <a:lnTo>
                    <a:pt x="300" y="550"/>
                  </a:lnTo>
                  <a:lnTo>
                    <a:pt x="300" y="550"/>
                  </a:lnTo>
                  <a:lnTo>
                    <a:pt x="100" y="750"/>
                  </a:lnTo>
                  <a:lnTo>
                    <a:pt x="0" y="1000"/>
                  </a:lnTo>
                  <a:lnTo>
                    <a:pt x="0" y="1000"/>
                  </a:lnTo>
                  <a:lnTo>
                    <a:pt x="50" y="1450"/>
                  </a:lnTo>
                  <a:lnTo>
                    <a:pt x="150" y="1900"/>
                  </a:lnTo>
                  <a:lnTo>
                    <a:pt x="250" y="2300"/>
                  </a:lnTo>
                  <a:lnTo>
                    <a:pt x="450" y="2700"/>
                  </a:lnTo>
                  <a:lnTo>
                    <a:pt x="650" y="3000"/>
                  </a:lnTo>
                  <a:lnTo>
                    <a:pt x="950" y="3250"/>
                  </a:lnTo>
                  <a:lnTo>
                    <a:pt x="1250" y="3400"/>
                  </a:lnTo>
                  <a:lnTo>
                    <a:pt x="1400" y="3450"/>
                  </a:lnTo>
                  <a:lnTo>
                    <a:pt x="1600" y="3450"/>
                  </a:lnTo>
                  <a:lnTo>
                    <a:pt x="1600" y="3450"/>
                  </a:lnTo>
                  <a:lnTo>
                    <a:pt x="1950" y="3450"/>
                  </a:lnTo>
                  <a:lnTo>
                    <a:pt x="2450" y="750"/>
                  </a:lnTo>
                  <a:lnTo>
                    <a:pt x="2450" y="750"/>
                  </a:lnTo>
                  <a:lnTo>
                    <a:pt x="2350" y="500"/>
                  </a:lnTo>
                  <a:lnTo>
                    <a:pt x="2200" y="350"/>
                  </a:lnTo>
                  <a:lnTo>
                    <a:pt x="2000" y="200"/>
                  </a:lnTo>
                  <a:lnTo>
                    <a:pt x="1800" y="50"/>
                  </a:lnTo>
                  <a:lnTo>
                    <a:pt x="1800" y="50"/>
                  </a:lnTo>
                  <a:lnTo>
                    <a:pt x="1600" y="0"/>
                  </a:lnTo>
                  <a:lnTo>
                    <a:pt x="14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5"/>
            <p:cNvSpPr/>
            <p:nvPr/>
          </p:nvSpPr>
          <p:spPr>
            <a:xfrm>
              <a:off x="7453527" y="1757506"/>
              <a:ext cx="95549" cy="156353"/>
            </a:xfrm>
            <a:custGeom>
              <a:avLst/>
              <a:gdLst/>
              <a:ahLst/>
              <a:cxnLst/>
              <a:rect l="l" t="t" r="r" b="b"/>
              <a:pathLst>
                <a:path w="2750" h="4500" extrusionOk="0">
                  <a:moveTo>
                    <a:pt x="1250" y="0"/>
                  </a:moveTo>
                  <a:lnTo>
                    <a:pt x="950" y="50"/>
                  </a:lnTo>
                  <a:lnTo>
                    <a:pt x="700" y="150"/>
                  </a:lnTo>
                  <a:lnTo>
                    <a:pt x="500" y="250"/>
                  </a:lnTo>
                  <a:lnTo>
                    <a:pt x="350" y="400"/>
                  </a:lnTo>
                  <a:lnTo>
                    <a:pt x="250" y="1550"/>
                  </a:lnTo>
                  <a:lnTo>
                    <a:pt x="0" y="4300"/>
                  </a:lnTo>
                  <a:lnTo>
                    <a:pt x="250" y="4400"/>
                  </a:lnTo>
                  <a:lnTo>
                    <a:pt x="450" y="4450"/>
                  </a:lnTo>
                  <a:lnTo>
                    <a:pt x="650" y="4500"/>
                  </a:lnTo>
                  <a:lnTo>
                    <a:pt x="850" y="4450"/>
                  </a:lnTo>
                  <a:lnTo>
                    <a:pt x="1050" y="4400"/>
                  </a:lnTo>
                  <a:lnTo>
                    <a:pt x="1200" y="4350"/>
                  </a:lnTo>
                  <a:lnTo>
                    <a:pt x="1550" y="4100"/>
                  </a:lnTo>
                  <a:lnTo>
                    <a:pt x="1850" y="3800"/>
                  </a:lnTo>
                  <a:lnTo>
                    <a:pt x="2150" y="3400"/>
                  </a:lnTo>
                  <a:lnTo>
                    <a:pt x="2350" y="2950"/>
                  </a:lnTo>
                  <a:lnTo>
                    <a:pt x="2550" y="2450"/>
                  </a:lnTo>
                  <a:lnTo>
                    <a:pt x="2700" y="1800"/>
                  </a:lnTo>
                  <a:lnTo>
                    <a:pt x="2750" y="1450"/>
                  </a:lnTo>
                  <a:lnTo>
                    <a:pt x="2750" y="1150"/>
                  </a:lnTo>
                  <a:lnTo>
                    <a:pt x="2700" y="850"/>
                  </a:lnTo>
                  <a:lnTo>
                    <a:pt x="2650" y="650"/>
                  </a:lnTo>
                  <a:lnTo>
                    <a:pt x="2550" y="450"/>
                  </a:lnTo>
                  <a:lnTo>
                    <a:pt x="2400" y="300"/>
                  </a:lnTo>
                  <a:lnTo>
                    <a:pt x="2000" y="100"/>
                  </a:lnTo>
                  <a:lnTo>
                    <a:pt x="160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5"/>
            <p:cNvSpPr/>
            <p:nvPr/>
          </p:nvSpPr>
          <p:spPr>
            <a:xfrm>
              <a:off x="7453527" y="1757506"/>
              <a:ext cx="95549" cy="156353"/>
            </a:xfrm>
            <a:custGeom>
              <a:avLst/>
              <a:gdLst/>
              <a:ahLst/>
              <a:cxnLst/>
              <a:rect l="l" t="t" r="r" b="b"/>
              <a:pathLst>
                <a:path w="2750" h="4500" fill="none" extrusionOk="0">
                  <a:moveTo>
                    <a:pt x="350" y="400"/>
                  </a:moveTo>
                  <a:lnTo>
                    <a:pt x="250" y="1550"/>
                  </a:lnTo>
                  <a:lnTo>
                    <a:pt x="0" y="4300"/>
                  </a:lnTo>
                  <a:lnTo>
                    <a:pt x="0" y="4300"/>
                  </a:lnTo>
                  <a:lnTo>
                    <a:pt x="250" y="4400"/>
                  </a:lnTo>
                  <a:lnTo>
                    <a:pt x="450" y="4450"/>
                  </a:lnTo>
                  <a:lnTo>
                    <a:pt x="650" y="4500"/>
                  </a:lnTo>
                  <a:lnTo>
                    <a:pt x="850" y="4450"/>
                  </a:lnTo>
                  <a:lnTo>
                    <a:pt x="1050" y="4400"/>
                  </a:lnTo>
                  <a:lnTo>
                    <a:pt x="1200" y="4350"/>
                  </a:lnTo>
                  <a:lnTo>
                    <a:pt x="1550" y="4100"/>
                  </a:lnTo>
                  <a:lnTo>
                    <a:pt x="1850" y="3800"/>
                  </a:lnTo>
                  <a:lnTo>
                    <a:pt x="2150" y="3400"/>
                  </a:lnTo>
                  <a:lnTo>
                    <a:pt x="2350" y="2950"/>
                  </a:lnTo>
                  <a:lnTo>
                    <a:pt x="2550" y="2450"/>
                  </a:lnTo>
                  <a:lnTo>
                    <a:pt x="2550" y="2450"/>
                  </a:lnTo>
                  <a:lnTo>
                    <a:pt x="2700" y="1800"/>
                  </a:lnTo>
                  <a:lnTo>
                    <a:pt x="2750" y="1450"/>
                  </a:lnTo>
                  <a:lnTo>
                    <a:pt x="2750" y="1150"/>
                  </a:lnTo>
                  <a:lnTo>
                    <a:pt x="2700" y="850"/>
                  </a:lnTo>
                  <a:lnTo>
                    <a:pt x="2650" y="650"/>
                  </a:lnTo>
                  <a:lnTo>
                    <a:pt x="2550" y="450"/>
                  </a:lnTo>
                  <a:lnTo>
                    <a:pt x="2400" y="300"/>
                  </a:lnTo>
                  <a:lnTo>
                    <a:pt x="2400" y="300"/>
                  </a:lnTo>
                  <a:lnTo>
                    <a:pt x="2000" y="100"/>
                  </a:lnTo>
                  <a:lnTo>
                    <a:pt x="1600" y="0"/>
                  </a:lnTo>
                  <a:lnTo>
                    <a:pt x="1250" y="0"/>
                  </a:lnTo>
                  <a:lnTo>
                    <a:pt x="950" y="50"/>
                  </a:lnTo>
                  <a:lnTo>
                    <a:pt x="700" y="150"/>
                  </a:lnTo>
                  <a:lnTo>
                    <a:pt x="500" y="250"/>
                  </a:lnTo>
                  <a:lnTo>
                    <a:pt x="350" y="4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5"/>
            <p:cNvSpPr/>
            <p:nvPr/>
          </p:nvSpPr>
          <p:spPr>
            <a:xfrm>
              <a:off x="7453527" y="1795725"/>
              <a:ext cx="88600" cy="118133"/>
            </a:xfrm>
            <a:custGeom>
              <a:avLst/>
              <a:gdLst/>
              <a:ahLst/>
              <a:cxnLst/>
              <a:rect l="l" t="t" r="r" b="b"/>
              <a:pathLst>
                <a:path w="2550" h="3400" extrusionOk="0">
                  <a:moveTo>
                    <a:pt x="1050" y="0"/>
                  </a:moveTo>
                  <a:lnTo>
                    <a:pt x="800" y="50"/>
                  </a:lnTo>
                  <a:lnTo>
                    <a:pt x="600" y="150"/>
                  </a:lnTo>
                  <a:lnTo>
                    <a:pt x="400" y="300"/>
                  </a:lnTo>
                  <a:lnTo>
                    <a:pt x="250" y="450"/>
                  </a:lnTo>
                  <a:lnTo>
                    <a:pt x="0" y="3200"/>
                  </a:lnTo>
                  <a:lnTo>
                    <a:pt x="350" y="3350"/>
                  </a:lnTo>
                  <a:lnTo>
                    <a:pt x="650" y="3400"/>
                  </a:lnTo>
                  <a:lnTo>
                    <a:pt x="950" y="3350"/>
                  </a:lnTo>
                  <a:lnTo>
                    <a:pt x="1250" y="3200"/>
                  </a:lnTo>
                  <a:lnTo>
                    <a:pt x="1550" y="3000"/>
                  </a:lnTo>
                  <a:lnTo>
                    <a:pt x="1800" y="2750"/>
                  </a:lnTo>
                  <a:lnTo>
                    <a:pt x="2050" y="2450"/>
                  </a:lnTo>
                  <a:lnTo>
                    <a:pt x="2250" y="2100"/>
                  </a:lnTo>
                  <a:lnTo>
                    <a:pt x="2400" y="1750"/>
                  </a:lnTo>
                  <a:lnTo>
                    <a:pt x="2550" y="1350"/>
                  </a:lnTo>
                  <a:lnTo>
                    <a:pt x="2500" y="1100"/>
                  </a:lnTo>
                  <a:lnTo>
                    <a:pt x="2400" y="850"/>
                  </a:lnTo>
                  <a:lnTo>
                    <a:pt x="2200" y="500"/>
                  </a:lnTo>
                  <a:lnTo>
                    <a:pt x="1900" y="250"/>
                  </a:lnTo>
                  <a:lnTo>
                    <a:pt x="1550" y="50"/>
                  </a:lnTo>
                  <a:lnTo>
                    <a:pt x="13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5"/>
            <p:cNvSpPr/>
            <p:nvPr/>
          </p:nvSpPr>
          <p:spPr>
            <a:xfrm>
              <a:off x="7453527" y="1795725"/>
              <a:ext cx="88600" cy="118133"/>
            </a:xfrm>
            <a:custGeom>
              <a:avLst/>
              <a:gdLst/>
              <a:ahLst/>
              <a:cxnLst/>
              <a:rect l="l" t="t" r="r" b="b"/>
              <a:pathLst>
                <a:path w="2550" h="3400" fill="none" extrusionOk="0">
                  <a:moveTo>
                    <a:pt x="1200" y="0"/>
                  </a:moveTo>
                  <a:lnTo>
                    <a:pt x="1200" y="0"/>
                  </a:lnTo>
                  <a:lnTo>
                    <a:pt x="1050" y="0"/>
                  </a:lnTo>
                  <a:lnTo>
                    <a:pt x="1050" y="0"/>
                  </a:lnTo>
                  <a:lnTo>
                    <a:pt x="800" y="50"/>
                  </a:lnTo>
                  <a:lnTo>
                    <a:pt x="600" y="150"/>
                  </a:lnTo>
                  <a:lnTo>
                    <a:pt x="400" y="300"/>
                  </a:lnTo>
                  <a:lnTo>
                    <a:pt x="250" y="450"/>
                  </a:lnTo>
                  <a:lnTo>
                    <a:pt x="250" y="450"/>
                  </a:lnTo>
                  <a:lnTo>
                    <a:pt x="0" y="3200"/>
                  </a:lnTo>
                  <a:lnTo>
                    <a:pt x="0" y="3200"/>
                  </a:lnTo>
                  <a:lnTo>
                    <a:pt x="350" y="3350"/>
                  </a:lnTo>
                  <a:lnTo>
                    <a:pt x="650" y="3400"/>
                  </a:lnTo>
                  <a:lnTo>
                    <a:pt x="650" y="3400"/>
                  </a:lnTo>
                  <a:lnTo>
                    <a:pt x="950" y="3350"/>
                  </a:lnTo>
                  <a:lnTo>
                    <a:pt x="1250" y="3200"/>
                  </a:lnTo>
                  <a:lnTo>
                    <a:pt x="1550" y="3000"/>
                  </a:lnTo>
                  <a:lnTo>
                    <a:pt x="1800" y="2750"/>
                  </a:lnTo>
                  <a:lnTo>
                    <a:pt x="2050" y="2450"/>
                  </a:lnTo>
                  <a:lnTo>
                    <a:pt x="2250" y="2100"/>
                  </a:lnTo>
                  <a:lnTo>
                    <a:pt x="2400" y="1750"/>
                  </a:lnTo>
                  <a:lnTo>
                    <a:pt x="2550" y="1350"/>
                  </a:lnTo>
                  <a:lnTo>
                    <a:pt x="2550" y="1350"/>
                  </a:lnTo>
                  <a:lnTo>
                    <a:pt x="2500" y="1100"/>
                  </a:lnTo>
                  <a:lnTo>
                    <a:pt x="2400" y="850"/>
                  </a:lnTo>
                  <a:lnTo>
                    <a:pt x="2400" y="850"/>
                  </a:lnTo>
                  <a:lnTo>
                    <a:pt x="2200" y="500"/>
                  </a:lnTo>
                  <a:lnTo>
                    <a:pt x="1900" y="250"/>
                  </a:lnTo>
                  <a:lnTo>
                    <a:pt x="1550" y="50"/>
                  </a:lnTo>
                  <a:lnTo>
                    <a:pt x="1350" y="0"/>
                  </a:lnTo>
                  <a:lnTo>
                    <a:pt x="12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5"/>
            <p:cNvSpPr/>
            <p:nvPr/>
          </p:nvSpPr>
          <p:spPr>
            <a:xfrm>
              <a:off x="6930615" y="1552510"/>
              <a:ext cx="543759" cy="594140"/>
            </a:xfrm>
            <a:custGeom>
              <a:avLst/>
              <a:gdLst/>
              <a:ahLst/>
              <a:cxnLst/>
              <a:rect l="l" t="t" r="r" b="b"/>
              <a:pathLst>
                <a:path w="15650" h="17100" extrusionOk="0">
                  <a:moveTo>
                    <a:pt x="8600" y="0"/>
                  </a:moveTo>
                  <a:lnTo>
                    <a:pt x="8550" y="200"/>
                  </a:lnTo>
                  <a:lnTo>
                    <a:pt x="8400" y="350"/>
                  </a:lnTo>
                  <a:lnTo>
                    <a:pt x="8200" y="500"/>
                  </a:lnTo>
                  <a:lnTo>
                    <a:pt x="8000" y="650"/>
                  </a:lnTo>
                  <a:lnTo>
                    <a:pt x="7800" y="750"/>
                  </a:lnTo>
                  <a:lnTo>
                    <a:pt x="7500" y="800"/>
                  </a:lnTo>
                  <a:lnTo>
                    <a:pt x="6950" y="900"/>
                  </a:lnTo>
                  <a:lnTo>
                    <a:pt x="6400" y="900"/>
                  </a:lnTo>
                  <a:lnTo>
                    <a:pt x="5900" y="800"/>
                  </a:lnTo>
                  <a:lnTo>
                    <a:pt x="5700" y="700"/>
                  </a:lnTo>
                  <a:lnTo>
                    <a:pt x="5500" y="600"/>
                  </a:lnTo>
                  <a:lnTo>
                    <a:pt x="5350" y="500"/>
                  </a:lnTo>
                  <a:lnTo>
                    <a:pt x="5250" y="400"/>
                  </a:lnTo>
                  <a:lnTo>
                    <a:pt x="4850" y="750"/>
                  </a:lnTo>
                  <a:lnTo>
                    <a:pt x="4500" y="1100"/>
                  </a:lnTo>
                  <a:lnTo>
                    <a:pt x="4150" y="1350"/>
                  </a:lnTo>
                  <a:lnTo>
                    <a:pt x="3800" y="1550"/>
                  </a:lnTo>
                  <a:lnTo>
                    <a:pt x="3200" y="1900"/>
                  </a:lnTo>
                  <a:lnTo>
                    <a:pt x="2650" y="2050"/>
                  </a:lnTo>
                  <a:lnTo>
                    <a:pt x="2250" y="2150"/>
                  </a:lnTo>
                  <a:lnTo>
                    <a:pt x="1900" y="2150"/>
                  </a:lnTo>
                  <a:lnTo>
                    <a:pt x="1600" y="2100"/>
                  </a:lnTo>
                  <a:lnTo>
                    <a:pt x="1300" y="3350"/>
                  </a:lnTo>
                  <a:lnTo>
                    <a:pt x="1000" y="4700"/>
                  </a:lnTo>
                  <a:lnTo>
                    <a:pt x="650" y="6350"/>
                  </a:lnTo>
                  <a:lnTo>
                    <a:pt x="350" y="8150"/>
                  </a:lnTo>
                  <a:lnTo>
                    <a:pt x="100" y="10000"/>
                  </a:lnTo>
                  <a:lnTo>
                    <a:pt x="0" y="10900"/>
                  </a:lnTo>
                  <a:lnTo>
                    <a:pt x="0" y="11750"/>
                  </a:lnTo>
                  <a:lnTo>
                    <a:pt x="0" y="12550"/>
                  </a:lnTo>
                  <a:lnTo>
                    <a:pt x="50" y="13300"/>
                  </a:lnTo>
                  <a:lnTo>
                    <a:pt x="150" y="13700"/>
                  </a:lnTo>
                  <a:lnTo>
                    <a:pt x="250" y="14050"/>
                  </a:lnTo>
                  <a:lnTo>
                    <a:pt x="450" y="14450"/>
                  </a:lnTo>
                  <a:lnTo>
                    <a:pt x="700" y="14750"/>
                  </a:lnTo>
                  <a:lnTo>
                    <a:pt x="1000" y="15100"/>
                  </a:lnTo>
                  <a:lnTo>
                    <a:pt x="1300" y="15350"/>
                  </a:lnTo>
                  <a:lnTo>
                    <a:pt x="1700" y="15650"/>
                  </a:lnTo>
                  <a:lnTo>
                    <a:pt x="2100" y="15900"/>
                  </a:lnTo>
                  <a:lnTo>
                    <a:pt x="2500" y="16100"/>
                  </a:lnTo>
                  <a:lnTo>
                    <a:pt x="3000" y="16300"/>
                  </a:lnTo>
                  <a:lnTo>
                    <a:pt x="3950" y="16650"/>
                  </a:lnTo>
                  <a:lnTo>
                    <a:pt x="5050" y="16850"/>
                  </a:lnTo>
                  <a:lnTo>
                    <a:pt x="6150" y="17050"/>
                  </a:lnTo>
                  <a:lnTo>
                    <a:pt x="7250" y="17100"/>
                  </a:lnTo>
                  <a:lnTo>
                    <a:pt x="8400" y="17100"/>
                  </a:lnTo>
                  <a:lnTo>
                    <a:pt x="9500" y="17050"/>
                  </a:lnTo>
                  <a:lnTo>
                    <a:pt x="10500" y="16900"/>
                  </a:lnTo>
                  <a:lnTo>
                    <a:pt x="11450" y="16700"/>
                  </a:lnTo>
                  <a:lnTo>
                    <a:pt x="12250" y="16400"/>
                  </a:lnTo>
                  <a:lnTo>
                    <a:pt x="12600" y="16250"/>
                  </a:lnTo>
                  <a:lnTo>
                    <a:pt x="12950" y="16050"/>
                  </a:lnTo>
                  <a:lnTo>
                    <a:pt x="13200" y="15900"/>
                  </a:lnTo>
                  <a:lnTo>
                    <a:pt x="13450" y="15650"/>
                  </a:lnTo>
                  <a:lnTo>
                    <a:pt x="13850" y="15200"/>
                  </a:lnTo>
                  <a:lnTo>
                    <a:pt x="14150" y="14650"/>
                  </a:lnTo>
                  <a:lnTo>
                    <a:pt x="14450" y="14050"/>
                  </a:lnTo>
                  <a:lnTo>
                    <a:pt x="14750" y="13400"/>
                  </a:lnTo>
                  <a:lnTo>
                    <a:pt x="14950" y="12750"/>
                  </a:lnTo>
                  <a:lnTo>
                    <a:pt x="15100" y="12050"/>
                  </a:lnTo>
                  <a:lnTo>
                    <a:pt x="15400" y="10750"/>
                  </a:lnTo>
                  <a:lnTo>
                    <a:pt x="15550" y="9500"/>
                  </a:lnTo>
                  <a:lnTo>
                    <a:pt x="15600" y="8500"/>
                  </a:lnTo>
                  <a:lnTo>
                    <a:pt x="15650" y="7600"/>
                  </a:lnTo>
                  <a:lnTo>
                    <a:pt x="15600" y="4200"/>
                  </a:lnTo>
                  <a:lnTo>
                    <a:pt x="15100" y="4000"/>
                  </a:lnTo>
                  <a:lnTo>
                    <a:pt x="14600" y="3750"/>
                  </a:lnTo>
                  <a:lnTo>
                    <a:pt x="14050" y="3450"/>
                  </a:lnTo>
                  <a:lnTo>
                    <a:pt x="13500" y="3050"/>
                  </a:lnTo>
                  <a:lnTo>
                    <a:pt x="13250" y="2800"/>
                  </a:lnTo>
                  <a:lnTo>
                    <a:pt x="13000" y="2550"/>
                  </a:lnTo>
                  <a:lnTo>
                    <a:pt x="12800" y="2300"/>
                  </a:lnTo>
                  <a:lnTo>
                    <a:pt x="12650" y="2050"/>
                  </a:lnTo>
                  <a:lnTo>
                    <a:pt x="12550" y="1750"/>
                  </a:lnTo>
                  <a:lnTo>
                    <a:pt x="12550" y="1450"/>
                  </a:lnTo>
                  <a:lnTo>
                    <a:pt x="11900" y="1500"/>
                  </a:lnTo>
                  <a:lnTo>
                    <a:pt x="11300" y="1450"/>
                  </a:lnTo>
                  <a:lnTo>
                    <a:pt x="10700" y="1350"/>
                  </a:lnTo>
                  <a:lnTo>
                    <a:pt x="10200" y="1200"/>
                  </a:lnTo>
                  <a:lnTo>
                    <a:pt x="9750" y="950"/>
                  </a:lnTo>
                  <a:lnTo>
                    <a:pt x="9300" y="700"/>
                  </a:lnTo>
                  <a:lnTo>
                    <a:pt x="8950" y="350"/>
                  </a:lnTo>
                  <a:lnTo>
                    <a:pt x="860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5"/>
            <p:cNvSpPr/>
            <p:nvPr/>
          </p:nvSpPr>
          <p:spPr>
            <a:xfrm>
              <a:off x="6956674" y="1825258"/>
              <a:ext cx="111184" cy="109447"/>
            </a:xfrm>
            <a:custGeom>
              <a:avLst/>
              <a:gdLst/>
              <a:ahLst/>
              <a:cxnLst/>
              <a:rect l="l" t="t" r="r" b="b"/>
              <a:pathLst>
                <a:path w="3200" h="3150" extrusionOk="0">
                  <a:moveTo>
                    <a:pt x="1250" y="0"/>
                  </a:moveTo>
                  <a:lnTo>
                    <a:pt x="950" y="100"/>
                  </a:lnTo>
                  <a:lnTo>
                    <a:pt x="700" y="250"/>
                  </a:lnTo>
                  <a:lnTo>
                    <a:pt x="450" y="450"/>
                  </a:lnTo>
                  <a:lnTo>
                    <a:pt x="250" y="700"/>
                  </a:lnTo>
                  <a:lnTo>
                    <a:pt x="100" y="1000"/>
                  </a:lnTo>
                  <a:lnTo>
                    <a:pt x="0" y="1300"/>
                  </a:lnTo>
                  <a:lnTo>
                    <a:pt x="0" y="1600"/>
                  </a:lnTo>
                  <a:lnTo>
                    <a:pt x="50" y="1900"/>
                  </a:lnTo>
                  <a:lnTo>
                    <a:pt x="150" y="2200"/>
                  </a:lnTo>
                  <a:lnTo>
                    <a:pt x="300" y="2500"/>
                  </a:lnTo>
                  <a:lnTo>
                    <a:pt x="500" y="2700"/>
                  </a:lnTo>
                  <a:lnTo>
                    <a:pt x="700" y="2900"/>
                  </a:lnTo>
                  <a:lnTo>
                    <a:pt x="1000" y="3050"/>
                  </a:lnTo>
                  <a:lnTo>
                    <a:pt x="1300" y="3150"/>
                  </a:lnTo>
                  <a:lnTo>
                    <a:pt x="1950" y="3150"/>
                  </a:lnTo>
                  <a:lnTo>
                    <a:pt x="2250" y="3050"/>
                  </a:lnTo>
                  <a:lnTo>
                    <a:pt x="2500" y="2900"/>
                  </a:lnTo>
                  <a:lnTo>
                    <a:pt x="2750" y="2700"/>
                  </a:lnTo>
                  <a:lnTo>
                    <a:pt x="2950" y="2450"/>
                  </a:lnTo>
                  <a:lnTo>
                    <a:pt x="3100" y="2150"/>
                  </a:lnTo>
                  <a:lnTo>
                    <a:pt x="3150" y="1850"/>
                  </a:lnTo>
                  <a:lnTo>
                    <a:pt x="3200" y="1550"/>
                  </a:lnTo>
                  <a:lnTo>
                    <a:pt x="3150" y="1250"/>
                  </a:lnTo>
                  <a:lnTo>
                    <a:pt x="3050" y="950"/>
                  </a:lnTo>
                  <a:lnTo>
                    <a:pt x="2900" y="650"/>
                  </a:lnTo>
                  <a:lnTo>
                    <a:pt x="2700" y="450"/>
                  </a:lnTo>
                  <a:lnTo>
                    <a:pt x="2450" y="250"/>
                  </a:lnTo>
                  <a:lnTo>
                    <a:pt x="2200" y="100"/>
                  </a:lnTo>
                  <a:lnTo>
                    <a:pt x="190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5"/>
            <p:cNvSpPr/>
            <p:nvPr/>
          </p:nvSpPr>
          <p:spPr>
            <a:xfrm>
              <a:off x="7309335" y="1860003"/>
              <a:ext cx="111184" cy="111184"/>
            </a:xfrm>
            <a:custGeom>
              <a:avLst/>
              <a:gdLst/>
              <a:ahLst/>
              <a:cxnLst/>
              <a:rect l="l" t="t" r="r" b="b"/>
              <a:pathLst>
                <a:path w="3200" h="3200" extrusionOk="0">
                  <a:moveTo>
                    <a:pt x="1550" y="0"/>
                  </a:moveTo>
                  <a:lnTo>
                    <a:pt x="1250" y="50"/>
                  </a:lnTo>
                  <a:lnTo>
                    <a:pt x="950" y="150"/>
                  </a:lnTo>
                  <a:lnTo>
                    <a:pt x="700" y="300"/>
                  </a:lnTo>
                  <a:lnTo>
                    <a:pt x="450" y="450"/>
                  </a:lnTo>
                  <a:lnTo>
                    <a:pt x="250" y="700"/>
                  </a:lnTo>
                  <a:lnTo>
                    <a:pt x="100" y="1000"/>
                  </a:lnTo>
                  <a:lnTo>
                    <a:pt x="50" y="1300"/>
                  </a:lnTo>
                  <a:lnTo>
                    <a:pt x="0" y="1650"/>
                  </a:lnTo>
                  <a:lnTo>
                    <a:pt x="50" y="1950"/>
                  </a:lnTo>
                  <a:lnTo>
                    <a:pt x="150" y="2250"/>
                  </a:lnTo>
                  <a:lnTo>
                    <a:pt x="300" y="2500"/>
                  </a:lnTo>
                  <a:lnTo>
                    <a:pt x="500" y="2750"/>
                  </a:lnTo>
                  <a:lnTo>
                    <a:pt x="750" y="2950"/>
                  </a:lnTo>
                  <a:lnTo>
                    <a:pt x="1000" y="3050"/>
                  </a:lnTo>
                  <a:lnTo>
                    <a:pt x="1300" y="3150"/>
                  </a:lnTo>
                  <a:lnTo>
                    <a:pt x="1650" y="3200"/>
                  </a:lnTo>
                  <a:lnTo>
                    <a:pt x="1950" y="3150"/>
                  </a:lnTo>
                  <a:lnTo>
                    <a:pt x="2250" y="3050"/>
                  </a:lnTo>
                  <a:lnTo>
                    <a:pt x="2500" y="2900"/>
                  </a:lnTo>
                  <a:lnTo>
                    <a:pt x="2750" y="2700"/>
                  </a:lnTo>
                  <a:lnTo>
                    <a:pt x="2950" y="2450"/>
                  </a:lnTo>
                  <a:lnTo>
                    <a:pt x="3100" y="2200"/>
                  </a:lnTo>
                  <a:lnTo>
                    <a:pt x="3200" y="1900"/>
                  </a:lnTo>
                  <a:lnTo>
                    <a:pt x="3200" y="1550"/>
                  </a:lnTo>
                  <a:lnTo>
                    <a:pt x="3150" y="1250"/>
                  </a:lnTo>
                  <a:lnTo>
                    <a:pt x="3050" y="950"/>
                  </a:lnTo>
                  <a:lnTo>
                    <a:pt x="2900" y="700"/>
                  </a:lnTo>
                  <a:lnTo>
                    <a:pt x="2700" y="450"/>
                  </a:lnTo>
                  <a:lnTo>
                    <a:pt x="2500" y="250"/>
                  </a:lnTo>
                  <a:lnTo>
                    <a:pt x="2200" y="100"/>
                  </a:lnTo>
                  <a:lnTo>
                    <a:pt x="190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5"/>
            <p:cNvSpPr/>
            <p:nvPr/>
          </p:nvSpPr>
          <p:spPr>
            <a:xfrm>
              <a:off x="7119975" y="1887799"/>
              <a:ext cx="116396" cy="31271"/>
            </a:xfrm>
            <a:custGeom>
              <a:avLst/>
              <a:gdLst/>
              <a:ahLst/>
              <a:cxnLst/>
              <a:rect l="l" t="t" r="r" b="b"/>
              <a:pathLst>
                <a:path w="3350" h="900" extrusionOk="0">
                  <a:moveTo>
                    <a:pt x="1400" y="0"/>
                  </a:moveTo>
                  <a:lnTo>
                    <a:pt x="950" y="150"/>
                  </a:lnTo>
                  <a:lnTo>
                    <a:pt x="600" y="250"/>
                  </a:lnTo>
                  <a:lnTo>
                    <a:pt x="300" y="400"/>
                  </a:lnTo>
                  <a:lnTo>
                    <a:pt x="100" y="600"/>
                  </a:lnTo>
                  <a:lnTo>
                    <a:pt x="0" y="700"/>
                  </a:lnTo>
                  <a:lnTo>
                    <a:pt x="50" y="850"/>
                  </a:lnTo>
                  <a:lnTo>
                    <a:pt x="150" y="900"/>
                  </a:lnTo>
                  <a:lnTo>
                    <a:pt x="200" y="900"/>
                  </a:lnTo>
                  <a:lnTo>
                    <a:pt x="350" y="850"/>
                  </a:lnTo>
                  <a:lnTo>
                    <a:pt x="550" y="700"/>
                  </a:lnTo>
                  <a:lnTo>
                    <a:pt x="750" y="600"/>
                  </a:lnTo>
                  <a:lnTo>
                    <a:pt x="1100" y="450"/>
                  </a:lnTo>
                  <a:lnTo>
                    <a:pt x="1500" y="400"/>
                  </a:lnTo>
                  <a:lnTo>
                    <a:pt x="1950" y="350"/>
                  </a:lnTo>
                  <a:lnTo>
                    <a:pt x="2500" y="400"/>
                  </a:lnTo>
                  <a:lnTo>
                    <a:pt x="3100" y="600"/>
                  </a:lnTo>
                  <a:lnTo>
                    <a:pt x="3250" y="600"/>
                  </a:lnTo>
                  <a:lnTo>
                    <a:pt x="3350" y="500"/>
                  </a:lnTo>
                  <a:lnTo>
                    <a:pt x="3350" y="350"/>
                  </a:lnTo>
                  <a:lnTo>
                    <a:pt x="3250" y="250"/>
                  </a:lnTo>
                  <a:lnTo>
                    <a:pt x="2900" y="150"/>
                  </a:lnTo>
                  <a:lnTo>
                    <a:pt x="2550" y="50"/>
                  </a:lnTo>
                  <a:lnTo>
                    <a:pt x="19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5"/>
            <p:cNvSpPr/>
            <p:nvPr/>
          </p:nvSpPr>
          <p:spPr>
            <a:xfrm>
              <a:off x="7130399" y="1740133"/>
              <a:ext cx="52118" cy="119870"/>
            </a:xfrm>
            <a:custGeom>
              <a:avLst/>
              <a:gdLst/>
              <a:ahLst/>
              <a:cxnLst/>
              <a:rect l="l" t="t" r="r" b="b"/>
              <a:pathLst>
                <a:path w="1500" h="3450" extrusionOk="0">
                  <a:moveTo>
                    <a:pt x="1250" y="0"/>
                  </a:moveTo>
                  <a:lnTo>
                    <a:pt x="1150" y="100"/>
                  </a:lnTo>
                  <a:lnTo>
                    <a:pt x="0" y="2800"/>
                  </a:lnTo>
                  <a:lnTo>
                    <a:pt x="650" y="3400"/>
                  </a:lnTo>
                  <a:lnTo>
                    <a:pt x="700" y="3450"/>
                  </a:lnTo>
                  <a:lnTo>
                    <a:pt x="750" y="3450"/>
                  </a:lnTo>
                  <a:lnTo>
                    <a:pt x="900" y="3400"/>
                  </a:lnTo>
                  <a:lnTo>
                    <a:pt x="950" y="3300"/>
                  </a:lnTo>
                  <a:lnTo>
                    <a:pt x="900" y="3150"/>
                  </a:lnTo>
                  <a:lnTo>
                    <a:pt x="450" y="2700"/>
                  </a:lnTo>
                  <a:lnTo>
                    <a:pt x="1500" y="250"/>
                  </a:lnTo>
                  <a:lnTo>
                    <a:pt x="1500" y="100"/>
                  </a:lnTo>
                  <a:lnTo>
                    <a:pt x="14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5"/>
            <p:cNvSpPr/>
            <p:nvPr/>
          </p:nvSpPr>
          <p:spPr>
            <a:xfrm>
              <a:off x="6409440" y="2273469"/>
              <a:ext cx="1421071" cy="1747674"/>
            </a:xfrm>
            <a:custGeom>
              <a:avLst/>
              <a:gdLst/>
              <a:ahLst/>
              <a:cxnLst/>
              <a:rect l="l" t="t" r="r" b="b"/>
              <a:pathLst>
                <a:path w="40900" h="50300" extrusionOk="0">
                  <a:moveTo>
                    <a:pt x="18200" y="0"/>
                  </a:moveTo>
                  <a:lnTo>
                    <a:pt x="17850" y="150"/>
                  </a:lnTo>
                  <a:lnTo>
                    <a:pt x="16950" y="600"/>
                  </a:lnTo>
                  <a:lnTo>
                    <a:pt x="15700" y="1250"/>
                  </a:lnTo>
                  <a:lnTo>
                    <a:pt x="14950" y="1700"/>
                  </a:lnTo>
                  <a:lnTo>
                    <a:pt x="14200" y="2200"/>
                  </a:lnTo>
                  <a:lnTo>
                    <a:pt x="13400" y="2750"/>
                  </a:lnTo>
                  <a:lnTo>
                    <a:pt x="12550" y="3350"/>
                  </a:lnTo>
                  <a:lnTo>
                    <a:pt x="11750" y="4000"/>
                  </a:lnTo>
                  <a:lnTo>
                    <a:pt x="10950" y="4750"/>
                  </a:lnTo>
                  <a:lnTo>
                    <a:pt x="10200" y="5550"/>
                  </a:lnTo>
                  <a:lnTo>
                    <a:pt x="9500" y="6400"/>
                  </a:lnTo>
                  <a:lnTo>
                    <a:pt x="8850" y="7300"/>
                  </a:lnTo>
                  <a:lnTo>
                    <a:pt x="8300" y="8250"/>
                  </a:lnTo>
                  <a:lnTo>
                    <a:pt x="8100" y="8750"/>
                  </a:lnTo>
                  <a:lnTo>
                    <a:pt x="7900" y="9250"/>
                  </a:lnTo>
                  <a:lnTo>
                    <a:pt x="7700" y="9750"/>
                  </a:lnTo>
                  <a:lnTo>
                    <a:pt x="7550" y="10300"/>
                  </a:lnTo>
                  <a:lnTo>
                    <a:pt x="7450" y="10850"/>
                  </a:lnTo>
                  <a:lnTo>
                    <a:pt x="7350" y="11400"/>
                  </a:lnTo>
                  <a:lnTo>
                    <a:pt x="7300" y="12000"/>
                  </a:lnTo>
                  <a:lnTo>
                    <a:pt x="7300" y="12550"/>
                  </a:lnTo>
                  <a:lnTo>
                    <a:pt x="7300" y="13050"/>
                  </a:lnTo>
                  <a:lnTo>
                    <a:pt x="7250" y="13500"/>
                  </a:lnTo>
                  <a:lnTo>
                    <a:pt x="7150" y="13950"/>
                  </a:lnTo>
                  <a:lnTo>
                    <a:pt x="7050" y="14450"/>
                  </a:lnTo>
                  <a:lnTo>
                    <a:pt x="6700" y="15500"/>
                  </a:lnTo>
                  <a:lnTo>
                    <a:pt x="6250" y="16550"/>
                  </a:lnTo>
                  <a:lnTo>
                    <a:pt x="5700" y="17700"/>
                  </a:lnTo>
                  <a:lnTo>
                    <a:pt x="5100" y="18900"/>
                  </a:lnTo>
                  <a:lnTo>
                    <a:pt x="3800" y="21550"/>
                  </a:lnTo>
                  <a:lnTo>
                    <a:pt x="3100" y="23000"/>
                  </a:lnTo>
                  <a:lnTo>
                    <a:pt x="2450" y="24550"/>
                  </a:lnTo>
                  <a:lnTo>
                    <a:pt x="1800" y="26200"/>
                  </a:lnTo>
                  <a:lnTo>
                    <a:pt x="1250" y="27900"/>
                  </a:lnTo>
                  <a:lnTo>
                    <a:pt x="750" y="29750"/>
                  </a:lnTo>
                  <a:lnTo>
                    <a:pt x="550" y="30700"/>
                  </a:lnTo>
                  <a:lnTo>
                    <a:pt x="400" y="31700"/>
                  </a:lnTo>
                  <a:lnTo>
                    <a:pt x="250" y="32700"/>
                  </a:lnTo>
                  <a:lnTo>
                    <a:pt x="150" y="33750"/>
                  </a:lnTo>
                  <a:lnTo>
                    <a:pt x="50" y="34800"/>
                  </a:lnTo>
                  <a:lnTo>
                    <a:pt x="0" y="35900"/>
                  </a:lnTo>
                  <a:lnTo>
                    <a:pt x="50" y="37400"/>
                  </a:lnTo>
                  <a:lnTo>
                    <a:pt x="150" y="39000"/>
                  </a:lnTo>
                  <a:lnTo>
                    <a:pt x="300" y="40650"/>
                  </a:lnTo>
                  <a:lnTo>
                    <a:pt x="600" y="42350"/>
                  </a:lnTo>
                  <a:lnTo>
                    <a:pt x="850" y="43600"/>
                  </a:lnTo>
                  <a:lnTo>
                    <a:pt x="1200" y="44900"/>
                  </a:lnTo>
                  <a:lnTo>
                    <a:pt x="1350" y="45400"/>
                  </a:lnTo>
                  <a:lnTo>
                    <a:pt x="1550" y="45850"/>
                  </a:lnTo>
                  <a:lnTo>
                    <a:pt x="1750" y="46300"/>
                  </a:lnTo>
                  <a:lnTo>
                    <a:pt x="2050" y="46700"/>
                  </a:lnTo>
                  <a:lnTo>
                    <a:pt x="2350" y="47050"/>
                  </a:lnTo>
                  <a:lnTo>
                    <a:pt x="2700" y="47450"/>
                  </a:lnTo>
                  <a:lnTo>
                    <a:pt x="3050" y="47750"/>
                  </a:lnTo>
                  <a:lnTo>
                    <a:pt x="3450" y="48100"/>
                  </a:lnTo>
                  <a:lnTo>
                    <a:pt x="3900" y="48350"/>
                  </a:lnTo>
                  <a:lnTo>
                    <a:pt x="4400" y="48650"/>
                  </a:lnTo>
                  <a:lnTo>
                    <a:pt x="4850" y="48850"/>
                  </a:lnTo>
                  <a:lnTo>
                    <a:pt x="5400" y="49100"/>
                  </a:lnTo>
                  <a:lnTo>
                    <a:pt x="6500" y="49450"/>
                  </a:lnTo>
                  <a:lnTo>
                    <a:pt x="7700" y="49800"/>
                  </a:lnTo>
                  <a:lnTo>
                    <a:pt x="9000" y="50000"/>
                  </a:lnTo>
                  <a:lnTo>
                    <a:pt x="10350" y="50200"/>
                  </a:lnTo>
                  <a:lnTo>
                    <a:pt x="11750" y="50300"/>
                  </a:lnTo>
                  <a:lnTo>
                    <a:pt x="14700" y="50300"/>
                  </a:lnTo>
                  <a:lnTo>
                    <a:pt x="16200" y="50250"/>
                  </a:lnTo>
                  <a:lnTo>
                    <a:pt x="17750" y="50150"/>
                  </a:lnTo>
                  <a:lnTo>
                    <a:pt x="19300" y="50050"/>
                  </a:lnTo>
                  <a:lnTo>
                    <a:pt x="22300" y="49700"/>
                  </a:lnTo>
                  <a:lnTo>
                    <a:pt x="25200" y="49250"/>
                  </a:lnTo>
                  <a:lnTo>
                    <a:pt x="27900" y="48750"/>
                  </a:lnTo>
                  <a:lnTo>
                    <a:pt x="30300" y="48300"/>
                  </a:lnTo>
                  <a:lnTo>
                    <a:pt x="32350" y="47850"/>
                  </a:lnTo>
                  <a:lnTo>
                    <a:pt x="33900" y="47450"/>
                  </a:lnTo>
                  <a:lnTo>
                    <a:pt x="35250" y="47100"/>
                  </a:lnTo>
                  <a:lnTo>
                    <a:pt x="35700" y="47100"/>
                  </a:lnTo>
                  <a:lnTo>
                    <a:pt x="36100" y="47050"/>
                  </a:lnTo>
                  <a:lnTo>
                    <a:pt x="36500" y="46900"/>
                  </a:lnTo>
                  <a:lnTo>
                    <a:pt x="36900" y="46700"/>
                  </a:lnTo>
                  <a:lnTo>
                    <a:pt x="37250" y="46450"/>
                  </a:lnTo>
                  <a:lnTo>
                    <a:pt x="37600" y="46150"/>
                  </a:lnTo>
                  <a:lnTo>
                    <a:pt x="37950" y="45800"/>
                  </a:lnTo>
                  <a:lnTo>
                    <a:pt x="38250" y="45400"/>
                  </a:lnTo>
                  <a:lnTo>
                    <a:pt x="38550" y="44950"/>
                  </a:lnTo>
                  <a:lnTo>
                    <a:pt x="38800" y="44450"/>
                  </a:lnTo>
                  <a:lnTo>
                    <a:pt x="39050" y="43900"/>
                  </a:lnTo>
                  <a:lnTo>
                    <a:pt x="39300" y="43350"/>
                  </a:lnTo>
                  <a:lnTo>
                    <a:pt x="39700" y="42050"/>
                  </a:lnTo>
                  <a:lnTo>
                    <a:pt x="40050" y="40650"/>
                  </a:lnTo>
                  <a:lnTo>
                    <a:pt x="40200" y="39700"/>
                  </a:lnTo>
                  <a:lnTo>
                    <a:pt x="40350" y="38700"/>
                  </a:lnTo>
                  <a:lnTo>
                    <a:pt x="40600" y="36650"/>
                  </a:lnTo>
                  <a:lnTo>
                    <a:pt x="40800" y="34450"/>
                  </a:lnTo>
                  <a:lnTo>
                    <a:pt x="40850" y="32150"/>
                  </a:lnTo>
                  <a:lnTo>
                    <a:pt x="40900" y="30300"/>
                  </a:lnTo>
                  <a:lnTo>
                    <a:pt x="40850" y="28450"/>
                  </a:lnTo>
                  <a:lnTo>
                    <a:pt x="40800" y="26550"/>
                  </a:lnTo>
                  <a:lnTo>
                    <a:pt x="40700" y="24700"/>
                  </a:lnTo>
                  <a:lnTo>
                    <a:pt x="40600" y="22900"/>
                  </a:lnTo>
                  <a:lnTo>
                    <a:pt x="40450" y="21100"/>
                  </a:lnTo>
                  <a:lnTo>
                    <a:pt x="40250" y="19350"/>
                  </a:lnTo>
                  <a:lnTo>
                    <a:pt x="40050" y="17700"/>
                  </a:lnTo>
                  <a:lnTo>
                    <a:pt x="39850" y="16150"/>
                  </a:lnTo>
                  <a:lnTo>
                    <a:pt x="39600" y="14700"/>
                  </a:lnTo>
                  <a:lnTo>
                    <a:pt x="39350" y="13350"/>
                  </a:lnTo>
                  <a:lnTo>
                    <a:pt x="39100" y="12150"/>
                  </a:lnTo>
                  <a:lnTo>
                    <a:pt x="38850" y="11100"/>
                  </a:lnTo>
                  <a:lnTo>
                    <a:pt x="38550" y="10200"/>
                  </a:lnTo>
                  <a:lnTo>
                    <a:pt x="38300" y="9500"/>
                  </a:lnTo>
                  <a:lnTo>
                    <a:pt x="38050" y="9000"/>
                  </a:lnTo>
                  <a:lnTo>
                    <a:pt x="37550" y="8250"/>
                  </a:lnTo>
                  <a:lnTo>
                    <a:pt x="37100" y="7600"/>
                  </a:lnTo>
                  <a:lnTo>
                    <a:pt x="36600" y="6950"/>
                  </a:lnTo>
                  <a:lnTo>
                    <a:pt x="36100" y="6400"/>
                  </a:lnTo>
                  <a:lnTo>
                    <a:pt x="35600" y="5850"/>
                  </a:lnTo>
                  <a:lnTo>
                    <a:pt x="35050" y="5300"/>
                  </a:lnTo>
                  <a:lnTo>
                    <a:pt x="34500" y="4800"/>
                  </a:lnTo>
                  <a:lnTo>
                    <a:pt x="33950" y="4350"/>
                  </a:lnTo>
                  <a:lnTo>
                    <a:pt x="33350" y="3900"/>
                  </a:lnTo>
                  <a:lnTo>
                    <a:pt x="32750" y="3450"/>
                  </a:lnTo>
                  <a:lnTo>
                    <a:pt x="31450" y="2650"/>
                  </a:lnTo>
                  <a:lnTo>
                    <a:pt x="30000" y="1900"/>
                  </a:lnTo>
                  <a:lnTo>
                    <a:pt x="28450" y="1200"/>
                  </a:lnTo>
                  <a:lnTo>
                    <a:pt x="27500" y="800"/>
                  </a:lnTo>
                  <a:lnTo>
                    <a:pt x="1820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5"/>
            <p:cNvSpPr/>
            <p:nvPr/>
          </p:nvSpPr>
          <p:spPr>
            <a:xfrm>
              <a:off x="6409440" y="2273469"/>
              <a:ext cx="1421071" cy="1747674"/>
            </a:xfrm>
            <a:custGeom>
              <a:avLst/>
              <a:gdLst/>
              <a:ahLst/>
              <a:cxnLst/>
              <a:rect l="l" t="t" r="r" b="b"/>
              <a:pathLst>
                <a:path w="40900" h="50300" fill="none" extrusionOk="0">
                  <a:moveTo>
                    <a:pt x="40850" y="32150"/>
                  </a:moveTo>
                  <a:lnTo>
                    <a:pt x="40850" y="32150"/>
                  </a:lnTo>
                  <a:lnTo>
                    <a:pt x="40800" y="34450"/>
                  </a:lnTo>
                  <a:lnTo>
                    <a:pt x="40600" y="36650"/>
                  </a:lnTo>
                  <a:lnTo>
                    <a:pt x="40350" y="38700"/>
                  </a:lnTo>
                  <a:lnTo>
                    <a:pt x="40200" y="39700"/>
                  </a:lnTo>
                  <a:lnTo>
                    <a:pt x="40050" y="40650"/>
                  </a:lnTo>
                  <a:lnTo>
                    <a:pt x="40050" y="40650"/>
                  </a:lnTo>
                  <a:lnTo>
                    <a:pt x="39700" y="42050"/>
                  </a:lnTo>
                  <a:lnTo>
                    <a:pt x="39300" y="43350"/>
                  </a:lnTo>
                  <a:lnTo>
                    <a:pt x="39050" y="43900"/>
                  </a:lnTo>
                  <a:lnTo>
                    <a:pt x="38800" y="44450"/>
                  </a:lnTo>
                  <a:lnTo>
                    <a:pt x="38550" y="44950"/>
                  </a:lnTo>
                  <a:lnTo>
                    <a:pt x="38250" y="45400"/>
                  </a:lnTo>
                  <a:lnTo>
                    <a:pt x="37950" y="45800"/>
                  </a:lnTo>
                  <a:lnTo>
                    <a:pt x="37600" y="46150"/>
                  </a:lnTo>
                  <a:lnTo>
                    <a:pt x="37250" y="46450"/>
                  </a:lnTo>
                  <a:lnTo>
                    <a:pt x="36900" y="46700"/>
                  </a:lnTo>
                  <a:lnTo>
                    <a:pt x="36500" y="46900"/>
                  </a:lnTo>
                  <a:lnTo>
                    <a:pt x="36100" y="47050"/>
                  </a:lnTo>
                  <a:lnTo>
                    <a:pt x="35700" y="47100"/>
                  </a:lnTo>
                  <a:lnTo>
                    <a:pt x="35250" y="47100"/>
                  </a:lnTo>
                  <a:lnTo>
                    <a:pt x="35250" y="47100"/>
                  </a:lnTo>
                  <a:lnTo>
                    <a:pt x="33900" y="47450"/>
                  </a:lnTo>
                  <a:lnTo>
                    <a:pt x="32350" y="47850"/>
                  </a:lnTo>
                  <a:lnTo>
                    <a:pt x="30300" y="48300"/>
                  </a:lnTo>
                  <a:lnTo>
                    <a:pt x="27900" y="48750"/>
                  </a:lnTo>
                  <a:lnTo>
                    <a:pt x="25200" y="49250"/>
                  </a:lnTo>
                  <a:lnTo>
                    <a:pt x="22300" y="49700"/>
                  </a:lnTo>
                  <a:lnTo>
                    <a:pt x="19300" y="50050"/>
                  </a:lnTo>
                  <a:lnTo>
                    <a:pt x="17750" y="50150"/>
                  </a:lnTo>
                  <a:lnTo>
                    <a:pt x="16200" y="50250"/>
                  </a:lnTo>
                  <a:lnTo>
                    <a:pt x="14700" y="50300"/>
                  </a:lnTo>
                  <a:lnTo>
                    <a:pt x="13200" y="50300"/>
                  </a:lnTo>
                  <a:lnTo>
                    <a:pt x="11750" y="50300"/>
                  </a:lnTo>
                  <a:lnTo>
                    <a:pt x="10350" y="50200"/>
                  </a:lnTo>
                  <a:lnTo>
                    <a:pt x="9000" y="50000"/>
                  </a:lnTo>
                  <a:lnTo>
                    <a:pt x="7700" y="49800"/>
                  </a:lnTo>
                  <a:lnTo>
                    <a:pt x="6500" y="49450"/>
                  </a:lnTo>
                  <a:lnTo>
                    <a:pt x="5400" y="49100"/>
                  </a:lnTo>
                  <a:lnTo>
                    <a:pt x="4850" y="48850"/>
                  </a:lnTo>
                  <a:lnTo>
                    <a:pt x="4400" y="48650"/>
                  </a:lnTo>
                  <a:lnTo>
                    <a:pt x="3900" y="48350"/>
                  </a:lnTo>
                  <a:lnTo>
                    <a:pt x="3450" y="48100"/>
                  </a:lnTo>
                  <a:lnTo>
                    <a:pt x="3050" y="47750"/>
                  </a:lnTo>
                  <a:lnTo>
                    <a:pt x="2700" y="47450"/>
                  </a:lnTo>
                  <a:lnTo>
                    <a:pt x="2350" y="47050"/>
                  </a:lnTo>
                  <a:lnTo>
                    <a:pt x="2050" y="46700"/>
                  </a:lnTo>
                  <a:lnTo>
                    <a:pt x="1750" y="46300"/>
                  </a:lnTo>
                  <a:lnTo>
                    <a:pt x="1550" y="45850"/>
                  </a:lnTo>
                  <a:lnTo>
                    <a:pt x="1350" y="45400"/>
                  </a:lnTo>
                  <a:lnTo>
                    <a:pt x="1200" y="44900"/>
                  </a:lnTo>
                  <a:lnTo>
                    <a:pt x="1200" y="44900"/>
                  </a:lnTo>
                  <a:lnTo>
                    <a:pt x="850" y="43600"/>
                  </a:lnTo>
                  <a:lnTo>
                    <a:pt x="600" y="42350"/>
                  </a:lnTo>
                  <a:lnTo>
                    <a:pt x="600" y="42350"/>
                  </a:lnTo>
                  <a:lnTo>
                    <a:pt x="300" y="40650"/>
                  </a:lnTo>
                  <a:lnTo>
                    <a:pt x="150" y="39000"/>
                  </a:lnTo>
                  <a:lnTo>
                    <a:pt x="50" y="37400"/>
                  </a:lnTo>
                  <a:lnTo>
                    <a:pt x="0" y="35900"/>
                  </a:lnTo>
                  <a:lnTo>
                    <a:pt x="0" y="35900"/>
                  </a:lnTo>
                  <a:lnTo>
                    <a:pt x="50" y="34800"/>
                  </a:lnTo>
                  <a:lnTo>
                    <a:pt x="150" y="33750"/>
                  </a:lnTo>
                  <a:lnTo>
                    <a:pt x="250" y="32700"/>
                  </a:lnTo>
                  <a:lnTo>
                    <a:pt x="400" y="31700"/>
                  </a:lnTo>
                  <a:lnTo>
                    <a:pt x="550" y="30700"/>
                  </a:lnTo>
                  <a:lnTo>
                    <a:pt x="750" y="29750"/>
                  </a:lnTo>
                  <a:lnTo>
                    <a:pt x="1250" y="27900"/>
                  </a:lnTo>
                  <a:lnTo>
                    <a:pt x="1800" y="26200"/>
                  </a:lnTo>
                  <a:lnTo>
                    <a:pt x="2450" y="24550"/>
                  </a:lnTo>
                  <a:lnTo>
                    <a:pt x="3100" y="23000"/>
                  </a:lnTo>
                  <a:lnTo>
                    <a:pt x="3800" y="21550"/>
                  </a:lnTo>
                  <a:lnTo>
                    <a:pt x="5100" y="18900"/>
                  </a:lnTo>
                  <a:lnTo>
                    <a:pt x="5700" y="17700"/>
                  </a:lnTo>
                  <a:lnTo>
                    <a:pt x="6250" y="16550"/>
                  </a:lnTo>
                  <a:lnTo>
                    <a:pt x="6700" y="15500"/>
                  </a:lnTo>
                  <a:lnTo>
                    <a:pt x="7050" y="14450"/>
                  </a:lnTo>
                  <a:lnTo>
                    <a:pt x="7150" y="13950"/>
                  </a:lnTo>
                  <a:lnTo>
                    <a:pt x="7250" y="13500"/>
                  </a:lnTo>
                  <a:lnTo>
                    <a:pt x="7300" y="13050"/>
                  </a:lnTo>
                  <a:lnTo>
                    <a:pt x="7300" y="12550"/>
                  </a:lnTo>
                  <a:lnTo>
                    <a:pt x="7300" y="12550"/>
                  </a:lnTo>
                  <a:lnTo>
                    <a:pt x="7300" y="12000"/>
                  </a:lnTo>
                  <a:lnTo>
                    <a:pt x="7350" y="11400"/>
                  </a:lnTo>
                  <a:lnTo>
                    <a:pt x="7450" y="10850"/>
                  </a:lnTo>
                  <a:lnTo>
                    <a:pt x="7550" y="10300"/>
                  </a:lnTo>
                  <a:lnTo>
                    <a:pt x="7700" y="9750"/>
                  </a:lnTo>
                  <a:lnTo>
                    <a:pt x="7900" y="9250"/>
                  </a:lnTo>
                  <a:lnTo>
                    <a:pt x="8100" y="8750"/>
                  </a:lnTo>
                  <a:lnTo>
                    <a:pt x="8300" y="8250"/>
                  </a:lnTo>
                  <a:lnTo>
                    <a:pt x="8850" y="7300"/>
                  </a:lnTo>
                  <a:lnTo>
                    <a:pt x="9500" y="6400"/>
                  </a:lnTo>
                  <a:lnTo>
                    <a:pt x="10200" y="5550"/>
                  </a:lnTo>
                  <a:lnTo>
                    <a:pt x="10950" y="4750"/>
                  </a:lnTo>
                  <a:lnTo>
                    <a:pt x="11750" y="4000"/>
                  </a:lnTo>
                  <a:lnTo>
                    <a:pt x="12550" y="3350"/>
                  </a:lnTo>
                  <a:lnTo>
                    <a:pt x="13400" y="2750"/>
                  </a:lnTo>
                  <a:lnTo>
                    <a:pt x="14200" y="2200"/>
                  </a:lnTo>
                  <a:lnTo>
                    <a:pt x="14950" y="1700"/>
                  </a:lnTo>
                  <a:lnTo>
                    <a:pt x="15700" y="1250"/>
                  </a:lnTo>
                  <a:lnTo>
                    <a:pt x="16950" y="600"/>
                  </a:lnTo>
                  <a:lnTo>
                    <a:pt x="16950" y="600"/>
                  </a:lnTo>
                  <a:lnTo>
                    <a:pt x="17850" y="150"/>
                  </a:lnTo>
                  <a:lnTo>
                    <a:pt x="18200" y="0"/>
                  </a:lnTo>
                  <a:lnTo>
                    <a:pt x="27500" y="800"/>
                  </a:lnTo>
                  <a:lnTo>
                    <a:pt x="27500" y="800"/>
                  </a:lnTo>
                  <a:lnTo>
                    <a:pt x="28450" y="1200"/>
                  </a:lnTo>
                  <a:lnTo>
                    <a:pt x="28450" y="1200"/>
                  </a:lnTo>
                  <a:lnTo>
                    <a:pt x="30000" y="1900"/>
                  </a:lnTo>
                  <a:lnTo>
                    <a:pt x="31450" y="2650"/>
                  </a:lnTo>
                  <a:lnTo>
                    <a:pt x="32750" y="3450"/>
                  </a:lnTo>
                  <a:lnTo>
                    <a:pt x="33350" y="3900"/>
                  </a:lnTo>
                  <a:lnTo>
                    <a:pt x="33950" y="4350"/>
                  </a:lnTo>
                  <a:lnTo>
                    <a:pt x="34500" y="4800"/>
                  </a:lnTo>
                  <a:lnTo>
                    <a:pt x="35050" y="5300"/>
                  </a:lnTo>
                  <a:lnTo>
                    <a:pt x="35600" y="5850"/>
                  </a:lnTo>
                  <a:lnTo>
                    <a:pt x="36100" y="6400"/>
                  </a:lnTo>
                  <a:lnTo>
                    <a:pt x="36600" y="6950"/>
                  </a:lnTo>
                  <a:lnTo>
                    <a:pt x="37100" y="7600"/>
                  </a:lnTo>
                  <a:lnTo>
                    <a:pt x="37550" y="8250"/>
                  </a:lnTo>
                  <a:lnTo>
                    <a:pt x="38050" y="9000"/>
                  </a:lnTo>
                  <a:lnTo>
                    <a:pt x="38050" y="9000"/>
                  </a:lnTo>
                  <a:lnTo>
                    <a:pt x="38300" y="9500"/>
                  </a:lnTo>
                  <a:lnTo>
                    <a:pt x="38550" y="10200"/>
                  </a:lnTo>
                  <a:lnTo>
                    <a:pt x="38850" y="11100"/>
                  </a:lnTo>
                  <a:lnTo>
                    <a:pt x="39100" y="12150"/>
                  </a:lnTo>
                  <a:lnTo>
                    <a:pt x="39350" y="13350"/>
                  </a:lnTo>
                  <a:lnTo>
                    <a:pt x="39600" y="14700"/>
                  </a:lnTo>
                  <a:lnTo>
                    <a:pt x="39850" y="16150"/>
                  </a:lnTo>
                  <a:lnTo>
                    <a:pt x="40050" y="17700"/>
                  </a:lnTo>
                  <a:lnTo>
                    <a:pt x="40250" y="19350"/>
                  </a:lnTo>
                  <a:lnTo>
                    <a:pt x="40450" y="21100"/>
                  </a:lnTo>
                  <a:lnTo>
                    <a:pt x="40600" y="22900"/>
                  </a:lnTo>
                  <a:lnTo>
                    <a:pt x="40700" y="24700"/>
                  </a:lnTo>
                  <a:lnTo>
                    <a:pt x="40800" y="26550"/>
                  </a:lnTo>
                  <a:lnTo>
                    <a:pt x="40850" y="28450"/>
                  </a:lnTo>
                  <a:lnTo>
                    <a:pt x="40900" y="30300"/>
                  </a:lnTo>
                  <a:lnTo>
                    <a:pt x="40850" y="32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5"/>
            <p:cNvSpPr/>
            <p:nvPr/>
          </p:nvSpPr>
          <p:spPr>
            <a:xfrm>
              <a:off x="6974046" y="2273469"/>
              <a:ext cx="423889" cy="314442"/>
            </a:xfrm>
            <a:custGeom>
              <a:avLst/>
              <a:gdLst/>
              <a:ahLst/>
              <a:cxnLst/>
              <a:rect l="l" t="t" r="r" b="b"/>
              <a:pathLst>
                <a:path w="12200" h="9050" extrusionOk="0">
                  <a:moveTo>
                    <a:pt x="1950" y="0"/>
                  </a:moveTo>
                  <a:lnTo>
                    <a:pt x="1600" y="150"/>
                  </a:lnTo>
                  <a:lnTo>
                    <a:pt x="700" y="600"/>
                  </a:lnTo>
                  <a:lnTo>
                    <a:pt x="400" y="1600"/>
                  </a:lnTo>
                  <a:lnTo>
                    <a:pt x="150" y="2750"/>
                  </a:lnTo>
                  <a:lnTo>
                    <a:pt x="50" y="3350"/>
                  </a:lnTo>
                  <a:lnTo>
                    <a:pt x="0" y="4000"/>
                  </a:lnTo>
                  <a:lnTo>
                    <a:pt x="0" y="4650"/>
                  </a:lnTo>
                  <a:lnTo>
                    <a:pt x="50" y="5250"/>
                  </a:lnTo>
                  <a:lnTo>
                    <a:pt x="150" y="5850"/>
                  </a:lnTo>
                  <a:lnTo>
                    <a:pt x="350" y="6450"/>
                  </a:lnTo>
                  <a:lnTo>
                    <a:pt x="600" y="7000"/>
                  </a:lnTo>
                  <a:lnTo>
                    <a:pt x="950" y="7500"/>
                  </a:lnTo>
                  <a:lnTo>
                    <a:pt x="1400" y="7950"/>
                  </a:lnTo>
                  <a:lnTo>
                    <a:pt x="1650" y="8150"/>
                  </a:lnTo>
                  <a:lnTo>
                    <a:pt x="1950" y="8350"/>
                  </a:lnTo>
                  <a:lnTo>
                    <a:pt x="2300" y="8500"/>
                  </a:lnTo>
                  <a:lnTo>
                    <a:pt x="2650" y="8650"/>
                  </a:lnTo>
                  <a:lnTo>
                    <a:pt x="3000" y="8750"/>
                  </a:lnTo>
                  <a:lnTo>
                    <a:pt x="3400" y="8850"/>
                  </a:lnTo>
                  <a:lnTo>
                    <a:pt x="4400" y="9000"/>
                  </a:lnTo>
                  <a:lnTo>
                    <a:pt x="5350" y="9050"/>
                  </a:lnTo>
                  <a:lnTo>
                    <a:pt x="6200" y="9000"/>
                  </a:lnTo>
                  <a:lnTo>
                    <a:pt x="7050" y="8800"/>
                  </a:lnTo>
                  <a:lnTo>
                    <a:pt x="7850" y="8550"/>
                  </a:lnTo>
                  <a:lnTo>
                    <a:pt x="8600" y="8200"/>
                  </a:lnTo>
                  <a:lnTo>
                    <a:pt x="9250" y="7750"/>
                  </a:lnTo>
                  <a:lnTo>
                    <a:pt x="9850" y="7200"/>
                  </a:lnTo>
                  <a:lnTo>
                    <a:pt x="10400" y="6650"/>
                  </a:lnTo>
                  <a:lnTo>
                    <a:pt x="10900" y="6000"/>
                  </a:lnTo>
                  <a:lnTo>
                    <a:pt x="11300" y="5300"/>
                  </a:lnTo>
                  <a:lnTo>
                    <a:pt x="11650" y="4550"/>
                  </a:lnTo>
                  <a:lnTo>
                    <a:pt x="11900" y="3750"/>
                  </a:lnTo>
                  <a:lnTo>
                    <a:pt x="12100" y="2900"/>
                  </a:lnTo>
                  <a:lnTo>
                    <a:pt x="12200" y="2050"/>
                  </a:lnTo>
                  <a:lnTo>
                    <a:pt x="12200" y="1200"/>
                  </a:lnTo>
                  <a:lnTo>
                    <a:pt x="11250" y="800"/>
                  </a:lnTo>
                  <a:lnTo>
                    <a:pt x="19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5"/>
            <p:cNvSpPr/>
            <p:nvPr/>
          </p:nvSpPr>
          <p:spPr>
            <a:xfrm>
              <a:off x="7500433" y="2798118"/>
              <a:ext cx="180674" cy="542022"/>
            </a:xfrm>
            <a:custGeom>
              <a:avLst/>
              <a:gdLst/>
              <a:ahLst/>
              <a:cxnLst/>
              <a:rect l="l" t="t" r="r" b="b"/>
              <a:pathLst>
                <a:path w="5200" h="15600" extrusionOk="0">
                  <a:moveTo>
                    <a:pt x="1400" y="0"/>
                  </a:moveTo>
                  <a:lnTo>
                    <a:pt x="900" y="1150"/>
                  </a:lnTo>
                  <a:lnTo>
                    <a:pt x="500" y="2300"/>
                  </a:lnTo>
                  <a:lnTo>
                    <a:pt x="300" y="2900"/>
                  </a:lnTo>
                  <a:lnTo>
                    <a:pt x="200" y="3500"/>
                  </a:lnTo>
                  <a:lnTo>
                    <a:pt x="100" y="4100"/>
                  </a:lnTo>
                  <a:lnTo>
                    <a:pt x="50" y="4750"/>
                  </a:lnTo>
                  <a:lnTo>
                    <a:pt x="0" y="5400"/>
                  </a:lnTo>
                  <a:lnTo>
                    <a:pt x="50" y="6100"/>
                  </a:lnTo>
                  <a:lnTo>
                    <a:pt x="100" y="6750"/>
                  </a:lnTo>
                  <a:lnTo>
                    <a:pt x="200" y="7400"/>
                  </a:lnTo>
                  <a:lnTo>
                    <a:pt x="450" y="8750"/>
                  </a:lnTo>
                  <a:lnTo>
                    <a:pt x="750" y="10100"/>
                  </a:lnTo>
                  <a:lnTo>
                    <a:pt x="1000" y="11400"/>
                  </a:lnTo>
                  <a:lnTo>
                    <a:pt x="1200" y="12750"/>
                  </a:lnTo>
                  <a:lnTo>
                    <a:pt x="1250" y="13450"/>
                  </a:lnTo>
                  <a:lnTo>
                    <a:pt x="1250" y="14100"/>
                  </a:lnTo>
                  <a:lnTo>
                    <a:pt x="1200" y="14800"/>
                  </a:lnTo>
                  <a:lnTo>
                    <a:pt x="1100" y="15450"/>
                  </a:lnTo>
                  <a:lnTo>
                    <a:pt x="1050" y="15600"/>
                  </a:lnTo>
                  <a:lnTo>
                    <a:pt x="5200" y="13500"/>
                  </a:lnTo>
                  <a:lnTo>
                    <a:pt x="2700" y="4200"/>
                  </a:lnTo>
                  <a:lnTo>
                    <a:pt x="2550" y="3900"/>
                  </a:lnTo>
                  <a:lnTo>
                    <a:pt x="2250" y="3100"/>
                  </a:lnTo>
                  <a:lnTo>
                    <a:pt x="1800" y="1800"/>
                  </a:lnTo>
                  <a:lnTo>
                    <a:pt x="1600" y="950"/>
                  </a:lnTo>
                  <a:lnTo>
                    <a:pt x="14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5"/>
            <p:cNvSpPr/>
            <p:nvPr/>
          </p:nvSpPr>
          <p:spPr>
            <a:xfrm>
              <a:off x="6949725" y="3534712"/>
              <a:ext cx="872099" cy="305756"/>
            </a:xfrm>
            <a:custGeom>
              <a:avLst/>
              <a:gdLst/>
              <a:ahLst/>
              <a:cxnLst/>
              <a:rect l="l" t="t" r="r" b="b"/>
              <a:pathLst>
                <a:path w="25100" h="8800" extrusionOk="0">
                  <a:moveTo>
                    <a:pt x="25100" y="0"/>
                  </a:moveTo>
                  <a:lnTo>
                    <a:pt x="18450" y="2550"/>
                  </a:lnTo>
                  <a:lnTo>
                    <a:pt x="13400" y="4400"/>
                  </a:lnTo>
                  <a:lnTo>
                    <a:pt x="8800" y="6000"/>
                  </a:lnTo>
                  <a:lnTo>
                    <a:pt x="6900" y="6650"/>
                  </a:lnTo>
                  <a:lnTo>
                    <a:pt x="5300" y="7150"/>
                  </a:lnTo>
                  <a:lnTo>
                    <a:pt x="4150" y="7450"/>
                  </a:lnTo>
                  <a:lnTo>
                    <a:pt x="3800" y="7550"/>
                  </a:lnTo>
                  <a:lnTo>
                    <a:pt x="3550" y="7600"/>
                  </a:lnTo>
                  <a:lnTo>
                    <a:pt x="3450" y="7550"/>
                  </a:lnTo>
                  <a:lnTo>
                    <a:pt x="3350" y="7450"/>
                  </a:lnTo>
                  <a:lnTo>
                    <a:pt x="3350" y="7350"/>
                  </a:lnTo>
                  <a:lnTo>
                    <a:pt x="3350" y="7200"/>
                  </a:lnTo>
                  <a:lnTo>
                    <a:pt x="3400" y="7000"/>
                  </a:lnTo>
                  <a:lnTo>
                    <a:pt x="3600" y="6600"/>
                  </a:lnTo>
                  <a:lnTo>
                    <a:pt x="3950" y="6150"/>
                  </a:lnTo>
                  <a:lnTo>
                    <a:pt x="4650" y="5350"/>
                  </a:lnTo>
                  <a:lnTo>
                    <a:pt x="5050" y="4950"/>
                  </a:lnTo>
                  <a:lnTo>
                    <a:pt x="4650" y="5150"/>
                  </a:lnTo>
                  <a:lnTo>
                    <a:pt x="3900" y="5550"/>
                  </a:lnTo>
                  <a:lnTo>
                    <a:pt x="3400" y="5750"/>
                  </a:lnTo>
                  <a:lnTo>
                    <a:pt x="2900" y="5900"/>
                  </a:lnTo>
                  <a:lnTo>
                    <a:pt x="2450" y="6000"/>
                  </a:lnTo>
                  <a:lnTo>
                    <a:pt x="2000" y="6050"/>
                  </a:lnTo>
                  <a:lnTo>
                    <a:pt x="1850" y="6050"/>
                  </a:lnTo>
                  <a:lnTo>
                    <a:pt x="1650" y="6000"/>
                  </a:lnTo>
                  <a:lnTo>
                    <a:pt x="1550" y="5950"/>
                  </a:lnTo>
                  <a:lnTo>
                    <a:pt x="1400" y="5850"/>
                  </a:lnTo>
                  <a:lnTo>
                    <a:pt x="1350" y="5700"/>
                  </a:lnTo>
                  <a:lnTo>
                    <a:pt x="850" y="6050"/>
                  </a:lnTo>
                  <a:lnTo>
                    <a:pt x="600" y="6250"/>
                  </a:lnTo>
                  <a:lnTo>
                    <a:pt x="350" y="6500"/>
                  </a:lnTo>
                  <a:lnTo>
                    <a:pt x="200" y="6700"/>
                  </a:lnTo>
                  <a:lnTo>
                    <a:pt x="50" y="6950"/>
                  </a:lnTo>
                  <a:lnTo>
                    <a:pt x="0" y="7250"/>
                  </a:lnTo>
                  <a:lnTo>
                    <a:pt x="0" y="7500"/>
                  </a:lnTo>
                  <a:lnTo>
                    <a:pt x="100" y="7800"/>
                  </a:lnTo>
                  <a:lnTo>
                    <a:pt x="200" y="8000"/>
                  </a:lnTo>
                  <a:lnTo>
                    <a:pt x="400" y="8200"/>
                  </a:lnTo>
                  <a:lnTo>
                    <a:pt x="650" y="8400"/>
                  </a:lnTo>
                  <a:lnTo>
                    <a:pt x="900" y="8500"/>
                  </a:lnTo>
                  <a:lnTo>
                    <a:pt x="1200" y="8600"/>
                  </a:lnTo>
                  <a:lnTo>
                    <a:pt x="1750" y="8750"/>
                  </a:lnTo>
                  <a:lnTo>
                    <a:pt x="2250" y="8800"/>
                  </a:lnTo>
                  <a:lnTo>
                    <a:pt x="3350" y="8800"/>
                  </a:lnTo>
                  <a:lnTo>
                    <a:pt x="3950" y="8750"/>
                  </a:lnTo>
                  <a:lnTo>
                    <a:pt x="5150" y="8600"/>
                  </a:lnTo>
                  <a:lnTo>
                    <a:pt x="7600" y="8250"/>
                  </a:lnTo>
                  <a:lnTo>
                    <a:pt x="10050" y="7900"/>
                  </a:lnTo>
                  <a:lnTo>
                    <a:pt x="12500" y="7450"/>
                  </a:lnTo>
                  <a:lnTo>
                    <a:pt x="14950" y="6950"/>
                  </a:lnTo>
                  <a:lnTo>
                    <a:pt x="17350" y="6400"/>
                  </a:lnTo>
                  <a:lnTo>
                    <a:pt x="19750" y="5800"/>
                  </a:lnTo>
                  <a:lnTo>
                    <a:pt x="22150" y="5100"/>
                  </a:lnTo>
                  <a:lnTo>
                    <a:pt x="24500" y="4350"/>
                  </a:lnTo>
                  <a:lnTo>
                    <a:pt x="24700" y="3350"/>
                  </a:lnTo>
                  <a:lnTo>
                    <a:pt x="24850" y="2250"/>
                  </a:lnTo>
                  <a:lnTo>
                    <a:pt x="25000" y="1150"/>
                  </a:lnTo>
                  <a:lnTo>
                    <a:pt x="251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5"/>
            <p:cNvSpPr/>
            <p:nvPr/>
          </p:nvSpPr>
          <p:spPr>
            <a:xfrm>
              <a:off x="6409440" y="3484332"/>
              <a:ext cx="295332" cy="265799"/>
            </a:xfrm>
            <a:custGeom>
              <a:avLst/>
              <a:gdLst/>
              <a:ahLst/>
              <a:cxnLst/>
              <a:rect l="l" t="t" r="r" b="b"/>
              <a:pathLst>
                <a:path w="8500" h="7650" extrusionOk="0">
                  <a:moveTo>
                    <a:pt x="2200" y="0"/>
                  </a:moveTo>
                  <a:lnTo>
                    <a:pt x="1650" y="50"/>
                  </a:lnTo>
                  <a:lnTo>
                    <a:pt x="1350" y="100"/>
                  </a:lnTo>
                  <a:lnTo>
                    <a:pt x="1100" y="200"/>
                  </a:lnTo>
                  <a:lnTo>
                    <a:pt x="800" y="350"/>
                  </a:lnTo>
                  <a:lnTo>
                    <a:pt x="500" y="550"/>
                  </a:lnTo>
                  <a:lnTo>
                    <a:pt x="250" y="800"/>
                  </a:lnTo>
                  <a:lnTo>
                    <a:pt x="0" y="1050"/>
                  </a:lnTo>
                  <a:lnTo>
                    <a:pt x="0" y="1450"/>
                  </a:lnTo>
                  <a:lnTo>
                    <a:pt x="50" y="2900"/>
                  </a:lnTo>
                  <a:lnTo>
                    <a:pt x="150" y="4400"/>
                  </a:lnTo>
                  <a:lnTo>
                    <a:pt x="350" y="5900"/>
                  </a:lnTo>
                  <a:lnTo>
                    <a:pt x="600" y="7500"/>
                  </a:lnTo>
                  <a:lnTo>
                    <a:pt x="1150" y="7600"/>
                  </a:lnTo>
                  <a:lnTo>
                    <a:pt x="1750" y="7650"/>
                  </a:lnTo>
                  <a:lnTo>
                    <a:pt x="2450" y="7600"/>
                  </a:lnTo>
                  <a:lnTo>
                    <a:pt x="3250" y="7450"/>
                  </a:lnTo>
                  <a:lnTo>
                    <a:pt x="4050" y="7250"/>
                  </a:lnTo>
                  <a:lnTo>
                    <a:pt x="4900" y="7050"/>
                  </a:lnTo>
                  <a:lnTo>
                    <a:pt x="5700" y="6900"/>
                  </a:lnTo>
                  <a:lnTo>
                    <a:pt x="6300" y="6800"/>
                  </a:lnTo>
                  <a:lnTo>
                    <a:pt x="6550" y="6700"/>
                  </a:lnTo>
                  <a:lnTo>
                    <a:pt x="6850" y="6650"/>
                  </a:lnTo>
                  <a:lnTo>
                    <a:pt x="7200" y="6450"/>
                  </a:lnTo>
                  <a:lnTo>
                    <a:pt x="7450" y="6250"/>
                  </a:lnTo>
                  <a:lnTo>
                    <a:pt x="7750" y="6000"/>
                  </a:lnTo>
                  <a:lnTo>
                    <a:pt x="7950" y="5700"/>
                  </a:lnTo>
                  <a:lnTo>
                    <a:pt x="8150" y="5350"/>
                  </a:lnTo>
                  <a:lnTo>
                    <a:pt x="8300" y="5000"/>
                  </a:lnTo>
                  <a:lnTo>
                    <a:pt x="8400" y="4650"/>
                  </a:lnTo>
                  <a:lnTo>
                    <a:pt x="8450" y="4250"/>
                  </a:lnTo>
                  <a:lnTo>
                    <a:pt x="8500" y="3950"/>
                  </a:lnTo>
                  <a:lnTo>
                    <a:pt x="8500" y="3600"/>
                  </a:lnTo>
                  <a:lnTo>
                    <a:pt x="8450" y="3250"/>
                  </a:lnTo>
                  <a:lnTo>
                    <a:pt x="8350" y="2950"/>
                  </a:lnTo>
                  <a:lnTo>
                    <a:pt x="8200" y="2600"/>
                  </a:lnTo>
                  <a:lnTo>
                    <a:pt x="8000" y="2300"/>
                  </a:lnTo>
                  <a:lnTo>
                    <a:pt x="7700" y="2000"/>
                  </a:lnTo>
                  <a:lnTo>
                    <a:pt x="7400" y="1800"/>
                  </a:lnTo>
                  <a:lnTo>
                    <a:pt x="7050" y="1550"/>
                  </a:lnTo>
                  <a:lnTo>
                    <a:pt x="6700" y="1400"/>
                  </a:lnTo>
                  <a:lnTo>
                    <a:pt x="6000" y="1050"/>
                  </a:lnTo>
                  <a:lnTo>
                    <a:pt x="5050" y="700"/>
                  </a:lnTo>
                  <a:lnTo>
                    <a:pt x="4100" y="400"/>
                  </a:lnTo>
                  <a:lnTo>
                    <a:pt x="3150" y="100"/>
                  </a:lnTo>
                  <a:lnTo>
                    <a:pt x="2650" y="50"/>
                  </a:lnTo>
                  <a:lnTo>
                    <a:pt x="22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5"/>
            <p:cNvSpPr/>
            <p:nvPr/>
          </p:nvSpPr>
          <p:spPr>
            <a:xfrm>
              <a:off x="7015740" y="2063262"/>
              <a:ext cx="350924" cy="484693"/>
            </a:xfrm>
            <a:custGeom>
              <a:avLst/>
              <a:gdLst/>
              <a:ahLst/>
              <a:cxnLst/>
              <a:rect l="l" t="t" r="r" b="b"/>
              <a:pathLst>
                <a:path w="10100" h="13950" extrusionOk="0">
                  <a:moveTo>
                    <a:pt x="750" y="0"/>
                  </a:moveTo>
                  <a:lnTo>
                    <a:pt x="750" y="6050"/>
                  </a:lnTo>
                  <a:lnTo>
                    <a:pt x="600" y="6400"/>
                  </a:lnTo>
                  <a:lnTo>
                    <a:pt x="350" y="7350"/>
                  </a:lnTo>
                  <a:lnTo>
                    <a:pt x="200" y="7950"/>
                  </a:lnTo>
                  <a:lnTo>
                    <a:pt x="100" y="8650"/>
                  </a:lnTo>
                  <a:lnTo>
                    <a:pt x="0" y="9400"/>
                  </a:lnTo>
                  <a:lnTo>
                    <a:pt x="0" y="10150"/>
                  </a:lnTo>
                  <a:lnTo>
                    <a:pt x="50" y="10900"/>
                  </a:lnTo>
                  <a:lnTo>
                    <a:pt x="200" y="11600"/>
                  </a:lnTo>
                  <a:lnTo>
                    <a:pt x="300" y="11950"/>
                  </a:lnTo>
                  <a:lnTo>
                    <a:pt x="450" y="12300"/>
                  </a:lnTo>
                  <a:lnTo>
                    <a:pt x="650" y="12600"/>
                  </a:lnTo>
                  <a:lnTo>
                    <a:pt x="850" y="12900"/>
                  </a:lnTo>
                  <a:lnTo>
                    <a:pt x="1150" y="13150"/>
                  </a:lnTo>
                  <a:lnTo>
                    <a:pt x="1450" y="13350"/>
                  </a:lnTo>
                  <a:lnTo>
                    <a:pt x="1750" y="13550"/>
                  </a:lnTo>
                  <a:lnTo>
                    <a:pt x="2150" y="13750"/>
                  </a:lnTo>
                  <a:lnTo>
                    <a:pt x="2600" y="13850"/>
                  </a:lnTo>
                  <a:lnTo>
                    <a:pt x="3100" y="13950"/>
                  </a:lnTo>
                  <a:lnTo>
                    <a:pt x="4200" y="13950"/>
                  </a:lnTo>
                  <a:lnTo>
                    <a:pt x="4850" y="13900"/>
                  </a:lnTo>
                  <a:lnTo>
                    <a:pt x="5400" y="13800"/>
                  </a:lnTo>
                  <a:lnTo>
                    <a:pt x="5900" y="13700"/>
                  </a:lnTo>
                  <a:lnTo>
                    <a:pt x="6400" y="13550"/>
                  </a:lnTo>
                  <a:lnTo>
                    <a:pt x="6850" y="13350"/>
                  </a:lnTo>
                  <a:lnTo>
                    <a:pt x="7250" y="13150"/>
                  </a:lnTo>
                  <a:lnTo>
                    <a:pt x="7600" y="12950"/>
                  </a:lnTo>
                  <a:lnTo>
                    <a:pt x="7950" y="12700"/>
                  </a:lnTo>
                  <a:lnTo>
                    <a:pt x="8250" y="12400"/>
                  </a:lnTo>
                  <a:lnTo>
                    <a:pt x="8550" y="12150"/>
                  </a:lnTo>
                  <a:lnTo>
                    <a:pt x="9000" y="11550"/>
                  </a:lnTo>
                  <a:lnTo>
                    <a:pt x="9350" y="10900"/>
                  </a:lnTo>
                  <a:lnTo>
                    <a:pt x="9650" y="10250"/>
                  </a:lnTo>
                  <a:lnTo>
                    <a:pt x="9850" y="9600"/>
                  </a:lnTo>
                  <a:lnTo>
                    <a:pt x="9950" y="9000"/>
                  </a:lnTo>
                  <a:lnTo>
                    <a:pt x="10050" y="8400"/>
                  </a:lnTo>
                  <a:lnTo>
                    <a:pt x="10100" y="7900"/>
                  </a:lnTo>
                  <a:lnTo>
                    <a:pt x="10100" y="7100"/>
                  </a:lnTo>
                  <a:lnTo>
                    <a:pt x="10050" y="6850"/>
                  </a:lnTo>
                  <a:lnTo>
                    <a:pt x="8600" y="800"/>
                  </a:lnTo>
                  <a:lnTo>
                    <a:pt x="7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5"/>
            <p:cNvSpPr/>
            <p:nvPr/>
          </p:nvSpPr>
          <p:spPr>
            <a:xfrm>
              <a:off x="7015740" y="2063262"/>
              <a:ext cx="350924" cy="484693"/>
            </a:xfrm>
            <a:custGeom>
              <a:avLst/>
              <a:gdLst/>
              <a:ahLst/>
              <a:cxnLst/>
              <a:rect l="l" t="t" r="r" b="b"/>
              <a:pathLst>
                <a:path w="10100" h="13950" fill="none" extrusionOk="0">
                  <a:moveTo>
                    <a:pt x="750" y="0"/>
                  </a:moveTo>
                  <a:lnTo>
                    <a:pt x="750" y="6050"/>
                  </a:lnTo>
                  <a:lnTo>
                    <a:pt x="750" y="6050"/>
                  </a:lnTo>
                  <a:lnTo>
                    <a:pt x="600" y="6400"/>
                  </a:lnTo>
                  <a:lnTo>
                    <a:pt x="350" y="7350"/>
                  </a:lnTo>
                  <a:lnTo>
                    <a:pt x="200" y="7950"/>
                  </a:lnTo>
                  <a:lnTo>
                    <a:pt x="100" y="8650"/>
                  </a:lnTo>
                  <a:lnTo>
                    <a:pt x="0" y="9400"/>
                  </a:lnTo>
                  <a:lnTo>
                    <a:pt x="0" y="10150"/>
                  </a:lnTo>
                  <a:lnTo>
                    <a:pt x="50" y="10900"/>
                  </a:lnTo>
                  <a:lnTo>
                    <a:pt x="200" y="11600"/>
                  </a:lnTo>
                  <a:lnTo>
                    <a:pt x="300" y="11950"/>
                  </a:lnTo>
                  <a:lnTo>
                    <a:pt x="450" y="12300"/>
                  </a:lnTo>
                  <a:lnTo>
                    <a:pt x="650" y="12600"/>
                  </a:lnTo>
                  <a:lnTo>
                    <a:pt x="850" y="12900"/>
                  </a:lnTo>
                  <a:lnTo>
                    <a:pt x="1150" y="13150"/>
                  </a:lnTo>
                  <a:lnTo>
                    <a:pt x="1450" y="13350"/>
                  </a:lnTo>
                  <a:lnTo>
                    <a:pt x="1750" y="13550"/>
                  </a:lnTo>
                  <a:lnTo>
                    <a:pt x="2150" y="13750"/>
                  </a:lnTo>
                  <a:lnTo>
                    <a:pt x="2600" y="13850"/>
                  </a:lnTo>
                  <a:lnTo>
                    <a:pt x="3100" y="13950"/>
                  </a:lnTo>
                  <a:lnTo>
                    <a:pt x="3650" y="13950"/>
                  </a:lnTo>
                  <a:lnTo>
                    <a:pt x="4200" y="13950"/>
                  </a:lnTo>
                  <a:lnTo>
                    <a:pt x="4200" y="13950"/>
                  </a:lnTo>
                  <a:lnTo>
                    <a:pt x="4850" y="13900"/>
                  </a:lnTo>
                  <a:lnTo>
                    <a:pt x="5400" y="13800"/>
                  </a:lnTo>
                  <a:lnTo>
                    <a:pt x="5900" y="13700"/>
                  </a:lnTo>
                  <a:lnTo>
                    <a:pt x="6400" y="13550"/>
                  </a:lnTo>
                  <a:lnTo>
                    <a:pt x="6850" y="13350"/>
                  </a:lnTo>
                  <a:lnTo>
                    <a:pt x="7250" y="13150"/>
                  </a:lnTo>
                  <a:lnTo>
                    <a:pt x="7600" y="12950"/>
                  </a:lnTo>
                  <a:lnTo>
                    <a:pt x="7950" y="12700"/>
                  </a:lnTo>
                  <a:lnTo>
                    <a:pt x="8250" y="12400"/>
                  </a:lnTo>
                  <a:lnTo>
                    <a:pt x="8550" y="12150"/>
                  </a:lnTo>
                  <a:lnTo>
                    <a:pt x="9000" y="11550"/>
                  </a:lnTo>
                  <a:lnTo>
                    <a:pt x="9350" y="10900"/>
                  </a:lnTo>
                  <a:lnTo>
                    <a:pt x="9650" y="10250"/>
                  </a:lnTo>
                  <a:lnTo>
                    <a:pt x="9850" y="9600"/>
                  </a:lnTo>
                  <a:lnTo>
                    <a:pt x="9950" y="9000"/>
                  </a:lnTo>
                  <a:lnTo>
                    <a:pt x="10050" y="8400"/>
                  </a:lnTo>
                  <a:lnTo>
                    <a:pt x="10100" y="7900"/>
                  </a:lnTo>
                  <a:lnTo>
                    <a:pt x="10100" y="7100"/>
                  </a:lnTo>
                  <a:lnTo>
                    <a:pt x="10050" y="6850"/>
                  </a:lnTo>
                  <a:lnTo>
                    <a:pt x="8600" y="8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45"/>
            <p:cNvSpPr/>
            <p:nvPr/>
          </p:nvSpPr>
          <p:spPr>
            <a:xfrm>
              <a:off x="7043536" y="1715812"/>
              <a:ext cx="88600" cy="53855"/>
            </a:xfrm>
            <a:custGeom>
              <a:avLst/>
              <a:gdLst/>
              <a:ahLst/>
              <a:cxnLst/>
              <a:rect l="l" t="t" r="r" b="b"/>
              <a:pathLst>
                <a:path w="2550" h="1550" extrusionOk="0">
                  <a:moveTo>
                    <a:pt x="250" y="0"/>
                  </a:moveTo>
                  <a:lnTo>
                    <a:pt x="100" y="50"/>
                  </a:lnTo>
                  <a:lnTo>
                    <a:pt x="50" y="150"/>
                  </a:lnTo>
                  <a:lnTo>
                    <a:pt x="0" y="350"/>
                  </a:lnTo>
                  <a:lnTo>
                    <a:pt x="0" y="500"/>
                  </a:lnTo>
                  <a:lnTo>
                    <a:pt x="50" y="750"/>
                  </a:lnTo>
                  <a:lnTo>
                    <a:pt x="150" y="950"/>
                  </a:lnTo>
                  <a:lnTo>
                    <a:pt x="350" y="1200"/>
                  </a:lnTo>
                  <a:lnTo>
                    <a:pt x="600" y="1350"/>
                  </a:lnTo>
                  <a:lnTo>
                    <a:pt x="1000" y="1500"/>
                  </a:lnTo>
                  <a:lnTo>
                    <a:pt x="1400" y="1550"/>
                  </a:lnTo>
                  <a:lnTo>
                    <a:pt x="1650" y="1550"/>
                  </a:lnTo>
                  <a:lnTo>
                    <a:pt x="1850" y="1500"/>
                  </a:lnTo>
                  <a:lnTo>
                    <a:pt x="2050" y="1400"/>
                  </a:lnTo>
                  <a:lnTo>
                    <a:pt x="2200" y="1300"/>
                  </a:lnTo>
                  <a:lnTo>
                    <a:pt x="2450" y="1050"/>
                  </a:lnTo>
                  <a:lnTo>
                    <a:pt x="2550" y="850"/>
                  </a:lnTo>
                  <a:lnTo>
                    <a:pt x="2550" y="700"/>
                  </a:lnTo>
                  <a:lnTo>
                    <a:pt x="2500" y="600"/>
                  </a:lnTo>
                  <a:lnTo>
                    <a:pt x="2350" y="600"/>
                  </a:lnTo>
                  <a:lnTo>
                    <a:pt x="2250" y="700"/>
                  </a:lnTo>
                  <a:lnTo>
                    <a:pt x="2150" y="800"/>
                  </a:lnTo>
                  <a:lnTo>
                    <a:pt x="1950" y="1000"/>
                  </a:lnTo>
                  <a:lnTo>
                    <a:pt x="1800" y="1100"/>
                  </a:lnTo>
                  <a:lnTo>
                    <a:pt x="1600" y="1150"/>
                  </a:lnTo>
                  <a:lnTo>
                    <a:pt x="1350" y="1200"/>
                  </a:lnTo>
                  <a:lnTo>
                    <a:pt x="1100" y="1150"/>
                  </a:lnTo>
                  <a:lnTo>
                    <a:pt x="800" y="1050"/>
                  </a:lnTo>
                  <a:lnTo>
                    <a:pt x="600" y="950"/>
                  </a:lnTo>
                  <a:lnTo>
                    <a:pt x="500" y="800"/>
                  </a:lnTo>
                  <a:lnTo>
                    <a:pt x="400" y="650"/>
                  </a:lnTo>
                  <a:lnTo>
                    <a:pt x="400" y="400"/>
                  </a:lnTo>
                  <a:lnTo>
                    <a:pt x="400" y="2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45"/>
            <p:cNvSpPr/>
            <p:nvPr/>
          </p:nvSpPr>
          <p:spPr>
            <a:xfrm>
              <a:off x="7236371" y="1736659"/>
              <a:ext cx="88600" cy="53855"/>
            </a:xfrm>
            <a:custGeom>
              <a:avLst/>
              <a:gdLst/>
              <a:ahLst/>
              <a:cxnLst/>
              <a:rect l="l" t="t" r="r" b="b"/>
              <a:pathLst>
                <a:path w="2550" h="1550" extrusionOk="0">
                  <a:moveTo>
                    <a:pt x="250" y="0"/>
                  </a:moveTo>
                  <a:lnTo>
                    <a:pt x="100" y="50"/>
                  </a:lnTo>
                  <a:lnTo>
                    <a:pt x="50" y="150"/>
                  </a:lnTo>
                  <a:lnTo>
                    <a:pt x="0" y="350"/>
                  </a:lnTo>
                  <a:lnTo>
                    <a:pt x="0" y="500"/>
                  </a:lnTo>
                  <a:lnTo>
                    <a:pt x="50" y="700"/>
                  </a:lnTo>
                  <a:lnTo>
                    <a:pt x="150" y="950"/>
                  </a:lnTo>
                  <a:lnTo>
                    <a:pt x="300" y="1150"/>
                  </a:lnTo>
                  <a:lnTo>
                    <a:pt x="600" y="1350"/>
                  </a:lnTo>
                  <a:lnTo>
                    <a:pt x="1000" y="1500"/>
                  </a:lnTo>
                  <a:lnTo>
                    <a:pt x="1400" y="1550"/>
                  </a:lnTo>
                  <a:lnTo>
                    <a:pt x="1650" y="1550"/>
                  </a:lnTo>
                  <a:lnTo>
                    <a:pt x="1850" y="1500"/>
                  </a:lnTo>
                  <a:lnTo>
                    <a:pt x="2050" y="1400"/>
                  </a:lnTo>
                  <a:lnTo>
                    <a:pt x="2200" y="1300"/>
                  </a:lnTo>
                  <a:lnTo>
                    <a:pt x="2450" y="1050"/>
                  </a:lnTo>
                  <a:lnTo>
                    <a:pt x="2550" y="850"/>
                  </a:lnTo>
                  <a:lnTo>
                    <a:pt x="2550" y="700"/>
                  </a:lnTo>
                  <a:lnTo>
                    <a:pt x="2450" y="600"/>
                  </a:lnTo>
                  <a:lnTo>
                    <a:pt x="2350" y="600"/>
                  </a:lnTo>
                  <a:lnTo>
                    <a:pt x="2250" y="700"/>
                  </a:lnTo>
                  <a:lnTo>
                    <a:pt x="2150" y="800"/>
                  </a:lnTo>
                  <a:lnTo>
                    <a:pt x="1950" y="1000"/>
                  </a:lnTo>
                  <a:lnTo>
                    <a:pt x="1800" y="1100"/>
                  </a:lnTo>
                  <a:lnTo>
                    <a:pt x="1600" y="1150"/>
                  </a:lnTo>
                  <a:lnTo>
                    <a:pt x="1350" y="1200"/>
                  </a:lnTo>
                  <a:lnTo>
                    <a:pt x="1100" y="1150"/>
                  </a:lnTo>
                  <a:lnTo>
                    <a:pt x="800" y="1050"/>
                  </a:lnTo>
                  <a:lnTo>
                    <a:pt x="600" y="950"/>
                  </a:lnTo>
                  <a:lnTo>
                    <a:pt x="500" y="800"/>
                  </a:lnTo>
                  <a:lnTo>
                    <a:pt x="400" y="650"/>
                  </a:lnTo>
                  <a:lnTo>
                    <a:pt x="350" y="400"/>
                  </a:lnTo>
                  <a:lnTo>
                    <a:pt x="400" y="2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45"/>
            <p:cNvSpPr/>
            <p:nvPr/>
          </p:nvSpPr>
          <p:spPr>
            <a:xfrm>
              <a:off x="7019215" y="1632424"/>
              <a:ext cx="156352" cy="66015"/>
            </a:xfrm>
            <a:custGeom>
              <a:avLst/>
              <a:gdLst/>
              <a:ahLst/>
              <a:cxnLst/>
              <a:rect l="l" t="t" r="r" b="b"/>
              <a:pathLst>
                <a:path w="4500" h="1900" extrusionOk="0">
                  <a:moveTo>
                    <a:pt x="3650" y="0"/>
                  </a:moveTo>
                  <a:lnTo>
                    <a:pt x="2350" y="100"/>
                  </a:lnTo>
                  <a:lnTo>
                    <a:pt x="1050" y="250"/>
                  </a:lnTo>
                  <a:lnTo>
                    <a:pt x="600" y="350"/>
                  </a:lnTo>
                  <a:lnTo>
                    <a:pt x="300" y="400"/>
                  </a:lnTo>
                  <a:lnTo>
                    <a:pt x="200" y="500"/>
                  </a:lnTo>
                  <a:lnTo>
                    <a:pt x="150" y="650"/>
                  </a:lnTo>
                  <a:lnTo>
                    <a:pt x="50" y="1000"/>
                  </a:lnTo>
                  <a:lnTo>
                    <a:pt x="0" y="1450"/>
                  </a:lnTo>
                  <a:lnTo>
                    <a:pt x="50" y="1500"/>
                  </a:lnTo>
                  <a:lnTo>
                    <a:pt x="150" y="1600"/>
                  </a:lnTo>
                  <a:lnTo>
                    <a:pt x="550" y="1750"/>
                  </a:lnTo>
                  <a:lnTo>
                    <a:pt x="1150" y="1800"/>
                  </a:lnTo>
                  <a:lnTo>
                    <a:pt x="1800" y="1900"/>
                  </a:lnTo>
                  <a:lnTo>
                    <a:pt x="3150" y="1900"/>
                  </a:lnTo>
                  <a:lnTo>
                    <a:pt x="3650" y="1850"/>
                  </a:lnTo>
                  <a:lnTo>
                    <a:pt x="3950" y="1800"/>
                  </a:lnTo>
                  <a:lnTo>
                    <a:pt x="4100" y="1650"/>
                  </a:lnTo>
                  <a:lnTo>
                    <a:pt x="4250" y="1450"/>
                  </a:lnTo>
                  <a:lnTo>
                    <a:pt x="4350" y="1200"/>
                  </a:lnTo>
                  <a:lnTo>
                    <a:pt x="4450" y="900"/>
                  </a:lnTo>
                  <a:lnTo>
                    <a:pt x="4500" y="650"/>
                  </a:lnTo>
                  <a:lnTo>
                    <a:pt x="4500" y="400"/>
                  </a:lnTo>
                  <a:lnTo>
                    <a:pt x="4450" y="200"/>
                  </a:lnTo>
                  <a:lnTo>
                    <a:pt x="4350" y="100"/>
                  </a:lnTo>
                  <a:lnTo>
                    <a:pt x="41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5"/>
            <p:cNvSpPr/>
            <p:nvPr/>
          </p:nvSpPr>
          <p:spPr>
            <a:xfrm>
              <a:off x="7236371" y="1630686"/>
              <a:ext cx="145929" cy="95549"/>
            </a:xfrm>
            <a:custGeom>
              <a:avLst/>
              <a:gdLst/>
              <a:ahLst/>
              <a:cxnLst/>
              <a:rect l="l" t="t" r="r" b="b"/>
              <a:pathLst>
                <a:path w="4200" h="2750" extrusionOk="0">
                  <a:moveTo>
                    <a:pt x="350" y="0"/>
                  </a:moveTo>
                  <a:lnTo>
                    <a:pt x="200" y="100"/>
                  </a:lnTo>
                  <a:lnTo>
                    <a:pt x="100" y="300"/>
                  </a:lnTo>
                  <a:lnTo>
                    <a:pt x="50" y="550"/>
                  </a:lnTo>
                  <a:lnTo>
                    <a:pt x="0" y="800"/>
                  </a:lnTo>
                  <a:lnTo>
                    <a:pt x="0" y="1100"/>
                  </a:lnTo>
                  <a:lnTo>
                    <a:pt x="50" y="1350"/>
                  </a:lnTo>
                  <a:lnTo>
                    <a:pt x="100" y="1600"/>
                  </a:lnTo>
                  <a:lnTo>
                    <a:pt x="200" y="1750"/>
                  </a:lnTo>
                  <a:lnTo>
                    <a:pt x="450" y="1950"/>
                  </a:lnTo>
                  <a:lnTo>
                    <a:pt x="950" y="2150"/>
                  </a:lnTo>
                  <a:lnTo>
                    <a:pt x="1550" y="2350"/>
                  </a:lnTo>
                  <a:lnTo>
                    <a:pt x="2200" y="2500"/>
                  </a:lnTo>
                  <a:lnTo>
                    <a:pt x="2900" y="2650"/>
                  </a:lnTo>
                  <a:lnTo>
                    <a:pt x="3450" y="2750"/>
                  </a:lnTo>
                  <a:lnTo>
                    <a:pt x="3900" y="2750"/>
                  </a:lnTo>
                  <a:lnTo>
                    <a:pt x="4050" y="2700"/>
                  </a:lnTo>
                  <a:lnTo>
                    <a:pt x="4100" y="2650"/>
                  </a:lnTo>
                  <a:lnTo>
                    <a:pt x="4200" y="2200"/>
                  </a:lnTo>
                  <a:lnTo>
                    <a:pt x="4200" y="1850"/>
                  </a:lnTo>
                  <a:lnTo>
                    <a:pt x="4150" y="1700"/>
                  </a:lnTo>
                  <a:lnTo>
                    <a:pt x="4100" y="1550"/>
                  </a:lnTo>
                  <a:lnTo>
                    <a:pt x="3900" y="1400"/>
                  </a:lnTo>
                  <a:lnTo>
                    <a:pt x="3450" y="1200"/>
                  </a:lnTo>
                  <a:lnTo>
                    <a:pt x="2250" y="650"/>
                  </a:lnTo>
                  <a:lnTo>
                    <a:pt x="1050" y="150"/>
                  </a:lnTo>
                  <a:lnTo>
                    <a:pt x="600" y="50"/>
                  </a:lnTo>
                  <a:lnTo>
                    <a:pt x="3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5"/>
            <p:cNvSpPr/>
            <p:nvPr/>
          </p:nvSpPr>
          <p:spPr>
            <a:xfrm>
              <a:off x="7531703" y="2398551"/>
              <a:ext cx="432575" cy="545497"/>
            </a:xfrm>
            <a:custGeom>
              <a:avLst/>
              <a:gdLst/>
              <a:ahLst/>
              <a:cxnLst/>
              <a:rect l="l" t="t" r="r" b="b"/>
              <a:pathLst>
                <a:path w="12450" h="15700" extrusionOk="0">
                  <a:moveTo>
                    <a:pt x="650" y="0"/>
                  </a:moveTo>
                  <a:lnTo>
                    <a:pt x="350" y="1750"/>
                  </a:lnTo>
                  <a:lnTo>
                    <a:pt x="150" y="3450"/>
                  </a:lnTo>
                  <a:lnTo>
                    <a:pt x="50" y="5050"/>
                  </a:lnTo>
                  <a:lnTo>
                    <a:pt x="0" y="6550"/>
                  </a:lnTo>
                  <a:lnTo>
                    <a:pt x="50" y="7900"/>
                  </a:lnTo>
                  <a:lnTo>
                    <a:pt x="150" y="9200"/>
                  </a:lnTo>
                  <a:lnTo>
                    <a:pt x="300" y="10400"/>
                  </a:lnTo>
                  <a:lnTo>
                    <a:pt x="500" y="11500"/>
                  </a:lnTo>
                  <a:lnTo>
                    <a:pt x="700" y="12450"/>
                  </a:lnTo>
                  <a:lnTo>
                    <a:pt x="900" y="13300"/>
                  </a:lnTo>
                  <a:lnTo>
                    <a:pt x="1350" y="14600"/>
                  </a:lnTo>
                  <a:lnTo>
                    <a:pt x="1650" y="15400"/>
                  </a:lnTo>
                  <a:lnTo>
                    <a:pt x="1800" y="15700"/>
                  </a:lnTo>
                  <a:lnTo>
                    <a:pt x="4050" y="15100"/>
                  </a:lnTo>
                  <a:lnTo>
                    <a:pt x="7350" y="14150"/>
                  </a:lnTo>
                  <a:lnTo>
                    <a:pt x="12450" y="12650"/>
                  </a:lnTo>
                  <a:lnTo>
                    <a:pt x="11950" y="11500"/>
                  </a:lnTo>
                  <a:lnTo>
                    <a:pt x="11450" y="10400"/>
                  </a:lnTo>
                  <a:lnTo>
                    <a:pt x="10900" y="9400"/>
                  </a:lnTo>
                  <a:lnTo>
                    <a:pt x="10400" y="8450"/>
                  </a:lnTo>
                  <a:lnTo>
                    <a:pt x="9850" y="7600"/>
                  </a:lnTo>
                  <a:lnTo>
                    <a:pt x="9350" y="6750"/>
                  </a:lnTo>
                  <a:lnTo>
                    <a:pt x="8850" y="6000"/>
                  </a:lnTo>
                  <a:lnTo>
                    <a:pt x="8300" y="5300"/>
                  </a:lnTo>
                  <a:lnTo>
                    <a:pt x="7300" y="4100"/>
                  </a:lnTo>
                  <a:lnTo>
                    <a:pt x="6300" y="3050"/>
                  </a:lnTo>
                  <a:lnTo>
                    <a:pt x="5400" y="2250"/>
                  </a:lnTo>
                  <a:lnTo>
                    <a:pt x="4500" y="1550"/>
                  </a:lnTo>
                  <a:lnTo>
                    <a:pt x="3700" y="1050"/>
                  </a:lnTo>
                  <a:lnTo>
                    <a:pt x="2950" y="650"/>
                  </a:lnTo>
                  <a:lnTo>
                    <a:pt x="2250" y="350"/>
                  </a:lnTo>
                  <a:lnTo>
                    <a:pt x="1700" y="200"/>
                  </a:lnTo>
                  <a:lnTo>
                    <a:pt x="1250" y="50"/>
                  </a:lnTo>
                  <a:lnTo>
                    <a:pt x="9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5"/>
            <p:cNvSpPr/>
            <p:nvPr/>
          </p:nvSpPr>
          <p:spPr>
            <a:xfrm>
              <a:off x="7531703" y="2398551"/>
              <a:ext cx="432575" cy="545497"/>
            </a:xfrm>
            <a:custGeom>
              <a:avLst/>
              <a:gdLst/>
              <a:ahLst/>
              <a:cxnLst/>
              <a:rect l="l" t="t" r="r" b="b"/>
              <a:pathLst>
                <a:path w="12450" h="15700" fill="none" extrusionOk="0">
                  <a:moveTo>
                    <a:pt x="650" y="0"/>
                  </a:moveTo>
                  <a:lnTo>
                    <a:pt x="650" y="0"/>
                  </a:lnTo>
                  <a:lnTo>
                    <a:pt x="900" y="0"/>
                  </a:lnTo>
                  <a:lnTo>
                    <a:pt x="1250" y="50"/>
                  </a:lnTo>
                  <a:lnTo>
                    <a:pt x="1700" y="200"/>
                  </a:lnTo>
                  <a:lnTo>
                    <a:pt x="2250" y="350"/>
                  </a:lnTo>
                  <a:lnTo>
                    <a:pt x="2950" y="650"/>
                  </a:lnTo>
                  <a:lnTo>
                    <a:pt x="3700" y="1050"/>
                  </a:lnTo>
                  <a:lnTo>
                    <a:pt x="4500" y="1550"/>
                  </a:lnTo>
                  <a:lnTo>
                    <a:pt x="5400" y="2250"/>
                  </a:lnTo>
                  <a:lnTo>
                    <a:pt x="6300" y="3050"/>
                  </a:lnTo>
                  <a:lnTo>
                    <a:pt x="7300" y="4100"/>
                  </a:lnTo>
                  <a:lnTo>
                    <a:pt x="8300" y="5300"/>
                  </a:lnTo>
                  <a:lnTo>
                    <a:pt x="8850" y="6000"/>
                  </a:lnTo>
                  <a:lnTo>
                    <a:pt x="9350" y="6750"/>
                  </a:lnTo>
                  <a:lnTo>
                    <a:pt x="9850" y="7600"/>
                  </a:lnTo>
                  <a:lnTo>
                    <a:pt x="10400" y="8450"/>
                  </a:lnTo>
                  <a:lnTo>
                    <a:pt x="10900" y="9400"/>
                  </a:lnTo>
                  <a:lnTo>
                    <a:pt x="11450" y="10400"/>
                  </a:lnTo>
                  <a:lnTo>
                    <a:pt x="11950" y="11500"/>
                  </a:lnTo>
                  <a:lnTo>
                    <a:pt x="12450" y="12650"/>
                  </a:lnTo>
                  <a:lnTo>
                    <a:pt x="12450" y="12650"/>
                  </a:lnTo>
                  <a:lnTo>
                    <a:pt x="7350" y="14150"/>
                  </a:lnTo>
                  <a:lnTo>
                    <a:pt x="4050" y="15100"/>
                  </a:lnTo>
                  <a:lnTo>
                    <a:pt x="1800" y="15700"/>
                  </a:lnTo>
                  <a:lnTo>
                    <a:pt x="1800" y="15700"/>
                  </a:lnTo>
                  <a:lnTo>
                    <a:pt x="1650" y="15400"/>
                  </a:lnTo>
                  <a:lnTo>
                    <a:pt x="1350" y="14600"/>
                  </a:lnTo>
                  <a:lnTo>
                    <a:pt x="900" y="13300"/>
                  </a:lnTo>
                  <a:lnTo>
                    <a:pt x="700" y="12450"/>
                  </a:lnTo>
                  <a:lnTo>
                    <a:pt x="500" y="11500"/>
                  </a:lnTo>
                  <a:lnTo>
                    <a:pt x="300" y="10400"/>
                  </a:lnTo>
                  <a:lnTo>
                    <a:pt x="150" y="9200"/>
                  </a:lnTo>
                  <a:lnTo>
                    <a:pt x="50" y="7900"/>
                  </a:lnTo>
                  <a:lnTo>
                    <a:pt x="0" y="6550"/>
                  </a:lnTo>
                  <a:lnTo>
                    <a:pt x="50" y="5050"/>
                  </a:lnTo>
                  <a:lnTo>
                    <a:pt x="150" y="3450"/>
                  </a:lnTo>
                  <a:lnTo>
                    <a:pt x="350" y="1750"/>
                  </a:lnTo>
                  <a:lnTo>
                    <a:pt x="6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5"/>
            <p:cNvSpPr/>
            <p:nvPr/>
          </p:nvSpPr>
          <p:spPr>
            <a:xfrm>
              <a:off x="6935827" y="2848499"/>
              <a:ext cx="1080570" cy="950276"/>
            </a:xfrm>
            <a:custGeom>
              <a:avLst/>
              <a:gdLst/>
              <a:ahLst/>
              <a:cxnLst/>
              <a:rect l="l" t="t" r="r" b="b"/>
              <a:pathLst>
                <a:path w="31100" h="27350" extrusionOk="0">
                  <a:moveTo>
                    <a:pt x="28600" y="0"/>
                  </a:moveTo>
                  <a:lnTo>
                    <a:pt x="24900" y="1050"/>
                  </a:lnTo>
                  <a:lnTo>
                    <a:pt x="18950" y="2750"/>
                  </a:lnTo>
                  <a:lnTo>
                    <a:pt x="21450" y="12050"/>
                  </a:lnTo>
                  <a:lnTo>
                    <a:pt x="9550" y="18150"/>
                  </a:lnTo>
                  <a:lnTo>
                    <a:pt x="9000" y="17850"/>
                  </a:lnTo>
                  <a:lnTo>
                    <a:pt x="7700" y="17200"/>
                  </a:lnTo>
                  <a:lnTo>
                    <a:pt x="6950" y="16900"/>
                  </a:lnTo>
                  <a:lnTo>
                    <a:pt x="6250" y="16700"/>
                  </a:lnTo>
                  <a:lnTo>
                    <a:pt x="5650" y="16550"/>
                  </a:lnTo>
                  <a:lnTo>
                    <a:pt x="5400" y="16550"/>
                  </a:lnTo>
                  <a:lnTo>
                    <a:pt x="5200" y="16600"/>
                  </a:lnTo>
                  <a:lnTo>
                    <a:pt x="5050" y="16700"/>
                  </a:lnTo>
                  <a:lnTo>
                    <a:pt x="5000" y="16800"/>
                  </a:lnTo>
                  <a:lnTo>
                    <a:pt x="5000" y="16950"/>
                  </a:lnTo>
                  <a:lnTo>
                    <a:pt x="5050" y="17150"/>
                  </a:lnTo>
                  <a:lnTo>
                    <a:pt x="5250" y="17550"/>
                  </a:lnTo>
                  <a:lnTo>
                    <a:pt x="5550" y="18000"/>
                  </a:lnTo>
                  <a:lnTo>
                    <a:pt x="5900" y="18400"/>
                  </a:lnTo>
                  <a:lnTo>
                    <a:pt x="6250" y="18800"/>
                  </a:lnTo>
                  <a:lnTo>
                    <a:pt x="6600" y="19100"/>
                  </a:lnTo>
                  <a:lnTo>
                    <a:pt x="5600" y="19200"/>
                  </a:lnTo>
                  <a:lnTo>
                    <a:pt x="3400" y="19500"/>
                  </a:lnTo>
                  <a:lnTo>
                    <a:pt x="2150" y="19700"/>
                  </a:lnTo>
                  <a:lnTo>
                    <a:pt x="1100" y="19950"/>
                  </a:lnTo>
                  <a:lnTo>
                    <a:pt x="650" y="20100"/>
                  </a:lnTo>
                  <a:lnTo>
                    <a:pt x="350" y="20200"/>
                  </a:lnTo>
                  <a:lnTo>
                    <a:pt x="100" y="20350"/>
                  </a:lnTo>
                  <a:lnTo>
                    <a:pt x="0" y="20500"/>
                  </a:lnTo>
                  <a:lnTo>
                    <a:pt x="0" y="20650"/>
                  </a:lnTo>
                  <a:lnTo>
                    <a:pt x="100" y="20800"/>
                  </a:lnTo>
                  <a:lnTo>
                    <a:pt x="300" y="20900"/>
                  </a:lnTo>
                  <a:lnTo>
                    <a:pt x="550" y="21000"/>
                  </a:lnTo>
                  <a:lnTo>
                    <a:pt x="1200" y="21150"/>
                  </a:lnTo>
                  <a:lnTo>
                    <a:pt x="1950" y="21250"/>
                  </a:lnTo>
                  <a:lnTo>
                    <a:pt x="3450" y="21300"/>
                  </a:lnTo>
                  <a:lnTo>
                    <a:pt x="4100" y="21350"/>
                  </a:lnTo>
                  <a:lnTo>
                    <a:pt x="3550" y="21500"/>
                  </a:lnTo>
                  <a:lnTo>
                    <a:pt x="2250" y="21900"/>
                  </a:lnTo>
                  <a:lnTo>
                    <a:pt x="1600" y="22200"/>
                  </a:lnTo>
                  <a:lnTo>
                    <a:pt x="1000" y="22500"/>
                  </a:lnTo>
                  <a:lnTo>
                    <a:pt x="800" y="22650"/>
                  </a:lnTo>
                  <a:lnTo>
                    <a:pt x="600" y="22800"/>
                  </a:lnTo>
                  <a:lnTo>
                    <a:pt x="500" y="22900"/>
                  </a:lnTo>
                  <a:lnTo>
                    <a:pt x="500" y="23050"/>
                  </a:lnTo>
                  <a:lnTo>
                    <a:pt x="600" y="23200"/>
                  </a:lnTo>
                  <a:lnTo>
                    <a:pt x="700" y="23250"/>
                  </a:lnTo>
                  <a:lnTo>
                    <a:pt x="900" y="23350"/>
                  </a:lnTo>
                  <a:lnTo>
                    <a:pt x="1150" y="23350"/>
                  </a:lnTo>
                  <a:lnTo>
                    <a:pt x="1750" y="23400"/>
                  </a:lnTo>
                  <a:lnTo>
                    <a:pt x="2450" y="23350"/>
                  </a:lnTo>
                  <a:lnTo>
                    <a:pt x="3750" y="23200"/>
                  </a:lnTo>
                  <a:lnTo>
                    <a:pt x="4450" y="23050"/>
                  </a:lnTo>
                  <a:lnTo>
                    <a:pt x="3850" y="23400"/>
                  </a:lnTo>
                  <a:lnTo>
                    <a:pt x="3350" y="23700"/>
                  </a:lnTo>
                  <a:lnTo>
                    <a:pt x="2800" y="24050"/>
                  </a:lnTo>
                  <a:lnTo>
                    <a:pt x="2300" y="24450"/>
                  </a:lnTo>
                  <a:lnTo>
                    <a:pt x="1950" y="24900"/>
                  </a:lnTo>
                  <a:lnTo>
                    <a:pt x="1800" y="25100"/>
                  </a:lnTo>
                  <a:lnTo>
                    <a:pt x="1750" y="25250"/>
                  </a:lnTo>
                  <a:lnTo>
                    <a:pt x="1750" y="25450"/>
                  </a:lnTo>
                  <a:lnTo>
                    <a:pt x="1800" y="25600"/>
                  </a:lnTo>
                  <a:lnTo>
                    <a:pt x="1950" y="25700"/>
                  </a:lnTo>
                  <a:lnTo>
                    <a:pt x="2150" y="25800"/>
                  </a:lnTo>
                  <a:lnTo>
                    <a:pt x="2650" y="25800"/>
                  </a:lnTo>
                  <a:lnTo>
                    <a:pt x="3200" y="25700"/>
                  </a:lnTo>
                  <a:lnTo>
                    <a:pt x="3800" y="25500"/>
                  </a:lnTo>
                  <a:lnTo>
                    <a:pt x="4400" y="25250"/>
                  </a:lnTo>
                  <a:lnTo>
                    <a:pt x="4900" y="25000"/>
                  </a:lnTo>
                  <a:lnTo>
                    <a:pt x="5450" y="24700"/>
                  </a:lnTo>
                  <a:lnTo>
                    <a:pt x="5050" y="25100"/>
                  </a:lnTo>
                  <a:lnTo>
                    <a:pt x="4350" y="25900"/>
                  </a:lnTo>
                  <a:lnTo>
                    <a:pt x="4000" y="26350"/>
                  </a:lnTo>
                  <a:lnTo>
                    <a:pt x="3800" y="26750"/>
                  </a:lnTo>
                  <a:lnTo>
                    <a:pt x="3750" y="26950"/>
                  </a:lnTo>
                  <a:lnTo>
                    <a:pt x="3750" y="27100"/>
                  </a:lnTo>
                  <a:lnTo>
                    <a:pt x="3750" y="27200"/>
                  </a:lnTo>
                  <a:lnTo>
                    <a:pt x="3850" y="27300"/>
                  </a:lnTo>
                  <a:lnTo>
                    <a:pt x="4050" y="27350"/>
                  </a:lnTo>
                  <a:lnTo>
                    <a:pt x="4350" y="27250"/>
                  </a:lnTo>
                  <a:lnTo>
                    <a:pt x="5400" y="27000"/>
                  </a:lnTo>
                  <a:lnTo>
                    <a:pt x="6950" y="26500"/>
                  </a:lnTo>
                  <a:lnTo>
                    <a:pt x="8850" y="25850"/>
                  </a:lnTo>
                  <a:lnTo>
                    <a:pt x="13600" y="24200"/>
                  </a:lnTo>
                  <a:lnTo>
                    <a:pt x="18850" y="22300"/>
                  </a:lnTo>
                  <a:lnTo>
                    <a:pt x="23300" y="20600"/>
                  </a:lnTo>
                  <a:lnTo>
                    <a:pt x="27100" y="19150"/>
                  </a:lnTo>
                  <a:lnTo>
                    <a:pt x="29850" y="18000"/>
                  </a:lnTo>
                  <a:lnTo>
                    <a:pt x="30650" y="17650"/>
                  </a:lnTo>
                  <a:lnTo>
                    <a:pt x="31000" y="17400"/>
                  </a:lnTo>
                  <a:lnTo>
                    <a:pt x="31050" y="17300"/>
                  </a:lnTo>
                  <a:lnTo>
                    <a:pt x="31100" y="17100"/>
                  </a:lnTo>
                  <a:lnTo>
                    <a:pt x="31100" y="16450"/>
                  </a:lnTo>
                  <a:lnTo>
                    <a:pt x="31050" y="15550"/>
                  </a:lnTo>
                  <a:lnTo>
                    <a:pt x="30900" y="14400"/>
                  </a:lnTo>
                  <a:lnTo>
                    <a:pt x="30550" y="11600"/>
                  </a:lnTo>
                  <a:lnTo>
                    <a:pt x="30050" y="8450"/>
                  </a:lnTo>
                  <a:lnTo>
                    <a:pt x="29100" y="2600"/>
                  </a:lnTo>
                  <a:lnTo>
                    <a:pt x="2860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5"/>
            <p:cNvSpPr/>
            <p:nvPr/>
          </p:nvSpPr>
          <p:spPr>
            <a:xfrm>
              <a:off x="6935827" y="2848499"/>
              <a:ext cx="1080570" cy="950276"/>
            </a:xfrm>
            <a:custGeom>
              <a:avLst/>
              <a:gdLst/>
              <a:ahLst/>
              <a:cxnLst/>
              <a:rect l="l" t="t" r="r" b="b"/>
              <a:pathLst>
                <a:path w="31100" h="27350" fill="none" extrusionOk="0">
                  <a:moveTo>
                    <a:pt x="31000" y="17400"/>
                  </a:moveTo>
                  <a:lnTo>
                    <a:pt x="31000" y="17400"/>
                  </a:lnTo>
                  <a:lnTo>
                    <a:pt x="30650" y="17650"/>
                  </a:lnTo>
                  <a:lnTo>
                    <a:pt x="29850" y="18000"/>
                  </a:lnTo>
                  <a:lnTo>
                    <a:pt x="27100" y="19150"/>
                  </a:lnTo>
                  <a:lnTo>
                    <a:pt x="23300" y="20600"/>
                  </a:lnTo>
                  <a:lnTo>
                    <a:pt x="18850" y="22300"/>
                  </a:lnTo>
                  <a:lnTo>
                    <a:pt x="18850" y="22300"/>
                  </a:lnTo>
                  <a:lnTo>
                    <a:pt x="13600" y="24200"/>
                  </a:lnTo>
                  <a:lnTo>
                    <a:pt x="8850" y="25850"/>
                  </a:lnTo>
                  <a:lnTo>
                    <a:pt x="6950" y="26500"/>
                  </a:lnTo>
                  <a:lnTo>
                    <a:pt x="5400" y="27000"/>
                  </a:lnTo>
                  <a:lnTo>
                    <a:pt x="4350" y="27250"/>
                  </a:lnTo>
                  <a:lnTo>
                    <a:pt x="4050" y="27350"/>
                  </a:lnTo>
                  <a:lnTo>
                    <a:pt x="3850" y="27300"/>
                  </a:lnTo>
                  <a:lnTo>
                    <a:pt x="3850" y="27300"/>
                  </a:lnTo>
                  <a:lnTo>
                    <a:pt x="3750" y="27200"/>
                  </a:lnTo>
                  <a:lnTo>
                    <a:pt x="3750" y="27100"/>
                  </a:lnTo>
                  <a:lnTo>
                    <a:pt x="3750" y="26950"/>
                  </a:lnTo>
                  <a:lnTo>
                    <a:pt x="3800" y="26750"/>
                  </a:lnTo>
                  <a:lnTo>
                    <a:pt x="4000" y="26350"/>
                  </a:lnTo>
                  <a:lnTo>
                    <a:pt x="4350" y="25900"/>
                  </a:lnTo>
                  <a:lnTo>
                    <a:pt x="5050" y="25100"/>
                  </a:lnTo>
                  <a:lnTo>
                    <a:pt x="5450" y="24700"/>
                  </a:lnTo>
                  <a:lnTo>
                    <a:pt x="5450" y="24700"/>
                  </a:lnTo>
                  <a:lnTo>
                    <a:pt x="4900" y="25000"/>
                  </a:lnTo>
                  <a:lnTo>
                    <a:pt x="4400" y="25250"/>
                  </a:lnTo>
                  <a:lnTo>
                    <a:pt x="3800" y="25500"/>
                  </a:lnTo>
                  <a:lnTo>
                    <a:pt x="3200" y="25700"/>
                  </a:lnTo>
                  <a:lnTo>
                    <a:pt x="2650" y="25800"/>
                  </a:lnTo>
                  <a:lnTo>
                    <a:pt x="2400" y="25800"/>
                  </a:lnTo>
                  <a:lnTo>
                    <a:pt x="2150" y="25800"/>
                  </a:lnTo>
                  <a:lnTo>
                    <a:pt x="1950" y="25700"/>
                  </a:lnTo>
                  <a:lnTo>
                    <a:pt x="1800" y="25600"/>
                  </a:lnTo>
                  <a:lnTo>
                    <a:pt x="1800" y="25600"/>
                  </a:lnTo>
                  <a:lnTo>
                    <a:pt x="1750" y="25450"/>
                  </a:lnTo>
                  <a:lnTo>
                    <a:pt x="1750" y="25250"/>
                  </a:lnTo>
                  <a:lnTo>
                    <a:pt x="1800" y="25100"/>
                  </a:lnTo>
                  <a:lnTo>
                    <a:pt x="1950" y="24900"/>
                  </a:lnTo>
                  <a:lnTo>
                    <a:pt x="2300" y="24450"/>
                  </a:lnTo>
                  <a:lnTo>
                    <a:pt x="2800" y="24050"/>
                  </a:lnTo>
                  <a:lnTo>
                    <a:pt x="3350" y="23700"/>
                  </a:lnTo>
                  <a:lnTo>
                    <a:pt x="3850" y="23400"/>
                  </a:lnTo>
                  <a:lnTo>
                    <a:pt x="4450" y="23050"/>
                  </a:lnTo>
                  <a:lnTo>
                    <a:pt x="4450" y="23050"/>
                  </a:lnTo>
                  <a:lnTo>
                    <a:pt x="3750" y="23200"/>
                  </a:lnTo>
                  <a:lnTo>
                    <a:pt x="2450" y="23350"/>
                  </a:lnTo>
                  <a:lnTo>
                    <a:pt x="1750" y="23400"/>
                  </a:lnTo>
                  <a:lnTo>
                    <a:pt x="1150" y="23350"/>
                  </a:lnTo>
                  <a:lnTo>
                    <a:pt x="900" y="23350"/>
                  </a:lnTo>
                  <a:lnTo>
                    <a:pt x="700" y="23250"/>
                  </a:lnTo>
                  <a:lnTo>
                    <a:pt x="600" y="23200"/>
                  </a:lnTo>
                  <a:lnTo>
                    <a:pt x="500" y="23050"/>
                  </a:lnTo>
                  <a:lnTo>
                    <a:pt x="500" y="23050"/>
                  </a:lnTo>
                  <a:lnTo>
                    <a:pt x="500" y="22900"/>
                  </a:lnTo>
                  <a:lnTo>
                    <a:pt x="600" y="22800"/>
                  </a:lnTo>
                  <a:lnTo>
                    <a:pt x="800" y="22650"/>
                  </a:lnTo>
                  <a:lnTo>
                    <a:pt x="1000" y="22500"/>
                  </a:lnTo>
                  <a:lnTo>
                    <a:pt x="1600" y="22200"/>
                  </a:lnTo>
                  <a:lnTo>
                    <a:pt x="2250" y="21900"/>
                  </a:lnTo>
                  <a:lnTo>
                    <a:pt x="3550" y="21500"/>
                  </a:lnTo>
                  <a:lnTo>
                    <a:pt x="4100" y="21350"/>
                  </a:lnTo>
                  <a:lnTo>
                    <a:pt x="4100" y="21350"/>
                  </a:lnTo>
                  <a:lnTo>
                    <a:pt x="3450" y="21300"/>
                  </a:lnTo>
                  <a:lnTo>
                    <a:pt x="1950" y="21250"/>
                  </a:lnTo>
                  <a:lnTo>
                    <a:pt x="1200" y="21150"/>
                  </a:lnTo>
                  <a:lnTo>
                    <a:pt x="550" y="21000"/>
                  </a:lnTo>
                  <a:lnTo>
                    <a:pt x="300" y="20900"/>
                  </a:lnTo>
                  <a:lnTo>
                    <a:pt x="100" y="20800"/>
                  </a:lnTo>
                  <a:lnTo>
                    <a:pt x="0" y="20650"/>
                  </a:lnTo>
                  <a:lnTo>
                    <a:pt x="0" y="20500"/>
                  </a:lnTo>
                  <a:lnTo>
                    <a:pt x="0" y="20500"/>
                  </a:lnTo>
                  <a:lnTo>
                    <a:pt x="100" y="20350"/>
                  </a:lnTo>
                  <a:lnTo>
                    <a:pt x="350" y="20200"/>
                  </a:lnTo>
                  <a:lnTo>
                    <a:pt x="650" y="20100"/>
                  </a:lnTo>
                  <a:lnTo>
                    <a:pt x="1100" y="19950"/>
                  </a:lnTo>
                  <a:lnTo>
                    <a:pt x="2150" y="19700"/>
                  </a:lnTo>
                  <a:lnTo>
                    <a:pt x="3400" y="19500"/>
                  </a:lnTo>
                  <a:lnTo>
                    <a:pt x="5600" y="19200"/>
                  </a:lnTo>
                  <a:lnTo>
                    <a:pt x="6600" y="19100"/>
                  </a:lnTo>
                  <a:lnTo>
                    <a:pt x="6600" y="19100"/>
                  </a:lnTo>
                  <a:lnTo>
                    <a:pt x="6250" y="18800"/>
                  </a:lnTo>
                  <a:lnTo>
                    <a:pt x="5900" y="18400"/>
                  </a:lnTo>
                  <a:lnTo>
                    <a:pt x="5550" y="18000"/>
                  </a:lnTo>
                  <a:lnTo>
                    <a:pt x="5250" y="17550"/>
                  </a:lnTo>
                  <a:lnTo>
                    <a:pt x="5050" y="17150"/>
                  </a:lnTo>
                  <a:lnTo>
                    <a:pt x="5000" y="16950"/>
                  </a:lnTo>
                  <a:lnTo>
                    <a:pt x="5000" y="16800"/>
                  </a:lnTo>
                  <a:lnTo>
                    <a:pt x="5050" y="16700"/>
                  </a:lnTo>
                  <a:lnTo>
                    <a:pt x="5200" y="16600"/>
                  </a:lnTo>
                  <a:lnTo>
                    <a:pt x="5200" y="16600"/>
                  </a:lnTo>
                  <a:lnTo>
                    <a:pt x="5400" y="16550"/>
                  </a:lnTo>
                  <a:lnTo>
                    <a:pt x="5650" y="16550"/>
                  </a:lnTo>
                  <a:lnTo>
                    <a:pt x="6250" y="16700"/>
                  </a:lnTo>
                  <a:lnTo>
                    <a:pt x="6950" y="16900"/>
                  </a:lnTo>
                  <a:lnTo>
                    <a:pt x="7700" y="17200"/>
                  </a:lnTo>
                  <a:lnTo>
                    <a:pt x="9000" y="17850"/>
                  </a:lnTo>
                  <a:lnTo>
                    <a:pt x="9550" y="18150"/>
                  </a:lnTo>
                  <a:lnTo>
                    <a:pt x="21450" y="12050"/>
                  </a:lnTo>
                  <a:lnTo>
                    <a:pt x="18950" y="2750"/>
                  </a:lnTo>
                  <a:lnTo>
                    <a:pt x="24900" y="1050"/>
                  </a:lnTo>
                  <a:lnTo>
                    <a:pt x="28600" y="0"/>
                  </a:lnTo>
                  <a:lnTo>
                    <a:pt x="28600" y="0"/>
                  </a:lnTo>
                  <a:lnTo>
                    <a:pt x="29100" y="2600"/>
                  </a:lnTo>
                  <a:lnTo>
                    <a:pt x="30050" y="8450"/>
                  </a:lnTo>
                  <a:lnTo>
                    <a:pt x="30550" y="11600"/>
                  </a:lnTo>
                  <a:lnTo>
                    <a:pt x="30900" y="14400"/>
                  </a:lnTo>
                  <a:lnTo>
                    <a:pt x="31050" y="15550"/>
                  </a:lnTo>
                  <a:lnTo>
                    <a:pt x="31100" y="16450"/>
                  </a:lnTo>
                  <a:lnTo>
                    <a:pt x="31100" y="17100"/>
                  </a:lnTo>
                  <a:lnTo>
                    <a:pt x="31050" y="17300"/>
                  </a:lnTo>
                  <a:lnTo>
                    <a:pt x="31000" y="174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5"/>
            <p:cNvSpPr/>
            <p:nvPr/>
          </p:nvSpPr>
          <p:spPr>
            <a:xfrm>
              <a:off x="7590770" y="2848499"/>
              <a:ext cx="425626" cy="774814"/>
            </a:xfrm>
            <a:custGeom>
              <a:avLst/>
              <a:gdLst/>
              <a:ahLst/>
              <a:cxnLst/>
              <a:rect l="l" t="t" r="r" b="b"/>
              <a:pathLst>
                <a:path w="12250" h="22300" extrusionOk="0">
                  <a:moveTo>
                    <a:pt x="9750" y="0"/>
                  </a:moveTo>
                  <a:lnTo>
                    <a:pt x="9550" y="50"/>
                  </a:lnTo>
                  <a:lnTo>
                    <a:pt x="6050" y="1050"/>
                  </a:lnTo>
                  <a:lnTo>
                    <a:pt x="6550" y="1800"/>
                  </a:lnTo>
                  <a:lnTo>
                    <a:pt x="6950" y="2550"/>
                  </a:lnTo>
                  <a:lnTo>
                    <a:pt x="7350" y="3350"/>
                  </a:lnTo>
                  <a:lnTo>
                    <a:pt x="7650" y="4200"/>
                  </a:lnTo>
                  <a:lnTo>
                    <a:pt x="7900" y="5000"/>
                  </a:lnTo>
                  <a:lnTo>
                    <a:pt x="8150" y="5900"/>
                  </a:lnTo>
                  <a:lnTo>
                    <a:pt x="8300" y="6750"/>
                  </a:lnTo>
                  <a:lnTo>
                    <a:pt x="8400" y="7650"/>
                  </a:lnTo>
                  <a:lnTo>
                    <a:pt x="8450" y="8550"/>
                  </a:lnTo>
                  <a:lnTo>
                    <a:pt x="8450" y="9450"/>
                  </a:lnTo>
                  <a:lnTo>
                    <a:pt x="8400" y="10350"/>
                  </a:lnTo>
                  <a:lnTo>
                    <a:pt x="8300" y="11250"/>
                  </a:lnTo>
                  <a:lnTo>
                    <a:pt x="8150" y="12150"/>
                  </a:lnTo>
                  <a:lnTo>
                    <a:pt x="7950" y="13000"/>
                  </a:lnTo>
                  <a:lnTo>
                    <a:pt x="7700" y="13900"/>
                  </a:lnTo>
                  <a:lnTo>
                    <a:pt x="7450" y="14750"/>
                  </a:lnTo>
                  <a:lnTo>
                    <a:pt x="7100" y="15600"/>
                  </a:lnTo>
                  <a:lnTo>
                    <a:pt x="6650" y="16500"/>
                  </a:lnTo>
                  <a:lnTo>
                    <a:pt x="6200" y="17300"/>
                  </a:lnTo>
                  <a:lnTo>
                    <a:pt x="5650" y="18050"/>
                  </a:lnTo>
                  <a:lnTo>
                    <a:pt x="5250" y="18500"/>
                  </a:lnTo>
                  <a:lnTo>
                    <a:pt x="4850" y="18900"/>
                  </a:lnTo>
                  <a:lnTo>
                    <a:pt x="4000" y="19650"/>
                  </a:lnTo>
                  <a:lnTo>
                    <a:pt x="3100" y="20350"/>
                  </a:lnTo>
                  <a:lnTo>
                    <a:pt x="2150" y="20950"/>
                  </a:lnTo>
                  <a:lnTo>
                    <a:pt x="0" y="22300"/>
                  </a:lnTo>
                  <a:lnTo>
                    <a:pt x="4450" y="20600"/>
                  </a:lnTo>
                  <a:lnTo>
                    <a:pt x="8250" y="19150"/>
                  </a:lnTo>
                  <a:lnTo>
                    <a:pt x="11000" y="18000"/>
                  </a:lnTo>
                  <a:lnTo>
                    <a:pt x="11800" y="17650"/>
                  </a:lnTo>
                  <a:lnTo>
                    <a:pt x="12150" y="17400"/>
                  </a:lnTo>
                  <a:lnTo>
                    <a:pt x="12250" y="17200"/>
                  </a:lnTo>
                  <a:lnTo>
                    <a:pt x="12250" y="16800"/>
                  </a:lnTo>
                  <a:lnTo>
                    <a:pt x="12250" y="16100"/>
                  </a:lnTo>
                  <a:lnTo>
                    <a:pt x="12150" y="15150"/>
                  </a:lnTo>
                  <a:lnTo>
                    <a:pt x="11850" y="12800"/>
                  </a:lnTo>
                  <a:lnTo>
                    <a:pt x="11450" y="10100"/>
                  </a:lnTo>
                  <a:lnTo>
                    <a:pt x="11000" y="7200"/>
                  </a:lnTo>
                  <a:lnTo>
                    <a:pt x="10150" y="2150"/>
                  </a:lnTo>
                  <a:lnTo>
                    <a:pt x="97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5"/>
            <p:cNvSpPr/>
            <p:nvPr/>
          </p:nvSpPr>
          <p:spPr>
            <a:xfrm>
              <a:off x="7590770" y="2848499"/>
              <a:ext cx="425626" cy="774814"/>
            </a:xfrm>
            <a:custGeom>
              <a:avLst/>
              <a:gdLst/>
              <a:ahLst/>
              <a:cxnLst/>
              <a:rect l="l" t="t" r="r" b="b"/>
              <a:pathLst>
                <a:path w="12250" h="22300" fill="none" extrusionOk="0">
                  <a:moveTo>
                    <a:pt x="9750" y="0"/>
                  </a:moveTo>
                  <a:lnTo>
                    <a:pt x="9550" y="50"/>
                  </a:lnTo>
                  <a:lnTo>
                    <a:pt x="6050" y="1050"/>
                  </a:lnTo>
                  <a:lnTo>
                    <a:pt x="6050" y="1050"/>
                  </a:lnTo>
                  <a:lnTo>
                    <a:pt x="6550" y="1800"/>
                  </a:lnTo>
                  <a:lnTo>
                    <a:pt x="6950" y="2550"/>
                  </a:lnTo>
                  <a:lnTo>
                    <a:pt x="7350" y="3350"/>
                  </a:lnTo>
                  <a:lnTo>
                    <a:pt x="7650" y="4200"/>
                  </a:lnTo>
                  <a:lnTo>
                    <a:pt x="7900" y="5000"/>
                  </a:lnTo>
                  <a:lnTo>
                    <a:pt x="8150" y="5900"/>
                  </a:lnTo>
                  <a:lnTo>
                    <a:pt x="8300" y="6750"/>
                  </a:lnTo>
                  <a:lnTo>
                    <a:pt x="8400" y="7650"/>
                  </a:lnTo>
                  <a:lnTo>
                    <a:pt x="8450" y="8550"/>
                  </a:lnTo>
                  <a:lnTo>
                    <a:pt x="8450" y="9450"/>
                  </a:lnTo>
                  <a:lnTo>
                    <a:pt x="8400" y="10350"/>
                  </a:lnTo>
                  <a:lnTo>
                    <a:pt x="8300" y="11250"/>
                  </a:lnTo>
                  <a:lnTo>
                    <a:pt x="8150" y="12150"/>
                  </a:lnTo>
                  <a:lnTo>
                    <a:pt x="7950" y="13000"/>
                  </a:lnTo>
                  <a:lnTo>
                    <a:pt x="7700" y="13900"/>
                  </a:lnTo>
                  <a:lnTo>
                    <a:pt x="7450" y="14750"/>
                  </a:lnTo>
                  <a:lnTo>
                    <a:pt x="7450" y="14750"/>
                  </a:lnTo>
                  <a:lnTo>
                    <a:pt x="7100" y="15600"/>
                  </a:lnTo>
                  <a:lnTo>
                    <a:pt x="6650" y="16500"/>
                  </a:lnTo>
                  <a:lnTo>
                    <a:pt x="6200" y="17300"/>
                  </a:lnTo>
                  <a:lnTo>
                    <a:pt x="5650" y="18050"/>
                  </a:lnTo>
                  <a:lnTo>
                    <a:pt x="5650" y="18050"/>
                  </a:lnTo>
                  <a:lnTo>
                    <a:pt x="5250" y="18500"/>
                  </a:lnTo>
                  <a:lnTo>
                    <a:pt x="4850" y="18900"/>
                  </a:lnTo>
                  <a:lnTo>
                    <a:pt x="4000" y="19650"/>
                  </a:lnTo>
                  <a:lnTo>
                    <a:pt x="3100" y="20350"/>
                  </a:lnTo>
                  <a:lnTo>
                    <a:pt x="2150" y="20950"/>
                  </a:lnTo>
                  <a:lnTo>
                    <a:pt x="2150" y="20950"/>
                  </a:lnTo>
                  <a:lnTo>
                    <a:pt x="0" y="22300"/>
                  </a:lnTo>
                  <a:lnTo>
                    <a:pt x="0" y="22300"/>
                  </a:lnTo>
                  <a:lnTo>
                    <a:pt x="4450" y="20600"/>
                  </a:lnTo>
                  <a:lnTo>
                    <a:pt x="8250" y="19150"/>
                  </a:lnTo>
                  <a:lnTo>
                    <a:pt x="11000" y="18000"/>
                  </a:lnTo>
                  <a:lnTo>
                    <a:pt x="11800" y="17650"/>
                  </a:lnTo>
                  <a:lnTo>
                    <a:pt x="12150" y="17400"/>
                  </a:lnTo>
                  <a:lnTo>
                    <a:pt x="12150" y="17400"/>
                  </a:lnTo>
                  <a:lnTo>
                    <a:pt x="12250" y="17200"/>
                  </a:lnTo>
                  <a:lnTo>
                    <a:pt x="12250" y="16800"/>
                  </a:lnTo>
                  <a:lnTo>
                    <a:pt x="12250" y="16800"/>
                  </a:lnTo>
                  <a:lnTo>
                    <a:pt x="12250" y="16100"/>
                  </a:lnTo>
                  <a:lnTo>
                    <a:pt x="12150" y="15150"/>
                  </a:lnTo>
                  <a:lnTo>
                    <a:pt x="11850" y="12800"/>
                  </a:lnTo>
                  <a:lnTo>
                    <a:pt x="11450" y="10100"/>
                  </a:lnTo>
                  <a:lnTo>
                    <a:pt x="11000" y="7200"/>
                  </a:lnTo>
                  <a:lnTo>
                    <a:pt x="10150" y="2150"/>
                  </a:lnTo>
                  <a:lnTo>
                    <a:pt x="97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5"/>
            <p:cNvSpPr/>
            <p:nvPr/>
          </p:nvSpPr>
          <p:spPr>
            <a:xfrm>
              <a:off x="6360797" y="3282811"/>
              <a:ext cx="316179" cy="397830"/>
            </a:xfrm>
            <a:custGeom>
              <a:avLst/>
              <a:gdLst/>
              <a:ahLst/>
              <a:cxnLst/>
              <a:rect l="l" t="t" r="r" b="b"/>
              <a:pathLst>
                <a:path w="9100" h="11450" extrusionOk="0">
                  <a:moveTo>
                    <a:pt x="3850" y="0"/>
                  </a:moveTo>
                  <a:lnTo>
                    <a:pt x="3300" y="150"/>
                  </a:lnTo>
                  <a:lnTo>
                    <a:pt x="2650" y="400"/>
                  </a:lnTo>
                  <a:lnTo>
                    <a:pt x="2050" y="650"/>
                  </a:lnTo>
                  <a:lnTo>
                    <a:pt x="1550" y="900"/>
                  </a:lnTo>
                  <a:lnTo>
                    <a:pt x="1050" y="1150"/>
                  </a:lnTo>
                  <a:lnTo>
                    <a:pt x="750" y="2200"/>
                  </a:lnTo>
                  <a:lnTo>
                    <a:pt x="500" y="3300"/>
                  </a:lnTo>
                  <a:lnTo>
                    <a:pt x="200" y="4650"/>
                  </a:lnTo>
                  <a:lnTo>
                    <a:pt x="100" y="5400"/>
                  </a:lnTo>
                  <a:lnTo>
                    <a:pt x="50" y="6150"/>
                  </a:lnTo>
                  <a:lnTo>
                    <a:pt x="0" y="6850"/>
                  </a:lnTo>
                  <a:lnTo>
                    <a:pt x="0" y="7600"/>
                  </a:lnTo>
                  <a:lnTo>
                    <a:pt x="100" y="8300"/>
                  </a:lnTo>
                  <a:lnTo>
                    <a:pt x="200" y="8950"/>
                  </a:lnTo>
                  <a:lnTo>
                    <a:pt x="450" y="9550"/>
                  </a:lnTo>
                  <a:lnTo>
                    <a:pt x="550" y="9800"/>
                  </a:lnTo>
                  <a:lnTo>
                    <a:pt x="750" y="10050"/>
                  </a:lnTo>
                  <a:lnTo>
                    <a:pt x="1050" y="10400"/>
                  </a:lnTo>
                  <a:lnTo>
                    <a:pt x="1400" y="10700"/>
                  </a:lnTo>
                  <a:lnTo>
                    <a:pt x="1800" y="10950"/>
                  </a:lnTo>
                  <a:lnTo>
                    <a:pt x="2200" y="11150"/>
                  </a:lnTo>
                  <a:lnTo>
                    <a:pt x="2700" y="11250"/>
                  </a:lnTo>
                  <a:lnTo>
                    <a:pt x="3150" y="11400"/>
                  </a:lnTo>
                  <a:lnTo>
                    <a:pt x="3600" y="11450"/>
                  </a:lnTo>
                  <a:lnTo>
                    <a:pt x="4950" y="11450"/>
                  </a:lnTo>
                  <a:lnTo>
                    <a:pt x="5700" y="11300"/>
                  </a:lnTo>
                  <a:lnTo>
                    <a:pt x="5950" y="11250"/>
                  </a:lnTo>
                  <a:lnTo>
                    <a:pt x="6200" y="11150"/>
                  </a:lnTo>
                  <a:lnTo>
                    <a:pt x="6350" y="11050"/>
                  </a:lnTo>
                  <a:lnTo>
                    <a:pt x="6400" y="10900"/>
                  </a:lnTo>
                  <a:lnTo>
                    <a:pt x="6400" y="10800"/>
                  </a:lnTo>
                  <a:lnTo>
                    <a:pt x="6300" y="10700"/>
                  </a:lnTo>
                  <a:lnTo>
                    <a:pt x="6000" y="10500"/>
                  </a:lnTo>
                  <a:lnTo>
                    <a:pt x="5550" y="10300"/>
                  </a:lnTo>
                  <a:lnTo>
                    <a:pt x="5050" y="10150"/>
                  </a:lnTo>
                  <a:lnTo>
                    <a:pt x="4100" y="9900"/>
                  </a:lnTo>
                  <a:lnTo>
                    <a:pt x="3700" y="9800"/>
                  </a:lnTo>
                  <a:lnTo>
                    <a:pt x="4350" y="9850"/>
                  </a:lnTo>
                  <a:lnTo>
                    <a:pt x="5800" y="9800"/>
                  </a:lnTo>
                  <a:lnTo>
                    <a:pt x="6600" y="9750"/>
                  </a:lnTo>
                  <a:lnTo>
                    <a:pt x="7300" y="9650"/>
                  </a:lnTo>
                  <a:lnTo>
                    <a:pt x="7600" y="9600"/>
                  </a:lnTo>
                  <a:lnTo>
                    <a:pt x="7800" y="9500"/>
                  </a:lnTo>
                  <a:lnTo>
                    <a:pt x="7950" y="9400"/>
                  </a:lnTo>
                  <a:lnTo>
                    <a:pt x="8000" y="9250"/>
                  </a:lnTo>
                  <a:lnTo>
                    <a:pt x="8000" y="9100"/>
                  </a:lnTo>
                  <a:lnTo>
                    <a:pt x="7900" y="8950"/>
                  </a:lnTo>
                  <a:lnTo>
                    <a:pt x="7700" y="8800"/>
                  </a:lnTo>
                  <a:lnTo>
                    <a:pt x="7500" y="8650"/>
                  </a:lnTo>
                  <a:lnTo>
                    <a:pt x="6950" y="8350"/>
                  </a:lnTo>
                  <a:lnTo>
                    <a:pt x="6250" y="8100"/>
                  </a:lnTo>
                  <a:lnTo>
                    <a:pt x="5050" y="7650"/>
                  </a:lnTo>
                  <a:lnTo>
                    <a:pt x="4450" y="7500"/>
                  </a:lnTo>
                  <a:lnTo>
                    <a:pt x="5200" y="7550"/>
                  </a:lnTo>
                  <a:lnTo>
                    <a:pt x="5900" y="7650"/>
                  </a:lnTo>
                  <a:lnTo>
                    <a:pt x="6750" y="7700"/>
                  </a:lnTo>
                  <a:lnTo>
                    <a:pt x="7600" y="7700"/>
                  </a:lnTo>
                  <a:lnTo>
                    <a:pt x="8350" y="7600"/>
                  </a:lnTo>
                  <a:lnTo>
                    <a:pt x="8650" y="7500"/>
                  </a:lnTo>
                  <a:lnTo>
                    <a:pt x="8900" y="7400"/>
                  </a:lnTo>
                  <a:lnTo>
                    <a:pt x="9050" y="7250"/>
                  </a:lnTo>
                  <a:lnTo>
                    <a:pt x="9100" y="7100"/>
                  </a:lnTo>
                  <a:lnTo>
                    <a:pt x="9100" y="6900"/>
                  </a:lnTo>
                  <a:lnTo>
                    <a:pt x="8950" y="6700"/>
                  </a:lnTo>
                  <a:lnTo>
                    <a:pt x="8750" y="6550"/>
                  </a:lnTo>
                  <a:lnTo>
                    <a:pt x="8500" y="6400"/>
                  </a:lnTo>
                  <a:lnTo>
                    <a:pt x="7800" y="6150"/>
                  </a:lnTo>
                  <a:lnTo>
                    <a:pt x="7000" y="5950"/>
                  </a:lnTo>
                  <a:lnTo>
                    <a:pt x="6200" y="5800"/>
                  </a:lnTo>
                  <a:lnTo>
                    <a:pt x="5500" y="5700"/>
                  </a:lnTo>
                  <a:lnTo>
                    <a:pt x="4850" y="5650"/>
                  </a:lnTo>
                  <a:lnTo>
                    <a:pt x="5400" y="5550"/>
                  </a:lnTo>
                  <a:lnTo>
                    <a:pt x="6000" y="5450"/>
                  </a:lnTo>
                  <a:lnTo>
                    <a:pt x="6650" y="5300"/>
                  </a:lnTo>
                  <a:lnTo>
                    <a:pt x="7300" y="5100"/>
                  </a:lnTo>
                  <a:lnTo>
                    <a:pt x="7900" y="4900"/>
                  </a:lnTo>
                  <a:lnTo>
                    <a:pt x="8100" y="4750"/>
                  </a:lnTo>
                  <a:lnTo>
                    <a:pt x="8250" y="4600"/>
                  </a:lnTo>
                  <a:lnTo>
                    <a:pt x="8350" y="4450"/>
                  </a:lnTo>
                  <a:lnTo>
                    <a:pt x="8400" y="4300"/>
                  </a:lnTo>
                  <a:lnTo>
                    <a:pt x="8350" y="4200"/>
                  </a:lnTo>
                  <a:lnTo>
                    <a:pt x="8300" y="4150"/>
                  </a:lnTo>
                  <a:lnTo>
                    <a:pt x="8150" y="4000"/>
                  </a:lnTo>
                  <a:lnTo>
                    <a:pt x="7850" y="3900"/>
                  </a:lnTo>
                  <a:lnTo>
                    <a:pt x="7500" y="3800"/>
                  </a:lnTo>
                  <a:lnTo>
                    <a:pt x="6600" y="3700"/>
                  </a:lnTo>
                  <a:lnTo>
                    <a:pt x="5600" y="3650"/>
                  </a:lnTo>
                  <a:lnTo>
                    <a:pt x="4600" y="3600"/>
                  </a:lnTo>
                  <a:lnTo>
                    <a:pt x="3700" y="3650"/>
                  </a:lnTo>
                  <a:lnTo>
                    <a:pt x="2850" y="3650"/>
                  </a:lnTo>
                  <a:lnTo>
                    <a:pt x="3200" y="3250"/>
                  </a:lnTo>
                  <a:lnTo>
                    <a:pt x="3900" y="2250"/>
                  </a:lnTo>
                  <a:lnTo>
                    <a:pt x="4250" y="1650"/>
                  </a:lnTo>
                  <a:lnTo>
                    <a:pt x="4500" y="1100"/>
                  </a:lnTo>
                  <a:lnTo>
                    <a:pt x="4600" y="850"/>
                  </a:lnTo>
                  <a:lnTo>
                    <a:pt x="4650" y="600"/>
                  </a:lnTo>
                  <a:lnTo>
                    <a:pt x="4650" y="400"/>
                  </a:lnTo>
                  <a:lnTo>
                    <a:pt x="4600" y="200"/>
                  </a:lnTo>
                  <a:lnTo>
                    <a:pt x="4500" y="100"/>
                  </a:lnTo>
                  <a:lnTo>
                    <a:pt x="430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5"/>
            <p:cNvSpPr/>
            <p:nvPr/>
          </p:nvSpPr>
          <p:spPr>
            <a:xfrm>
              <a:off x="7212049" y="1649796"/>
              <a:ext cx="12161" cy="39957"/>
            </a:xfrm>
            <a:custGeom>
              <a:avLst/>
              <a:gdLst/>
              <a:ahLst/>
              <a:cxnLst/>
              <a:rect l="l" t="t" r="r" b="b"/>
              <a:pathLst>
                <a:path w="350" h="1150" extrusionOk="0">
                  <a:moveTo>
                    <a:pt x="50" y="0"/>
                  </a:moveTo>
                  <a:lnTo>
                    <a:pt x="0" y="50"/>
                  </a:lnTo>
                  <a:lnTo>
                    <a:pt x="0" y="150"/>
                  </a:lnTo>
                  <a:lnTo>
                    <a:pt x="0" y="550"/>
                  </a:lnTo>
                  <a:lnTo>
                    <a:pt x="50" y="950"/>
                  </a:lnTo>
                  <a:lnTo>
                    <a:pt x="150" y="1100"/>
                  </a:lnTo>
                  <a:lnTo>
                    <a:pt x="250" y="1150"/>
                  </a:lnTo>
                  <a:lnTo>
                    <a:pt x="350" y="1100"/>
                  </a:lnTo>
                  <a:lnTo>
                    <a:pt x="350" y="950"/>
                  </a:lnTo>
                  <a:lnTo>
                    <a:pt x="350" y="800"/>
                  </a:lnTo>
                  <a:lnTo>
                    <a:pt x="350" y="550"/>
                  </a:lnTo>
                  <a:lnTo>
                    <a:pt x="200" y="150"/>
                  </a:lnTo>
                  <a:lnTo>
                    <a:pt x="100" y="50"/>
                  </a:lnTo>
                  <a:lnTo>
                    <a:pt x="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5"/>
            <p:cNvSpPr/>
            <p:nvPr/>
          </p:nvSpPr>
          <p:spPr>
            <a:xfrm>
              <a:off x="7185991" y="1665431"/>
              <a:ext cx="15635" cy="24322"/>
            </a:xfrm>
            <a:custGeom>
              <a:avLst/>
              <a:gdLst/>
              <a:ahLst/>
              <a:cxnLst/>
              <a:rect l="l" t="t" r="r" b="b"/>
              <a:pathLst>
                <a:path w="450" h="700" extrusionOk="0">
                  <a:moveTo>
                    <a:pt x="350" y="0"/>
                  </a:moveTo>
                  <a:lnTo>
                    <a:pt x="300" y="50"/>
                  </a:lnTo>
                  <a:lnTo>
                    <a:pt x="100" y="250"/>
                  </a:lnTo>
                  <a:lnTo>
                    <a:pt x="0" y="500"/>
                  </a:lnTo>
                  <a:lnTo>
                    <a:pt x="0" y="600"/>
                  </a:lnTo>
                  <a:lnTo>
                    <a:pt x="50" y="700"/>
                  </a:lnTo>
                  <a:lnTo>
                    <a:pt x="150" y="700"/>
                  </a:lnTo>
                  <a:lnTo>
                    <a:pt x="250" y="650"/>
                  </a:lnTo>
                  <a:lnTo>
                    <a:pt x="400" y="450"/>
                  </a:lnTo>
                  <a:lnTo>
                    <a:pt x="450" y="150"/>
                  </a:lnTo>
                  <a:lnTo>
                    <a:pt x="450" y="50"/>
                  </a:lnTo>
                  <a:lnTo>
                    <a:pt x="4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5"/>
            <p:cNvSpPr/>
            <p:nvPr/>
          </p:nvSpPr>
          <p:spPr>
            <a:xfrm>
              <a:off x="6647443" y="3039596"/>
              <a:ext cx="634096" cy="140717"/>
            </a:xfrm>
            <a:custGeom>
              <a:avLst/>
              <a:gdLst/>
              <a:ahLst/>
              <a:cxnLst/>
              <a:rect l="l" t="t" r="r" b="b"/>
              <a:pathLst>
                <a:path w="18250" h="4050" extrusionOk="0">
                  <a:moveTo>
                    <a:pt x="6400" y="0"/>
                  </a:moveTo>
                  <a:lnTo>
                    <a:pt x="5400" y="100"/>
                  </a:lnTo>
                  <a:lnTo>
                    <a:pt x="4400" y="250"/>
                  </a:lnTo>
                  <a:lnTo>
                    <a:pt x="3450" y="500"/>
                  </a:lnTo>
                  <a:lnTo>
                    <a:pt x="2500" y="800"/>
                  </a:lnTo>
                  <a:lnTo>
                    <a:pt x="1650" y="1150"/>
                  </a:lnTo>
                  <a:lnTo>
                    <a:pt x="800" y="1600"/>
                  </a:lnTo>
                  <a:lnTo>
                    <a:pt x="0" y="2100"/>
                  </a:lnTo>
                  <a:lnTo>
                    <a:pt x="500" y="2000"/>
                  </a:lnTo>
                  <a:lnTo>
                    <a:pt x="1800" y="1800"/>
                  </a:lnTo>
                  <a:lnTo>
                    <a:pt x="2750" y="1700"/>
                  </a:lnTo>
                  <a:lnTo>
                    <a:pt x="3800" y="1600"/>
                  </a:lnTo>
                  <a:lnTo>
                    <a:pt x="5050" y="1550"/>
                  </a:lnTo>
                  <a:lnTo>
                    <a:pt x="6400" y="1500"/>
                  </a:lnTo>
                  <a:lnTo>
                    <a:pt x="7750" y="1550"/>
                  </a:lnTo>
                  <a:lnTo>
                    <a:pt x="9150" y="1650"/>
                  </a:lnTo>
                  <a:lnTo>
                    <a:pt x="10650" y="1800"/>
                  </a:lnTo>
                  <a:lnTo>
                    <a:pt x="12150" y="2050"/>
                  </a:lnTo>
                  <a:lnTo>
                    <a:pt x="13700" y="2350"/>
                  </a:lnTo>
                  <a:lnTo>
                    <a:pt x="15200" y="2800"/>
                  </a:lnTo>
                  <a:lnTo>
                    <a:pt x="16000" y="3100"/>
                  </a:lnTo>
                  <a:lnTo>
                    <a:pt x="16750" y="3350"/>
                  </a:lnTo>
                  <a:lnTo>
                    <a:pt x="17500" y="3700"/>
                  </a:lnTo>
                  <a:lnTo>
                    <a:pt x="18250" y="4050"/>
                  </a:lnTo>
                  <a:lnTo>
                    <a:pt x="17800" y="3600"/>
                  </a:lnTo>
                  <a:lnTo>
                    <a:pt x="17300" y="3150"/>
                  </a:lnTo>
                  <a:lnTo>
                    <a:pt x="16800" y="2750"/>
                  </a:lnTo>
                  <a:lnTo>
                    <a:pt x="16200" y="2400"/>
                  </a:lnTo>
                  <a:lnTo>
                    <a:pt x="15600" y="2000"/>
                  </a:lnTo>
                  <a:lnTo>
                    <a:pt x="14950" y="1700"/>
                  </a:lnTo>
                  <a:lnTo>
                    <a:pt x="14300" y="1350"/>
                  </a:lnTo>
                  <a:lnTo>
                    <a:pt x="13600" y="1100"/>
                  </a:lnTo>
                  <a:lnTo>
                    <a:pt x="12850" y="850"/>
                  </a:lnTo>
                  <a:lnTo>
                    <a:pt x="12100" y="600"/>
                  </a:lnTo>
                  <a:lnTo>
                    <a:pt x="11350" y="450"/>
                  </a:lnTo>
                  <a:lnTo>
                    <a:pt x="10550" y="300"/>
                  </a:lnTo>
                  <a:lnTo>
                    <a:pt x="9800" y="150"/>
                  </a:lnTo>
                  <a:lnTo>
                    <a:pt x="9000" y="50"/>
                  </a:lnTo>
                  <a:lnTo>
                    <a:pt x="82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5"/>
            <p:cNvSpPr/>
            <p:nvPr/>
          </p:nvSpPr>
          <p:spPr>
            <a:xfrm>
              <a:off x="6934089" y="4125377"/>
              <a:ext cx="232791" cy="1690344"/>
            </a:xfrm>
            <a:custGeom>
              <a:avLst/>
              <a:gdLst/>
              <a:ahLst/>
              <a:cxnLst/>
              <a:rect l="l" t="t" r="r" b="b"/>
              <a:pathLst>
                <a:path w="6700" h="48650" extrusionOk="0">
                  <a:moveTo>
                    <a:pt x="0" y="0"/>
                  </a:moveTo>
                  <a:lnTo>
                    <a:pt x="850" y="48350"/>
                  </a:lnTo>
                  <a:lnTo>
                    <a:pt x="5150" y="48600"/>
                  </a:lnTo>
                  <a:lnTo>
                    <a:pt x="6700" y="48650"/>
                  </a:lnTo>
                  <a:lnTo>
                    <a:pt x="4600" y="1000"/>
                  </a:lnTo>
                  <a:lnTo>
                    <a:pt x="0" y="0"/>
                  </a:lnTo>
                  <a:close/>
                </a:path>
              </a:pathLst>
            </a:custGeom>
            <a:solidFill>
              <a:srgbClr val="3B19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5"/>
            <p:cNvSpPr/>
            <p:nvPr/>
          </p:nvSpPr>
          <p:spPr>
            <a:xfrm>
              <a:off x="6934089" y="4125377"/>
              <a:ext cx="232791" cy="1690344"/>
            </a:xfrm>
            <a:custGeom>
              <a:avLst/>
              <a:gdLst/>
              <a:ahLst/>
              <a:cxnLst/>
              <a:rect l="l" t="t" r="r" b="b"/>
              <a:pathLst>
                <a:path w="6700" h="48650" fill="none" extrusionOk="0">
                  <a:moveTo>
                    <a:pt x="0" y="0"/>
                  </a:moveTo>
                  <a:lnTo>
                    <a:pt x="850" y="48350"/>
                  </a:lnTo>
                  <a:lnTo>
                    <a:pt x="850" y="48350"/>
                  </a:lnTo>
                  <a:lnTo>
                    <a:pt x="5150" y="48600"/>
                  </a:lnTo>
                  <a:lnTo>
                    <a:pt x="6700" y="48650"/>
                  </a:lnTo>
                  <a:lnTo>
                    <a:pt x="4600" y="10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2" name="Google Shape;522;p45"/>
            <p:cNvGrpSpPr/>
            <p:nvPr/>
          </p:nvGrpSpPr>
          <p:grpSpPr>
            <a:xfrm>
              <a:off x="4248301" y="1184213"/>
              <a:ext cx="1679921" cy="3180905"/>
              <a:chOff x="4248301" y="1184213"/>
              <a:chExt cx="1679921" cy="3180905"/>
            </a:xfrm>
          </p:grpSpPr>
          <p:sp>
            <p:nvSpPr>
              <p:cNvPr id="523" name="Google Shape;523;p45"/>
              <p:cNvSpPr/>
              <p:nvPr/>
            </p:nvSpPr>
            <p:spPr>
              <a:xfrm>
                <a:off x="4248301" y="1184213"/>
                <a:ext cx="1679921" cy="3180905"/>
              </a:xfrm>
              <a:custGeom>
                <a:avLst/>
                <a:gdLst/>
                <a:ahLst/>
                <a:cxnLst/>
                <a:rect l="l" t="t" r="r" b="b"/>
                <a:pathLst>
                  <a:path w="48350" h="91550" extrusionOk="0">
                    <a:moveTo>
                      <a:pt x="0" y="0"/>
                    </a:moveTo>
                    <a:lnTo>
                      <a:pt x="0" y="91550"/>
                    </a:lnTo>
                    <a:lnTo>
                      <a:pt x="48350" y="91550"/>
                    </a:lnTo>
                    <a:lnTo>
                      <a:pt x="483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5"/>
              <p:cNvSpPr/>
              <p:nvPr/>
            </p:nvSpPr>
            <p:spPr>
              <a:xfrm>
                <a:off x="4368171" y="1291923"/>
                <a:ext cx="1438443" cy="2963748"/>
              </a:xfrm>
              <a:custGeom>
                <a:avLst/>
                <a:gdLst/>
                <a:ahLst/>
                <a:cxnLst/>
                <a:rect l="l" t="t" r="r" b="b"/>
                <a:pathLst>
                  <a:path w="41400" h="85300" extrusionOk="0">
                    <a:moveTo>
                      <a:pt x="0" y="0"/>
                    </a:moveTo>
                    <a:lnTo>
                      <a:pt x="0" y="85300"/>
                    </a:lnTo>
                    <a:lnTo>
                      <a:pt x="41400" y="85300"/>
                    </a:lnTo>
                    <a:lnTo>
                      <a:pt x="41400" y="0"/>
                    </a:lnTo>
                    <a:close/>
                  </a:path>
                </a:pathLst>
              </a:custGeom>
              <a:solidFill>
                <a:srgbClr val="C8E2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5"/>
              <p:cNvSpPr/>
              <p:nvPr/>
            </p:nvSpPr>
            <p:spPr>
              <a:xfrm>
                <a:off x="4368171" y="1291923"/>
                <a:ext cx="1438443" cy="2963748"/>
              </a:xfrm>
              <a:custGeom>
                <a:avLst/>
                <a:gdLst/>
                <a:ahLst/>
                <a:cxnLst/>
                <a:rect l="l" t="t" r="r" b="b"/>
                <a:pathLst>
                  <a:path w="41400" h="85300" fill="none" extrusionOk="0">
                    <a:moveTo>
                      <a:pt x="41400" y="85300"/>
                    </a:moveTo>
                    <a:lnTo>
                      <a:pt x="0" y="85300"/>
                    </a:lnTo>
                    <a:lnTo>
                      <a:pt x="0" y="0"/>
                    </a:lnTo>
                    <a:lnTo>
                      <a:pt x="41400" y="0"/>
                    </a:lnTo>
                    <a:lnTo>
                      <a:pt x="41400" y="853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5"/>
              <p:cNvSpPr/>
              <p:nvPr/>
            </p:nvSpPr>
            <p:spPr>
              <a:xfrm>
                <a:off x="5281965" y="2167497"/>
                <a:ext cx="359611" cy="463846"/>
              </a:xfrm>
              <a:custGeom>
                <a:avLst/>
                <a:gdLst/>
                <a:ahLst/>
                <a:cxnLst/>
                <a:rect l="l" t="t" r="r" b="b"/>
                <a:pathLst>
                  <a:path w="10350" h="13350" extrusionOk="0">
                    <a:moveTo>
                      <a:pt x="0" y="0"/>
                    </a:moveTo>
                    <a:lnTo>
                      <a:pt x="950" y="850"/>
                    </a:lnTo>
                    <a:lnTo>
                      <a:pt x="1900" y="1750"/>
                    </a:lnTo>
                    <a:lnTo>
                      <a:pt x="2300" y="2250"/>
                    </a:lnTo>
                    <a:lnTo>
                      <a:pt x="2750" y="2750"/>
                    </a:lnTo>
                    <a:lnTo>
                      <a:pt x="3100" y="3300"/>
                    </a:lnTo>
                    <a:lnTo>
                      <a:pt x="3500" y="3850"/>
                    </a:lnTo>
                    <a:lnTo>
                      <a:pt x="3800" y="4450"/>
                    </a:lnTo>
                    <a:lnTo>
                      <a:pt x="4100" y="5000"/>
                    </a:lnTo>
                    <a:lnTo>
                      <a:pt x="4350" y="5650"/>
                    </a:lnTo>
                    <a:lnTo>
                      <a:pt x="4550" y="6250"/>
                    </a:lnTo>
                    <a:lnTo>
                      <a:pt x="4750" y="6900"/>
                    </a:lnTo>
                    <a:lnTo>
                      <a:pt x="4850" y="7550"/>
                    </a:lnTo>
                    <a:lnTo>
                      <a:pt x="4900" y="8250"/>
                    </a:lnTo>
                    <a:lnTo>
                      <a:pt x="4900" y="8950"/>
                    </a:lnTo>
                    <a:lnTo>
                      <a:pt x="4950" y="9450"/>
                    </a:lnTo>
                    <a:lnTo>
                      <a:pt x="5000" y="9950"/>
                    </a:lnTo>
                    <a:lnTo>
                      <a:pt x="5100" y="10500"/>
                    </a:lnTo>
                    <a:lnTo>
                      <a:pt x="5250" y="11000"/>
                    </a:lnTo>
                    <a:lnTo>
                      <a:pt x="5650" y="12150"/>
                    </a:lnTo>
                    <a:lnTo>
                      <a:pt x="61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5"/>
              <p:cNvSpPr/>
              <p:nvPr/>
            </p:nvSpPr>
            <p:spPr>
              <a:xfrm>
                <a:off x="5281965" y="2167497"/>
                <a:ext cx="359611" cy="463846"/>
              </a:xfrm>
              <a:custGeom>
                <a:avLst/>
                <a:gdLst/>
                <a:ahLst/>
                <a:cxnLst/>
                <a:rect l="l" t="t" r="r" b="b"/>
                <a:pathLst>
                  <a:path w="10350" h="13350" fill="none" extrusionOk="0">
                    <a:moveTo>
                      <a:pt x="4900" y="8950"/>
                    </a:moveTo>
                    <a:lnTo>
                      <a:pt x="4900" y="8950"/>
                    </a:lnTo>
                    <a:lnTo>
                      <a:pt x="4950" y="9450"/>
                    </a:lnTo>
                    <a:lnTo>
                      <a:pt x="5000" y="9950"/>
                    </a:lnTo>
                    <a:lnTo>
                      <a:pt x="5100" y="10500"/>
                    </a:lnTo>
                    <a:lnTo>
                      <a:pt x="5250" y="11000"/>
                    </a:lnTo>
                    <a:lnTo>
                      <a:pt x="5650" y="12150"/>
                    </a:lnTo>
                    <a:lnTo>
                      <a:pt x="6150" y="13350"/>
                    </a:lnTo>
                    <a:lnTo>
                      <a:pt x="103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lnTo>
                      <a:pt x="0" y="0"/>
                    </a:lnTo>
                    <a:lnTo>
                      <a:pt x="950" y="850"/>
                    </a:lnTo>
                    <a:lnTo>
                      <a:pt x="1900" y="1750"/>
                    </a:lnTo>
                    <a:lnTo>
                      <a:pt x="2300" y="2250"/>
                    </a:lnTo>
                    <a:lnTo>
                      <a:pt x="2750" y="2750"/>
                    </a:lnTo>
                    <a:lnTo>
                      <a:pt x="3100" y="3300"/>
                    </a:lnTo>
                    <a:lnTo>
                      <a:pt x="3500" y="3850"/>
                    </a:lnTo>
                    <a:lnTo>
                      <a:pt x="3800" y="4450"/>
                    </a:lnTo>
                    <a:lnTo>
                      <a:pt x="4100" y="5000"/>
                    </a:lnTo>
                    <a:lnTo>
                      <a:pt x="4350" y="5650"/>
                    </a:lnTo>
                    <a:lnTo>
                      <a:pt x="4550" y="6250"/>
                    </a:lnTo>
                    <a:lnTo>
                      <a:pt x="4750" y="6900"/>
                    </a:lnTo>
                    <a:lnTo>
                      <a:pt x="4850" y="7550"/>
                    </a:lnTo>
                    <a:lnTo>
                      <a:pt x="4900" y="8250"/>
                    </a:lnTo>
                    <a:lnTo>
                      <a:pt x="4900" y="89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5"/>
              <p:cNvSpPr/>
              <p:nvPr/>
            </p:nvSpPr>
            <p:spPr>
              <a:xfrm>
                <a:off x="5495646" y="2631342"/>
                <a:ext cx="145929" cy="39957"/>
              </a:xfrm>
              <a:custGeom>
                <a:avLst/>
                <a:gdLst/>
                <a:ahLst/>
                <a:cxnLst/>
                <a:rect l="l" t="t" r="r" b="b"/>
                <a:pathLst>
                  <a:path w="4200" h="1150" extrusionOk="0">
                    <a:moveTo>
                      <a:pt x="0" y="0"/>
                    </a:moveTo>
                    <a:lnTo>
                      <a:pt x="550" y="1150"/>
                    </a:lnTo>
                    <a:lnTo>
                      <a:pt x="42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45"/>
              <p:cNvSpPr/>
              <p:nvPr/>
            </p:nvSpPr>
            <p:spPr>
              <a:xfrm>
                <a:off x="5495646" y="2631342"/>
                <a:ext cx="145929" cy="39957"/>
              </a:xfrm>
              <a:custGeom>
                <a:avLst/>
                <a:gdLst/>
                <a:ahLst/>
                <a:cxnLst/>
                <a:rect l="l" t="t" r="r" b="b"/>
                <a:pathLst>
                  <a:path w="4200" h="1150" fill="none" extrusionOk="0">
                    <a:moveTo>
                      <a:pt x="550" y="1150"/>
                    </a:moveTo>
                    <a:lnTo>
                      <a:pt x="550" y="1150"/>
                    </a:lnTo>
                    <a:lnTo>
                      <a:pt x="4200" y="0"/>
                    </a:lnTo>
                    <a:lnTo>
                      <a:pt x="0" y="0"/>
                    </a:lnTo>
                    <a:lnTo>
                      <a:pt x="0" y="0"/>
                    </a:lnTo>
                    <a:lnTo>
                      <a:pt x="550" y="1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45"/>
              <p:cNvSpPr/>
              <p:nvPr/>
            </p:nvSpPr>
            <p:spPr>
              <a:xfrm>
                <a:off x="5049173" y="1592467"/>
                <a:ext cx="111184" cy="111184"/>
              </a:xfrm>
              <a:custGeom>
                <a:avLst/>
                <a:gdLst/>
                <a:ahLst/>
                <a:cxnLst/>
                <a:rect l="l" t="t" r="r" b="b"/>
                <a:pathLst>
                  <a:path w="3200" h="3200" extrusionOk="0">
                    <a:moveTo>
                      <a:pt x="1550" y="0"/>
                    </a:moveTo>
                    <a:lnTo>
                      <a:pt x="1300" y="50"/>
                    </a:lnTo>
                    <a:lnTo>
                      <a:pt x="1000" y="150"/>
                    </a:lnTo>
                    <a:lnTo>
                      <a:pt x="700" y="300"/>
                    </a:lnTo>
                    <a:lnTo>
                      <a:pt x="450" y="450"/>
                    </a:lnTo>
                    <a:lnTo>
                      <a:pt x="300" y="700"/>
                    </a:lnTo>
                    <a:lnTo>
                      <a:pt x="150" y="1000"/>
                    </a:lnTo>
                    <a:lnTo>
                      <a:pt x="50" y="1250"/>
                    </a:lnTo>
                    <a:lnTo>
                      <a:pt x="0" y="1600"/>
                    </a:lnTo>
                    <a:lnTo>
                      <a:pt x="0" y="1900"/>
                    </a:lnTo>
                    <a:lnTo>
                      <a:pt x="100" y="2200"/>
                    </a:lnTo>
                    <a:lnTo>
                      <a:pt x="250" y="2500"/>
                    </a:lnTo>
                    <a:lnTo>
                      <a:pt x="450" y="2750"/>
                    </a:lnTo>
                    <a:lnTo>
                      <a:pt x="700" y="2950"/>
                    </a:lnTo>
                    <a:lnTo>
                      <a:pt x="950" y="3100"/>
                    </a:lnTo>
                    <a:lnTo>
                      <a:pt x="1250" y="3200"/>
                    </a:lnTo>
                    <a:lnTo>
                      <a:pt x="1900" y="3200"/>
                    </a:lnTo>
                    <a:lnTo>
                      <a:pt x="2200" y="3100"/>
                    </a:lnTo>
                    <a:lnTo>
                      <a:pt x="2450" y="2950"/>
                    </a:lnTo>
                    <a:lnTo>
                      <a:pt x="2700" y="2750"/>
                    </a:lnTo>
                    <a:lnTo>
                      <a:pt x="2900" y="2500"/>
                    </a:lnTo>
                    <a:lnTo>
                      <a:pt x="3050" y="2250"/>
                    </a:lnTo>
                    <a:lnTo>
                      <a:pt x="3150" y="1950"/>
                    </a:lnTo>
                    <a:lnTo>
                      <a:pt x="3200" y="1650"/>
                    </a:lnTo>
                    <a:lnTo>
                      <a:pt x="3150" y="1350"/>
                    </a:lnTo>
                    <a:lnTo>
                      <a:pt x="3150" y="1250"/>
                    </a:lnTo>
                    <a:lnTo>
                      <a:pt x="2950" y="1200"/>
                    </a:lnTo>
                    <a:lnTo>
                      <a:pt x="2900" y="650"/>
                    </a:lnTo>
                    <a:lnTo>
                      <a:pt x="2750" y="500"/>
                    </a:lnTo>
                    <a:lnTo>
                      <a:pt x="2550" y="350"/>
                    </a:lnTo>
                    <a:lnTo>
                      <a:pt x="2400" y="250"/>
                    </a:lnTo>
                    <a:lnTo>
                      <a:pt x="2200" y="150"/>
                    </a:lnTo>
                    <a:lnTo>
                      <a:pt x="2000" y="50"/>
                    </a:lnTo>
                    <a:lnTo>
                      <a:pt x="1750" y="50"/>
                    </a:lnTo>
                    <a:lnTo>
                      <a:pt x="155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45"/>
              <p:cNvSpPr/>
              <p:nvPr/>
            </p:nvSpPr>
            <p:spPr>
              <a:xfrm>
                <a:off x="5049173" y="1592467"/>
                <a:ext cx="111184" cy="111184"/>
              </a:xfrm>
              <a:custGeom>
                <a:avLst/>
                <a:gdLst/>
                <a:ahLst/>
                <a:cxnLst/>
                <a:rect l="l" t="t" r="r" b="b"/>
                <a:pathLst>
                  <a:path w="3200" h="3200" fill="none" extrusionOk="0">
                    <a:moveTo>
                      <a:pt x="2900" y="650"/>
                    </a:moveTo>
                    <a:lnTo>
                      <a:pt x="2900" y="650"/>
                    </a:lnTo>
                    <a:lnTo>
                      <a:pt x="2750" y="500"/>
                    </a:lnTo>
                    <a:lnTo>
                      <a:pt x="2550" y="350"/>
                    </a:lnTo>
                    <a:lnTo>
                      <a:pt x="2400" y="250"/>
                    </a:lnTo>
                    <a:lnTo>
                      <a:pt x="2200" y="150"/>
                    </a:lnTo>
                    <a:lnTo>
                      <a:pt x="2000" y="50"/>
                    </a:lnTo>
                    <a:lnTo>
                      <a:pt x="1750" y="50"/>
                    </a:lnTo>
                    <a:lnTo>
                      <a:pt x="1550" y="0"/>
                    </a:lnTo>
                    <a:lnTo>
                      <a:pt x="1300" y="50"/>
                    </a:lnTo>
                    <a:lnTo>
                      <a:pt x="1300" y="50"/>
                    </a:lnTo>
                    <a:lnTo>
                      <a:pt x="1000" y="150"/>
                    </a:lnTo>
                    <a:lnTo>
                      <a:pt x="700" y="300"/>
                    </a:lnTo>
                    <a:lnTo>
                      <a:pt x="450" y="450"/>
                    </a:lnTo>
                    <a:lnTo>
                      <a:pt x="300" y="700"/>
                    </a:lnTo>
                    <a:lnTo>
                      <a:pt x="150" y="1000"/>
                    </a:lnTo>
                    <a:lnTo>
                      <a:pt x="50" y="1250"/>
                    </a:lnTo>
                    <a:lnTo>
                      <a:pt x="0" y="1600"/>
                    </a:lnTo>
                    <a:lnTo>
                      <a:pt x="0" y="1900"/>
                    </a:lnTo>
                    <a:lnTo>
                      <a:pt x="0" y="1900"/>
                    </a:lnTo>
                    <a:lnTo>
                      <a:pt x="100" y="2200"/>
                    </a:lnTo>
                    <a:lnTo>
                      <a:pt x="250" y="2500"/>
                    </a:lnTo>
                    <a:lnTo>
                      <a:pt x="450" y="2750"/>
                    </a:lnTo>
                    <a:lnTo>
                      <a:pt x="700" y="2950"/>
                    </a:lnTo>
                    <a:lnTo>
                      <a:pt x="950" y="3100"/>
                    </a:lnTo>
                    <a:lnTo>
                      <a:pt x="1250" y="3200"/>
                    </a:lnTo>
                    <a:lnTo>
                      <a:pt x="1550" y="3200"/>
                    </a:lnTo>
                    <a:lnTo>
                      <a:pt x="1900" y="3200"/>
                    </a:lnTo>
                    <a:lnTo>
                      <a:pt x="1900" y="3200"/>
                    </a:lnTo>
                    <a:lnTo>
                      <a:pt x="2200" y="3100"/>
                    </a:lnTo>
                    <a:lnTo>
                      <a:pt x="2450" y="2950"/>
                    </a:lnTo>
                    <a:lnTo>
                      <a:pt x="2700" y="2750"/>
                    </a:lnTo>
                    <a:lnTo>
                      <a:pt x="2900" y="2500"/>
                    </a:lnTo>
                    <a:lnTo>
                      <a:pt x="3050" y="2250"/>
                    </a:lnTo>
                    <a:lnTo>
                      <a:pt x="3150" y="1950"/>
                    </a:lnTo>
                    <a:lnTo>
                      <a:pt x="3200" y="1650"/>
                    </a:lnTo>
                    <a:lnTo>
                      <a:pt x="3150" y="1350"/>
                    </a:lnTo>
                    <a:lnTo>
                      <a:pt x="3150" y="1350"/>
                    </a:lnTo>
                    <a:lnTo>
                      <a:pt x="3150" y="1250"/>
                    </a:lnTo>
                    <a:lnTo>
                      <a:pt x="3150" y="1250"/>
                    </a:lnTo>
                    <a:lnTo>
                      <a:pt x="2950" y="1200"/>
                    </a:lnTo>
                    <a:lnTo>
                      <a:pt x="2900" y="6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45"/>
              <p:cNvSpPr/>
              <p:nvPr/>
            </p:nvSpPr>
            <p:spPr>
              <a:xfrm>
                <a:off x="5149934" y="1615051"/>
                <a:ext cx="8686" cy="20847"/>
              </a:xfrm>
              <a:custGeom>
                <a:avLst/>
                <a:gdLst/>
                <a:ahLst/>
                <a:cxnLst/>
                <a:rect l="l" t="t" r="r" b="b"/>
                <a:pathLst>
                  <a:path w="250" h="600" extrusionOk="0">
                    <a:moveTo>
                      <a:pt x="0" y="0"/>
                    </a:moveTo>
                    <a:lnTo>
                      <a:pt x="50" y="550"/>
                    </a:lnTo>
                    <a:lnTo>
                      <a:pt x="250" y="600"/>
                    </a:lnTo>
                    <a:lnTo>
                      <a:pt x="150" y="300"/>
                    </a:lnTo>
                    <a:lnTo>
                      <a:pt x="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5"/>
              <p:cNvSpPr/>
              <p:nvPr/>
            </p:nvSpPr>
            <p:spPr>
              <a:xfrm>
                <a:off x="5149934" y="1615051"/>
                <a:ext cx="8686" cy="20847"/>
              </a:xfrm>
              <a:custGeom>
                <a:avLst/>
                <a:gdLst/>
                <a:ahLst/>
                <a:cxnLst/>
                <a:rect l="l" t="t" r="r" b="b"/>
                <a:pathLst>
                  <a:path w="250" h="600" fill="none" extrusionOk="0">
                    <a:moveTo>
                      <a:pt x="50" y="550"/>
                    </a:moveTo>
                    <a:lnTo>
                      <a:pt x="50" y="550"/>
                    </a:lnTo>
                    <a:lnTo>
                      <a:pt x="250" y="600"/>
                    </a:lnTo>
                    <a:lnTo>
                      <a:pt x="250" y="600"/>
                    </a:lnTo>
                    <a:lnTo>
                      <a:pt x="150" y="300"/>
                    </a:lnTo>
                    <a:lnTo>
                      <a:pt x="0" y="0"/>
                    </a:lnTo>
                    <a:lnTo>
                      <a:pt x="50" y="5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5"/>
              <p:cNvSpPr/>
              <p:nvPr/>
            </p:nvSpPr>
            <p:spPr>
              <a:xfrm>
                <a:off x="4696511" y="1628949"/>
                <a:ext cx="109447" cy="111184"/>
              </a:xfrm>
              <a:custGeom>
                <a:avLst/>
                <a:gdLst/>
                <a:ahLst/>
                <a:cxnLst/>
                <a:rect l="l" t="t" r="r" b="b"/>
                <a:pathLst>
                  <a:path w="3150" h="3200" extrusionOk="0">
                    <a:moveTo>
                      <a:pt x="1300" y="0"/>
                    </a:moveTo>
                    <a:lnTo>
                      <a:pt x="1000" y="100"/>
                    </a:lnTo>
                    <a:lnTo>
                      <a:pt x="700" y="250"/>
                    </a:lnTo>
                    <a:lnTo>
                      <a:pt x="450" y="450"/>
                    </a:lnTo>
                    <a:lnTo>
                      <a:pt x="250" y="650"/>
                    </a:lnTo>
                    <a:lnTo>
                      <a:pt x="100" y="950"/>
                    </a:lnTo>
                    <a:lnTo>
                      <a:pt x="0" y="1250"/>
                    </a:lnTo>
                    <a:lnTo>
                      <a:pt x="0" y="1550"/>
                    </a:lnTo>
                    <a:lnTo>
                      <a:pt x="0" y="1850"/>
                    </a:lnTo>
                    <a:lnTo>
                      <a:pt x="100" y="2200"/>
                    </a:lnTo>
                    <a:lnTo>
                      <a:pt x="250" y="2450"/>
                    </a:lnTo>
                    <a:lnTo>
                      <a:pt x="450" y="2700"/>
                    </a:lnTo>
                    <a:lnTo>
                      <a:pt x="650" y="2900"/>
                    </a:lnTo>
                    <a:lnTo>
                      <a:pt x="950" y="3050"/>
                    </a:lnTo>
                    <a:lnTo>
                      <a:pt x="1250" y="3150"/>
                    </a:lnTo>
                    <a:lnTo>
                      <a:pt x="1550" y="3200"/>
                    </a:lnTo>
                    <a:lnTo>
                      <a:pt x="1850" y="3150"/>
                    </a:lnTo>
                    <a:lnTo>
                      <a:pt x="2150" y="3050"/>
                    </a:lnTo>
                    <a:lnTo>
                      <a:pt x="2450" y="2900"/>
                    </a:lnTo>
                    <a:lnTo>
                      <a:pt x="2700" y="2700"/>
                    </a:lnTo>
                    <a:lnTo>
                      <a:pt x="2900" y="2500"/>
                    </a:lnTo>
                    <a:lnTo>
                      <a:pt x="3050" y="2200"/>
                    </a:lnTo>
                    <a:lnTo>
                      <a:pt x="3150" y="1950"/>
                    </a:lnTo>
                    <a:lnTo>
                      <a:pt x="3150" y="1600"/>
                    </a:lnTo>
                    <a:lnTo>
                      <a:pt x="3150" y="1300"/>
                    </a:lnTo>
                    <a:lnTo>
                      <a:pt x="3050" y="1000"/>
                    </a:lnTo>
                    <a:lnTo>
                      <a:pt x="2900" y="700"/>
                    </a:lnTo>
                    <a:lnTo>
                      <a:pt x="2700" y="450"/>
                    </a:lnTo>
                    <a:lnTo>
                      <a:pt x="2500" y="250"/>
                    </a:lnTo>
                    <a:lnTo>
                      <a:pt x="2200" y="100"/>
                    </a:lnTo>
                    <a:lnTo>
                      <a:pt x="195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5"/>
              <p:cNvSpPr/>
              <p:nvPr/>
            </p:nvSpPr>
            <p:spPr>
              <a:xfrm>
                <a:off x="4696511" y="1628949"/>
                <a:ext cx="109447" cy="111184"/>
              </a:xfrm>
              <a:custGeom>
                <a:avLst/>
                <a:gdLst/>
                <a:ahLst/>
                <a:cxnLst/>
                <a:rect l="l" t="t" r="r" b="b"/>
                <a:pathLst>
                  <a:path w="3150" h="3200" fill="none" extrusionOk="0">
                    <a:moveTo>
                      <a:pt x="1850" y="3150"/>
                    </a:moveTo>
                    <a:lnTo>
                      <a:pt x="1850" y="3150"/>
                    </a:lnTo>
                    <a:lnTo>
                      <a:pt x="2150" y="3050"/>
                    </a:lnTo>
                    <a:lnTo>
                      <a:pt x="2450" y="2900"/>
                    </a:lnTo>
                    <a:lnTo>
                      <a:pt x="2700" y="2700"/>
                    </a:lnTo>
                    <a:lnTo>
                      <a:pt x="2900" y="2500"/>
                    </a:lnTo>
                    <a:lnTo>
                      <a:pt x="3050" y="2200"/>
                    </a:lnTo>
                    <a:lnTo>
                      <a:pt x="3150" y="1950"/>
                    </a:lnTo>
                    <a:lnTo>
                      <a:pt x="3150" y="1600"/>
                    </a:lnTo>
                    <a:lnTo>
                      <a:pt x="3150" y="1300"/>
                    </a:lnTo>
                    <a:lnTo>
                      <a:pt x="3150" y="1300"/>
                    </a:lnTo>
                    <a:lnTo>
                      <a:pt x="3050" y="1000"/>
                    </a:lnTo>
                    <a:lnTo>
                      <a:pt x="2900" y="700"/>
                    </a:lnTo>
                    <a:lnTo>
                      <a:pt x="2700" y="450"/>
                    </a:lnTo>
                    <a:lnTo>
                      <a:pt x="2500" y="250"/>
                    </a:lnTo>
                    <a:lnTo>
                      <a:pt x="2200" y="100"/>
                    </a:lnTo>
                    <a:lnTo>
                      <a:pt x="1950" y="0"/>
                    </a:lnTo>
                    <a:lnTo>
                      <a:pt x="1600" y="0"/>
                    </a:lnTo>
                    <a:lnTo>
                      <a:pt x="1300" y="0"/>
                    </a:lnTo>
                    <a:lnTo>
                      <a:pt x="1300" y="0"/>
                    </a:lnTo>
                    <a:lnTo>
                      <a:pt x="1000" y="100"/>
                    </a:lnTo>
                    <a:lnTo>
                      <a:pt x="700" y="250"/>
                    </a:lnTo>
                    <a:lnTo>
                      <a:pt x="450" y="450"/>
                    </a:lnTo>
                    <a:lnTo>
                      <a:pt x="250" y="650"/>
                    </a:lnTo>
                    <a:lnTo>
                      <a:pt x="100" y="950"/>
                    </a:lnTo>
                    <a:lnTo>
                      <a:pt x="0" y="1250"/>
                    </a:lnTo>
                    <a:lnTo>
                      <a:pt x="0" y="1550"/>
                    </a:lnTo>
                    <a:lnTo>
                      <a:pt x="0" y="1850"/>
                    </a:lnTo>
                    <a:lnTo>
                      <a:pt x="0" y="1850"/>
                    </a:lnTo>
                    <a:lnTo>
                      <a:pt x="100" y="2200"/>
                    </a:lnTo>
                    <a:lnTo>
                      <a:pt x="250" y="2450"/>
                    </a:lnTo>
                    <a:lnTo>
                      <a:pt x="450" y="2700"/>
                    </a:lnTo>
                    <a:lnTo>
                      <a:pt x="650" y="2900"/>
                    </a:lnTo>
                    <a:lnTo>
                      <a:pt x="950" y="3050"/>
                    </a:lnTo>
                    <a:lnTo>
                      <a:pt x="1250" y="3150"/>
                    </a:lnTo>
                    <a:lnTo>
                      <a:pt x="1550" y="3200"/>
                    </a:lnTo>
                    <a:lnTo>
                      <a:pt x="1850" y="3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5"/>
              <p:cNvSpPr/>
              <p:nvPr/>
            </p:nvSpPr>
            <p:spPr>
              <a:xfrm>
                <a:off x="4717358" y="2042415"/>
                <a:ext cx="423889" cy="314442"/>
              </a:xfrm>
              <a:custGeom>
                <a:avLst/>
                <a:gdLst/>
                <a:ahLst/>
                <a:cxnLst/>
                <a:rect l="l" t="t" r="r" b="b"/>
                <a:pathLst>
                  <a:path w="12200" h="9050" extrusionOk="0">
                    <a:moveTo>
                      <a:pt x="10300" y="0"/>
                    </a:moveTo>
                    <a:lnTo>
                      <a:pt x="10400" y="350"/>
                    </a:lnTo>
                    <a:lnTo>
                      <a:pt x="10700" y="1300"/>
                    </a:lnTo>
                    <a:lnTo>
                      <a:pt x="10850" y="1900"/>
                    </a:lnTo>
                    <a:lnTo>
                      <a:pt x="10950" y="2600"/>
                    </a:lnTo>
                    <a:lnTo>
                      <a:pt x="11050" y="3350"/>
                    </a:lnTo>
                    <a:lnTo>
                      <a:pt x="11050" y="4100"/>
                    </a:lnTo>
                    <a:lnTo>
                      <a:pt x="11000" y="4850"/>
                    </a:lnTo>
                    <a:lnTo>
                      <a:pt x="10850" y="5550"/>
                    </a:lnTo>
                    <a:lnTo>
                      <a:pt x="10700" y="5900"/>
                    </a:lnTo>
                    <a:lnTo>
                      <a:pt x="10550" y="6250"/>
                    </a:lnTo>
                    <a:lnTo>
                      <a:pt x="10400" y="6550"/>
                    </a:lnTo>
                    <a:lnTo>
                      <a:pt x="10150" y="6800"/>
                    </a:lnTo>
                    <a:lnTo>
                      <a:pt x="9900" y="7100"/>
                    </a:lnTo>
                    <a:lnTo>
                      <a:pt x="9600" y="7300"/>
                    </a:lnTo>
                    <a:lnTo>
                      <a:pt x="9250" y="7500"/>
                    </a:lnTo>
                    <a:lnTo>
                      <a:pt x="8850" y="7650"/>
                    </a:lnTo>
                    <a:lnTo>
                      <a:pt x="8450" y="7800"/>
                    </a:lnTo>
                    <a:lnTo>
                      <a:pt x="7950" y="7850"/>
                    </a:lnTo>
                    <a:lnTo>
                      <a:pt x="7400" y="7900"/>
                    </a:lnTo>
                    <a:lnTo>
                      <a:pt x="6800" y="7900"/>
                    </a:lnTo>
                    <a:lnTo>
                      <a:pt x="6200" y="7850"/>
                    </a:lnTo>
                    <a:lnTo>
                      <a:pt x="5650" y="7750"/>
                    </a:lnTo>
                    <a:lnTo>
                      <a:pt x="5150" y="7650"/>
                    </a:lnTo>
                    <a:lnTo>
                      <a:pt x="4650" y="7500"/>
                    </a:lnTo>
                    <a:lnTo>
                      <a:pt x="4200" y="7300"/>
                    </a:lnTo>
                    <a:lnTo>
                      <a:pt x="3800" y="7100"/>
                    </a:lnTo>
                    <a:lnTo>
                      <a:pt x="3450" y="6900"/>
                    </a:lnTo>
                    <a:lnTo>
                      <a:pt x="3100" y="6650"/>
                    </a:lnTo>
                    <a:lnTo>
                      <a:pt x="2800" y="6350"/>
                    </a:lnTo>
                    <a:lnTo>
                      <a:pt x="2500" y="6100"/>
                    </a:lnTo>
                    <a:lnTo>
                      <a:pt x="2050" y="5500"/>
                    </a:lnTo>
                    <a:lnTo>
                      <a:pt x="1700" y="4850"/>
                    </a:lnTo>
                    <a:lnTo>
                      <a:pt x="1400" y="4200"/>
                    </a:lnTo>
                    <a:lnTo>
                      <a:pt x="1200" y="3550"/>
                    </a:lnTo>
                    <a:lnTo>
                      <a:pt x="1050" y="2950"/>
                    </a:lnTo>
                    <a:lnTo>
                      <a:pt x="1000" y="2350"/>
                    </a:lnTo>
                    <a:lnTo>
                      <a:pt x="950" y="1850"/>
                    </a:lnTo>
                    <a:lnTo>
                      <a:pt x="950" y="1050"/>
                    </a:lnTo>
                    <a:lnTo>
                      <a:pt x="1000" y="750"/>
                    </a:lnTo>
                    <a:lnTo>
                      <a:pt x="0" y="1200"/>
                    </a:lnTo>
                    <a:lnTo>
                      <a:pt x="50" y="2050"/>
                    </a:lnTo>
                    <a:lnTo>
                      <a:pt x="150" y="2900"/>
                    </a:lnTo>
                    <a:lnTo>
                      <a:pt x="300" y="3750"/>
                    </a:lnTo>
                    <a:lnTo>
                      <a:pt x="600" y="4550"/>
                    </a:lnTo>
                    <a:lnTo>
                      <a:pt x="900" y="5300"/>
                    </a:lnTo>
                    <a:lnTo>
                      <a:pt x="1350" y="6000"/>
                    </a:lnTo>
                    <a:lnTo>
                      <a:pt x="1800" y="6600"/>
                    </a:lnTo>
                    <a:lnTo>
                      <a:pt x="2350" y="7200"/>
                    </a:lnTo>
                    <a:lnTo>
                      <a:pt x="3000" y="7700"/>
                    </a:lnTo>
                    <a:lnTo>
                      <a:pt x="3650" y="8150"/>
                    </a:lnTo>
                    <a:lnTo>
                      <a:pt x="4400" y="8550"/>
                    </a:lnTo>
                    <a:lnTo>
                      <a:pt x="5200" y="8800"/>
                    </a:lnTo>
                    <a:lnTo>
                      <a:pt x="6000" y="8950"/>
                    </a:lnTo>
                    <a:lnTo>
                      <a:pt x="6900" y="9050"/>
                    </a:lnTo>
                    <a:lnTo>
                      <a:pt x="7850" y="9000"/>
                    </a:lnTo>
                    <a:lnTo>
                      <a:pt x="8800" y="8850"/>
                    </a:lnTo>
                    <a:lnTo>
                      <a:pt x="9250" y="8750"/>
                    </a:lnTo>
                    <a:lnTo>
                      <a:pt x="9600" y="8650"/>
                    </a:lnTo>
                    <a:lnTo>
                      <a:pt x="9950" y="8500"/>
                    </a:lnTo>
                    <a:lnTo>
                      <a:pt x="10250" y="8350"/>
                    </a:lnTo>
                    <a:lnTo>
                      <a:pt x="10550" y="8150"/>
                    </a:lnTo>
                    <a:lnTo>
                      <a:pt x="10800" y="7950"/>
                    </a:lnTo>
                    <a:lnTo>
                      <a:pt x="11250" y="7500"/>
                    </a:lnTo>
                    <a:lnTo>
                      <a:pt x="11600" y="7000"/>
                    </a:lnTo>
                    <a:lnTo>
                      <a:pt x="11900" y="6450"/>
                    </a:lnTo>
                    <a:lnTo>
                      <a:pt x="12050" y="5850"/>
                    </a:lnTo>
                    <a:lnTo>
                      <a:pt x="12150" y="5250"/>
                    </a:lnTo>
                    <a:lnTo>
                      <a:pt x="12200" y="4600"/>
                    </a:lnTo>
                    <a:lnTo>
                      <a:pt x="12200" y="4000"/>
                    </a:lnTo>
                    <a:lnTo>
                      <a:pt x="12150" y="3350"/>
                    </a:lnTo>
                    <a:lnTo>
                      <a:pt x="12100" y="2750"/>
                    </a:lnTo>
                    <a:lnTo>
                      <a:pt x="11850" y="1550"/>
                    </a:lnTo>
                    <a:lnTo>
                      <a:pt x="11550" y="550"/>
                    </a:lnTo>
                    <a:lnTo>
                      <a:pt x="10650" y="150"/>
                    </a:lnTo>
                    <a:lnTo>
                      <a:pt x="103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5"/>
              <p:cNvSpPr/>
              <p:nvPr/>
            </p:nvSpPr>
            <p:spPr>
              <a:xfrm>
                <a:off x="4717358" y="2042415"/>
                <a:ext cx="423889" cy="314442"/>
              </a:xfrm>
              <a:custGeom>
                <a:avLst/>
                <a:gdLst/>
                <a:ahLst/>
                <a:cxnLst/>
                <a:rect l="l" t="t" r="r" b="b"/>
                <a:pathLst>
                  <a:path w="12200" h="9050" fill="none" extrusionOk="0">
                    <a:moveTo>
                      <a:pt x="8800" y="8850"/>
                    </a:moveTo>
                    <a:lnTo>
                      <a:pt x="8800" y="8850"/>
                    </a:lnTo>
                    <a:lnTo>
                      <a:pt x="9250" y="8750"/>
                    </a:lnTo>
                    <a:lnTo>
                      <a:pt x="9600" y="8650"/>
                    </a:lnTo>
                    <a:lnTo>
                      <a:pt x="9950" y="8500"/>
                    </a:lnTo>
                    <a:lnTo>
                      <a:pt x="10250" y="8350"/>
                    </a:lnTo>
                    <a:lnTo>
                      <a:pt x="10550" y="8150"/>
                    </a:lnTo>
                    <a:lnTo>
                      <a:pt x="10800" y="7950"/>
                    </a:lnTo>
                    <a:lnTo>
                      <a:pt x="11250" y="7500"/>
                    </a:lnTo>
                    <a:lnTo>
                      <a:pt x="11600" y="7000"/>
                    </a:lnTo>
                    <a:lnTo>
                      <a:pt x="11900" y="6450"/>
                    </a:lnTo>
                    <a:lnTo>
                      <a:pt x="12050" y="5850"/>
                    </a:lnTo>
                    <a:lnTo>
                      <a:pt x="12150" y="5250"/>
                    </a:lnTo>
                    <a:lnTo>
                      <a:pt x="12200" y="4600"/>
                    </a:lnTo>
                    <a:lnTo>
                      <a:pt x="12200" y="4000"/>
                    </a:lnTo>
                    <a:lnTo>
                      <a:pt x="12150" y="3350"/>
                    </a:lnTo>
                    <a:lnTo>
                      <a:pt x="12100" y="2750"/>
                    </a:lnTo>
                    <a:lnTo>
                      <a:pt x="11850" y="1550"/>
                    </a:lnTo>
                    <a:lnTo>
                      <a:pt x="11550" y="550"/>
                    </a:lnTo>
                    <a:lnTo>
                      <a:pt x="11550" y="550"/>
                    </a:lnTo>
                    <a:lnTo>
                      <a:pt x="10650" y="150"/>
                    </a:lnTo>
                    <a:lnTo>
                      <a:pt x="10300" y="0"/>
                    </a:lnTo>
                    <a:lnTo>
                      <a:pt x="10300" y="0"/>
                    </a:lnTo>
                    <a:lnTo>
                      <a:pt x="10300" y="0"/>
                    </a:lnTo>
                    <a:lnTo>
                      <a:pt x="10400" y="350"/>
                    </a:lnTo>
                    <a:lnTo>
                      <a:pt x="10700" y="1300"/>
                    </a:lnTo>
                    <a:lnTo>
                      <a:pt x="10850" y="1900"/>
                    </a:lnTo>
                    <a:lnTo>
                      <a:pt x="10950" y="2600"/>
                    </a:lnTo>
                    <a:lnTo>
                      <a:pt x="11050" y="3350"/>
                    </a:lnTo>
                    <a:lnTo>
                      <a:pt x="11050" y="4100"/>
                    </a:lnTo>
                    <a:lnTo>
                      <a:pt x="11000" y="4850"/>
                    </a:lnTo>
                    <a:lnTo>
                      <a:pt x="10850" y="5550"/>
                    </a:lnTo>
                    <a:lnTo>
                      <a:pt x="10700" y="5900"/>
                    </a:lnTo>
                    <a:lnTo>
                      <a:pt x="10550" y="6250"/>
                    </a:lnTo>
                    <a:lnTo>
                      <a:pt x="10400" y="6550"/>
                    </a:lnTo>
                    <a:lnTo>
                      <a:pt x="10150" y="6800"/>
                    </a:lnTo>
                    <a:lnTo>
                      <a:pt x="9900" y="7100"/>
                    </a:lnTo>
                    <a:lnTo>
                      <a:pt x="9600" y="7300"/>
                    </a:lnTo>
                    <a:lnTo>
                      <a:pt x="9250" y="7500"/>
                    </a:lnTo>
                    <a:lnTo>
                      <a:pt x="8850" y="7650"/>
                    </a:lnTo>
                    <a:lnTo>
                      <a:pt x="8450" y="7800"/>
                    </a:lnTo>
                    <a:lnTo>
                      <a:pt x="7950" y="7850"/>
                    </a:lnTo>
                    <a:lnTo>
                      <a:pt x="7400" y="7900"/>
                    </a:lnTo>
                    <a:lnTo>
                      <a:pt x="6800" y="7900"/>
                    </a:lnTo>
                    <a:lnTo>
                      <a:pt x="6800" y="7900"/>
                    </a:lnTo>
                    <a:lnTo>
                      <a:pt x="6200" y="7850"/>
                    </a:lnTo>
                    <a:lnTo>
                      <a:pt x="5650" y="7750"/>
                    </a:lnTo>
                    <a:lnTo>
                      <a:pt x="5150" y="7650"/>
                    </a:lnTo>
                    <a:lnTo>
                      <a:pt x="4650" y="7500"/>
                    </a:lnTo>
                    <a:lnTo>
                      <a:pt x="4200" y="7300"/>
                    </a:lnTo>
                    <a:lnTo>
                      <a:pt x="3800" y="7100"/>
                    </a:lnTo>
                    <a:lnTo>
                      <a:pt x="3450" y="6900"/>
                    </a:lnTo>
                    <a:lnTo>
                      <a:pt x="3100" y="6650"/>
                    </a:lnTo>
                    <a:lnTo>
                      <a:pt x="2800" y="6350"/>
                    </a:lnTo>
                    <a:lnTo>
                      <a:pt x="2500" y="6100"/>
                    </a:lnTo>
                    <a:lnTo>
                      <a:pt x="2050" y="5500"/>
                    </a:lnTo>
                    <a:lnTo>
                      <a:pt x="1700" y="4850"/>
                    </a:lnTo>
                    <a:lnTo>
                      <a:pt x="1400" y="4200"/>
                    </a:lnTo>
                    <a:lnTo>
                      <a:pt x="1200" y="3550"/>
                    </a:lnTo>
                    <a:lnTo>
                      <a:pt x="1050" y="2950"/>
                    </a:lnTo>
                    <a:lnTo>
                      <a:pt x="1000" y="2350"/>
                    </a:lnTo>
                    <a:lnTo>
                      <a:pt x="950" y="1850"/>
                    </a:lnTo>
                    <a:lnTo>
                      <a:pt x="950" y="1050"/>
                    </a:lnTo>
                    <a:lnTo>
                      <a:pt x="1000" y="750"/>
                    </a:lnTo>
                    <a:lnTo>
                      <a:pt x="1000" y="750"/>
                    </a:lnTo>
                    <a:lnTo>
                      <a:pt x="0" y="1200"/>
                    </a:lnTo>
                    <a:lnTo>
                      <a:pt x="0" y="1200"/>
                    </a:lnTo>
                    <a:lnTo>
                      <a:pt x="50" y="2050"/>
                    </a:lnTo>
                    <a:lnTo>
                      <a:pt x="150" y="2900"/>
                    </a:lnTo>
                    <a:lnTo>
                      <a:pt x="300" y="3750"/>
                    </a:lnTo>
                    <a:lnTo>
                      <a:pt x="600" y="4550"/>
                    </a:lnTo>
                    <a:lnTo>
                      <a:pt x="900" y="5300"/>
                    </a:lnTo>
                    <a:lnTo>
                      <a:pt x="1350" y="6000"/>
                    </a:lnTo>
                    <a:lnTo>
                      <a:pt x="1800" y="6600"/>
                    </a:lnTo>
                    <a:lnTo>
                      <a:pt x="2350" y="7200"/>
                    </a:lnTo>
                    <a:lnTo>
                      <a:pt x="3000" y="7700"/>
                    </a:lnTo>
                    <a:lnTo>
                      <a:pt x="3650" y="8150"/>
                    </a:lnTo>
                    <a:lnTo>
                      <a:pt x="4400" y="8550"/>
                    </a:lnTo>
                    <a:lnTo>
                      <a:pt x="5200" y="8800"/>
                    </a:lnTo>
                    <a:lnTo>
                      <a:pt x="6000" y="8950"/>
                    </a:lnTo>
                    <a:lnTo>
                      <a:pt x="6900" y="9050"/>
                    </a:lnTo>
                    <a:lnTo>
                      <a:pt x="7850" y="9000"/>
                    </a:lnTo>
                    <a:lnTo>
                      <a:pt x="8800" y="88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5"/>
              <p:cNvSpPr/>
              <p:nvPr/>
            </p:nvSpPr>
            <p:spPr>
              <a:xfrm>
                <a:off x="4368171" y="2167497"/>
                <a:ext cx="194572" cy="222368"/>
              </a:xfrm>
              <a:custGeom>
                <a:avLst/>
                <a:gdLst/>
                <a:ahLst/>
                <a:cxnLst/>
                <a:rect l="l" t="t" r="r" b="b"/>
                <a:pathLst>
                  <a:path w="5600" h="6400" extrusionOk="0">
                    <a:moveTo>
                      <a:pt x="5200" y="0"/>
                    </a:moveTo>
                    <a:lnTo>
                      <a:pt x="4650" y="150"/>
                    </a:lnTo>
                    <a:lnTo>
                      <a:pt x="4000" y="350"/>
                    </a:lnTo>
                    <a:lnTo>
                      <a:pt x="3150" y="700"/>
                    </a:lnTo>
                    <a:lnTo>
                      <a:pt x="2200" y="1250"/>
                    </a:lnTo>
                    <a:lnTo>
                      <a:pt x="1700" y="1550"/>
                    </a:lnTo>
                    <a:lnTo>
                      <a:pt x="1150" y="1950"/>
                    </a:lnTo>
                    <a:lnTo>
                      <a:pt x="600" y="2400"/>
                    </a:lnTo>
                    <a:lnTo>
                      <a:pt x="0" y="2950"/>
                    </a:lnTo>
                    <a:lnTo>
                      <a:pt x="0" y="6400"/>
                    </a:lnTo>
                    <a:lnTo>
                      <a:pt x="250" y="5800"/>
                    </a:lnTo>
                    <a:lnTo>
                      <a:pt x="500" y="5400"/>
                    </a:lnTo>
                    <a:lnTo>
                      <a:pt x="1050" y="4500"/>
                    </a:lnTo>
                    <a:lnTo>
                      <a:pt x="1650" y="3700"/>
                    </a:lnTo>
                    <a:lnTo>
                      <a:pt x="2250" y="3000"/>
                    </a:lnTo>
                    <a:lnTo>
                      <a:pt x="2850" y="2300"/>
                    </a:lnTo>
                    <a:lnTo>
                      <a:pt x="3500" y="1650"/>
                    </a:lnTo>
                    <a:lnTo>
                      <a:pt x="4200" y="1050"/>
                    </a:lnTo>
                    <a:lnTo>
                      <a:pt x="4900" y="500"/>
                    </a:lnTo>
                    <a:lnTo>
                      <a:pt x="56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5"/>
              <p:cNvSpPr/>
              <p:nvPr/>
            </p:nvSpPr>
            <p:spPr>
              <a:xfrm>
                <a:off x="4368171" y="2167497"/>
                <a:ext cx="194572" cy="222368"/>
              </a:xfrm>
              <a:custGeom>
                <a:avLst/>
                <a:gdLst/>
                <a:ahLst/>
                <a:cxnLst/>
                <a:rect l="l" t="t" r="r" b="b"/>
                <a:pathLst>
                  <a:path w="5600" h="6400" fill="none" extrusionOk="0">
                    <a:moveTo>
                      <a:pt x="5600" y="0"/>
                    </a:moveTo>
                    <a:lnTo>
                      <a:pt x="5600" y="0"/>
                    </a:lnTo>
                    <a:lnTo>
                      <a:pt x="5600" y="0"/>
                    </a:lnTo>
                    <a:lnTo>
                      <a:pt x="5200" y="0"/>
                    </a:lnTo>
                    <a:lnTo>
                      <a:pt x="4650" y="150"/>
                    </a:lnTo>
                    <a:lnTo>
                      <a:pt x="4000" y="350"/>
                    </a:lnTo>
                    <a:lnTo>
                      <a:pt x="3150" y="700"/>
                    </a:lnTo>
                    <a:lnTo>
                      <a:pt x="2200" y="1250"/>
                    </a:lnTo>
                    <a:lnTo>
                      <a:pt x="1700" y="1550"/>
                    </a:lnTo>
                    <a:lnTo>
                      <a:pt x="1150" y="1950"/>
                    </a:lnTo>
                    <a:lnTo>
                      <a:pt x="600" y="2400"/>
                    </a:lnTo>
                    <a:lnTo>
                      <a:pt x="0" y="2950"/>
                    </a:lnTo>
                    <a:lnTo>
                      <a:pt x="0" y="6400"/>
                    </a:lnTo>
                    <a:lnTo>
                      <a:pt x="0" y="6400"/>
                    </a:lnTo>
                    <a:lnTo>
                      <a:pt x="250" y="5800"/>
                    </a:lnTo>
                    <a:lnTo>
                      <a:pt x="500" y="5400"/>
                    </a:lnTo>
                    <a:lnTo>
                      <a:pt x="500" y="5400"/>
                    </a:lnTo>
                    <a:lnTo>
                      <a:pt x="1050" y="4500"/>
                    </a:lnTo>
                    <a:lnTo>
                      <a:pt x="1650" y="3700"/>
                    </a:lnTo>
                    <a:lnTo>
                      <a:pt x="2250" y="3000"/>
                    </a:lnTo>
                    <a:lnTo>
                      <a:pt x="2850" y="2300"/>
                    </a:lnTo>
                    <a:lnTo>
                      <a:pt x="3500" y="1650"/>
                    </a:lnTo>
                    <a:lnTo>
                      <a:pt x="4200" y="1050"/>
                    </a:lnTo>
                    <a:lnTo>
                      <a:pt x="4900" y="500"/>
                    </a:lnTo>
                    <a:lnTo>
                      <a:pt x="5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5"/>
              <p:cNvSpPr/>
              <p:nvPr/>
            </p:nvSpPr>
            <p:spPr>
              <a:xfrm>
                <a:off x="4368171" y="2167497"/>
                <a:ext cx="215419" cy="509014"/>
              </a:xfrm>
              <a:custGeom>
                <a:avLst/>
                <a:gdLst/>
                <a:ahLst/>
                <a:cxnLst/>
                <a:rect l="l" t="t" r="r" b="b"/>
                <a:pathLst>
                  <a:path w="6200" h="14650" extrusionOk="0">
                    <a:moveTo>
                      <a:pt x="5600" y="0"/>
                    </a:moveTo>
                    <a:lnTo>
                      <a:pt x="4900" y="500"/>
                    </a:lnTo>
                    <a:lnTo>
                      <a:pt x="4200" y="1050"/>
                    </a:lnTo>
                    <a:lnTo>
                      <a:pt x="3500" y="1650"/>
                    </a:lnTo>
                    <a:lnTo>
                      <a:pt x="2850" y="2300"/>
                    </a:lnTo>
                    <a:lnTo>
                      <a:pt x="2250" y="3000"/>
                    </a:lnTo>
                    <a:lnTo>
                      <a:pt x="1650" y="3700"/>
                    </a:lnTo>
                    <a:lnTo>
                      <a:pt x="1050" y="4500"/>
                    </a:lnTo>
                    <a:lnTo>
                      <a:pt x="500" y="5400"/>
                    </a:lnTo>
                    <a:lnTo>
                      <a:pt x="250" y="5800"/>
                    </a:lnTo>
                    <a:lnTo>
                      <a:pt x="0" y="6400"/>
                    </a:lnTo>
                    <a:lnTo>
                      <a:pt x="0" y="14450"/>
                    </a:lnTo>
                    <a:lnTo>
                      <a:pt x="850" y="14650"/>
                    </a:lnTo>
                    <a:lnTo>
                      <a:pt x="1400" y="12750"/>
                    </a:lnTo>
                    <a:lnTo>
                      <a:pt x="1950" y="10800"/>
                    </a:lnTo>
                    <a:lnTo>
                      <a:pt x="2150" y="9850"/>
                    </a:lnTo>
                    <a:lnTo>
                      <a:pt x="2350" y="8850"/>
                    </a:lnTo>
                    <a:lnTo>
                      <a:pt x="2500" y="7900"/>
                    </a:lnTo>
                    <a:lnTo>
                      <a:pt x="2600" y="6900"/>
                    </a:lnTo>
                    <a:lnTo>
                      <a:pt x="3450" y="7900"/>
                    </a:lnTo>
                    <a:lnTo>
                      <a:pt x="4250" y="9000"/>
                    </a:lnTo>
                    <a:lnTo>
                      <a:pt x="4950" y="10100"/>
                    </a:lnTo>
                    <a:lnTo>
                      <a:pt x="5600" y="11250"/>
                    </a:lnTo>
                    <a:lnTo>
                      <a:pt x="5750" y="11500"/>
                    </a:lnTo>
                    <a:lnTo>
                      <a:pt x="5900" y="10400"/>
                    </a:lnTo>
                    <a:lnTo>
                      <a:pt x="6050" y="9250"/>
                    </a:lnTo>
                    <a:lnTo>
                      <a:pt x="6150" y="7950"/>
                    </a:lnTo>
                    <a:lnTo>
                      <a:pt x="6200" y="6550"/>
                    </a:lnTo>
                    <a:lnTo>
                      <a:pt x="6200" y="5050"/>
                    </a:lnTo>
                    <a:lnTo>
                      <a:pt x="6100" y="3450"/>
                    </a:lnTo>
                    <a:lnTo>
                      <a:pt x="5900" y="1750"/>
                    </a:lnTo>
                    <a:lnTo>
                      <a:pt x="56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5"/>
              <p:cNvSpPr/>
              <p:nvPr/>
            </p:nvSpPr>
            <p:spPr>
              <a:xfrm>
                <a:off x="4368171" y="2167497"/>
                <a:ext cx="215419" cy="509014"/>
              </a:xfrm>
              <a:custGeom>
                <a:avLst/>
                <a:gdLst/>
                <a:ahLst/>
                <a:cxnLst/>
                <a:rect l="l" t="t" r="r" b="b"/>
                <a:pathLst>
                  <a:path w="6200" h="14650" fill="none" extrusionOk="0">
                    <a:moveTo>
                      <a:pt x="2600" y="6900"/>
                    </a:moveTo>
                    <a:lnTo>
                      <a:pt x="2600" y="6900"/>
                    </a:lnTo>
                    <a:lnTo>
                      <a:pt x="3450" y="7900"/>
                    </a:lnTo>
                    <a:lnTo>
                      <a:pt x="4250" y="9000"/>
                    </a:lnTo>
                    <a:lnTo>
                      <a:pt x="4950" y="10100"/>
                    </a:lnTo>
                    <a:lnTo>
                      <a:pt x="5600" y="11250"/>
                    </a:lnTo>
                    <a:lnTo>
                      <a:pt x="5600" y="11250"/>
                    </a:lnTo>
                    <a:lnTo>
                      <a:pt x="5750" y="11500"/>
                    </a:lnTo>
                    <a:lnTo>
                      <a:pt x="5750" y="11500"/>
                    </a:lnTo>
                    <a:lnTo>
                      <a:pt x="5900" y="10400"/>
                    </a:lnTo>
                    <a:lnTo>
                      <a:pt x="6050" y="9250"/>
                    </a:lnTo>
                    <a:lnTo>
                      <a:pt x="6150" y="7950"/>
                    </a:lnTo>
                    <a:lnTo>
                      <a:pt x="6200" y="6550"/>
                    </a:lnTo>
                    <a:lnTo>
                      <a:pt x="6200" y="5050"/>
                    </a:lnTo>
                    <a:lnTo>
                      <a:pt x="6100" y="3450"/>
                    </a:lnTo>
                    <a:lnTo>
                      <a:pt x="5900" y="1750"/>
                    </a:lnTo>
                    <a:lnTo>
                      <a:pt x="5600" y="0"/>
                    </a:lnTo>
                    <a:lnTo>
                      <a:pt x="5600" y="0"/>
                    </a:lnTo>
                    <a:lnTo>
                      <a:pt x="4900" y="500"/>
                    </a:lnTo>
                    <a:lnTo>
                      <a:pt x="4200" y="1050"/>
                    </a:lnTo>
                    <a:lnTo>
                      <a:pt x="3500" y="1650"/>
                    </a:lnTo>
                    <a:lnTo>
                      <a:pt x="2850" y="2300"/>
                    </a:lnTo>
                    <a:lnTo>
                      <a:pt x="2250" y="3000"/>
                    </a:lnTo>
                    <a:lnTo>
                      <a:pt x="1650" y="3700"/>
                    </a:lnTo>
                    <a:lnTo>
                      <a:pt x="1050" y="4500"/>
                    </a:lnTo>
                    <a:lnTo>
                      <a:pt x="500" y="5400"/>
                    </a:lnTo>
                    <a:lnTo>
                      <a:pt x="500" y="5400"/>
                    </a:lnTo>
                    <a:lnTo>
                      <a:pt x="250" y="5800"/>
                    </a:lnTo>
                    <a:lnTo>
                      <a:pt x="0" y="6400"/>
                    </a:lnTo>
                    <a:lnTo>
                      <a:pt x="0" y="14450"/>
                    </a:lnTo>
                    <a:lnTo>
                      <a:pt x="850" y="14650"/>
                    </a:lnTo>
                    <a:lnTo>
                      <a:pt x="850" y="14650"/>
                    </a:lnTo>
                    <a:lnTo>
                      <a:pt x="1400" y="12750"/>
                    </a:lnTo>
                    <a:lnTo>
                      <a:pt x="1950" y="10800"/>
                    </a:lnTo>
                    <a:lnTo>
                      <a:pt x="2150" y="9850"/>
                    </a:lnTo>
                    <a:lnTo>
                      <a:pt x="2350" y="8850"/>
                    </a:lnTo>
                    <a:lnTo>
                      <a:pt x="2500" y="7900"/>
                    </a:lnTo>
                    <a:lnTo>
                      <a:pt x="2600" y="69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5"/>
              <p:cNvSpPr/>
              <p:nvPr/>
            </p:nvSpPr>
            <p:spPr>
              <a:xfrm>
                <a:off x="4397704" y="2407237"/>
                <a:ext cx="170250" cy="305756"/>
              </a:xfrm>
              <a:custGeom>
                <a:avLst/>
                <a:gdLst/>
                <a:ahLst/>
                <a:cxnLst/>
                <a:rect l="l" t="t" r="r" b="b"/>
                <a:pathLst>
                  <a:path w="4900" h="8800" extrusionOk="0">
                    <a:moveTo>
                      <a:pt x="1750" y="0"/>
                    </a:moveTo>
                    <a:lnTo>
                      <a:pt x="1650" y="1000"/>
                    </a:lnTo>
                    <a:lnTo>
                      <a:pt x="1500" y="1950"/>
                    </a:lnTo>
                    <a:lnTo>
                      <a:pt x="1300" y="2950"/>
                    </a:lnTo>
                    <a:lnTo>
                      <a:pt x="1100" y="3900"/>
                    </a:lnTo>
                    <a:lnTo>
                      <a:pt x="550" y="5850"/>
                    </a:lnTo>
                    <a:lnTo>
                      <a:pt x="0" y="7750"/>
                    </a:lnTo>
                    <a:lnTo>
                      <a:pt x="3600" y="8800"/>
                    </a:lnTo>
                    <a:lnTo>
                      <a:pt x="3700" y="8500"/>
                    </a:lnTo>
                    <a:lnTo>
                      <a:pt x="4050" y="7700"/>
                    </a:lnTo>
                    <a:lnTo>
                      <a:pt x="4450" y="6400"/>
                    </a:lnTo>
                    <a:lnTo>
                      <a:pt x="4650" y="5550"/>
                    </a:lnTo>
                    <a:lnTo>
                      <a:pt x="4900" y="4600"/>
                    </a:lnTo>
                    <a:lnTo>
                      <a:pt x="4750" y="4350"/>
                    </a:lnTo>
                    <a:lnTo>
                      <a:pt x="4100" y="3200"/>
                    </a:lnTo>
                    <a:lnTo>
                      <a:pt x="3400" y="2100"/>
                    </a:lnTo>
                    <a:lnTo>
                      <a:pt x="2600" y="1000"/>
                    </a:lnTo>
                    <a:lnTo>
                      <a:pt x="17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5"/>
              <p:cNvSpPr/>
              <p:nvPr/>
            </p:nvSpPr>
            <p:spPr>
              <a:xfrm>
                <a:off x="4397704" y="2407237"/>
                <a:ext cx="170250" cy="305756"/>
              </a:xfrm>
              <a:custGeom>
                <a:avLst/>
                <a:gdLst/>
                <a:ahLst/>
                <a:cxnLst/>
                <a:rect l="l" t="t" r="r" b="b"/>
                <a:pathLst>
                  <a:path w="4900" h="8800" fill="none" extrusionOk="0">
                    <a:moveTo>
                      <a:pt x="4750" y="4350"/>
                    </a:moveTo>
                    <a:lnTo>
                      <a:pt x="4750" y="4350"/>
                    </a:lnTo>
                    <a:lnTo>
                      <a:pt x="4100" y="3200"/>
                    </a:lnTo>
                    <a:lnTo>
                      <a:pt x="3400" y="2100"/>
                    </a:lnTo>
                    <a:lnTo>
                      <a:pt x="2600" y="1000"/>
                    </a:lnTo>
                    <a:lnTo>
                      <a:pt x="1750" y="0"/>
                    </a:lnTo>
                    <a:lnTo>
                      <a:pt x="1750" y="0"/>
                    </a:lnTo>
                    <a:lnTo>
                      <a:pt x="1650" y="1000"/>
                    </a:lnTo>
                    <a:lnTo>
                      <a:pt x="1500" y="1950"/>
                    </a:lnTo>
                    <a:lnTo>
                      <a:pt x="1300" y="2950"/>
                    </a:lnTo>
                    <a:lnTo>
                      <a:pt x="1100" y="3900"/>
                    </a:lnTo>
                    <a:lnTo>
                      <a:pt x="550" y="5850"/>
                    </a:lnTo>
                    <a:lnTo>
                      <a:pt x="0" y="7750"/>
                    </a:lnTo>
                    <a:lnTo>
                      <a:pt x="3600" y="8800"/>
                    </a:lnTo>
                    <a:lnTo>
                      <a:pt x="3600" y="8800"/>
                    </a:lnTo>
                    <a:lnTo>
                      <a:pt x="3700" y="8500"/>
                    </a:lnTo>
                    <a:lnTo>
                      <a:pt x="4050" y="7700"/>
                    </a:lnTo>
                    <a:lnTo>
                      <a:pt x="4450" y="6400"/>
                    </a:lnTo>
                    <a:lnTo>
                      <a:pt x="4650" y="5550"/>
                    </a:lnTo>
                    <a:lnTo>
                      <a:pt x="4900" y="4600"/>
                    </a:lnTo>
                    <a:lnTo>
                      <a:pt x="4900" y="4600"/>
                    </a:lnTo>
                    <a:lnTo>
                      <a:pt x="4750" y="43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45"/>
              <p:cNvSpPr/>
              <p:nvPr/>
            </p:nvSpPr>
            <p:spPr>
              <a:xfrm>
                <a:off x="5438317" y="2631342"/>
                <a:ext cx="368297" cy="818245"/>
              </a:xfrm>
              <a:custGeom>
                <a:avLst/>
                <a:gdLst/>
                <a:ahLst/>
                <a:cxnLst/>
                <a:rect l="l" t="t" r="r" b="b"/>
                <a:pathLst>
                  <a:path w="10600" h="23550" extrusionOk="0">
                    <a:moveTo>
                      <a:pt x="5850" y="0"/>
                    </a:moveTo>
                    <a:lnTo>
                      <a:pt x="2200" y="1150"/>
                    </a:lnTo>
                    <a:lnTo>
                      <a:pt x="3450" y="3550"/>
                    </a:lnTo>
                    <a:lnTo>
                      <a:pt x="4100" y="4900"/>
                    </a:lnTo>
                    <a:lnTo>
                      <a:pt x="4700" y="6250"/>
                    </a:lnTo>
                    <a:lnTo>
                      <a:pt x="5350" y="7750"/>
                    </a:lnTo>
                    <a:lnTo>
                      <a:pt x="5950" y="9300"/>
                    </a:lnTo>
                    <a:lnTo>
                      <a:pt x="6500" y="10950"/>
                    </a:lnTo>
                    <a:lnTo>
                      <a:pt x="6950" y="12700"/>
                    </a:lnTo>
                    <a:lnTo>
                      <a:pt x="6200" y="12350"/>
                    </a:lnTo>
                    <a:lnTo>
                      <a:pt x="5500" y="12150"/>
                    </a:lnTo>
                    <a:lnTo>
                      <a:pt x="5150" y="12100"/>
                    </a:lnTo>
                    <a:lnTo>
                      <a:pt x="4900" y="12100"/>
                    </a:lnTo>
                    <a:lnTo>
                      <a:pt x="4700" y="12150"/>
                    </a:lnTo>
                    <a:lnTo>
                      <a:pt x="4600" y="12250"/>
                    </a:lnTo>
                    <a:lnTo>
                      <a:pt x="4550" y="12300"/>
                    </a:lnTo>
                    <a:lnTo>
                      <a:pt x="4500" y="12500"/>
                    </a:lnTo>
                    <a:lnTo>
                      <a:pt x="4500" y="12700"/>
                    </a:lnTo>
                    <a:lnTo>
                      <a:pt x="4550" y="12950"/>
                    </a:lnTo>
                    <a:lnTo>
                      <a:pt x="4650" y="13200"/>
                    </a:lnTo>
                    <a:lnTo>
                      <a:pt x="4900" y="13750"/>
                    </a:lnTo>
                    <a:lnTo>
                      <a:pt x="5250" y="14350"/>
                    </a:lnTo>
                    <a:lnTo>
                      <a:pt x="5950" y="15350"/>
                    </a:lnTo>
                    <a:lnTo>
                      <a:pt x="6250" y="15750"/>
                    </a:lnTo>
                    <a:lnTo>
                      <a:pt x="5300" y="15700"/>
                    </a:lnTo>
                    <a:lnTo>
                      <a:pt x="3900" y="15700"/>
                    </a:lnTo>
                    <a:lnTo>
                      <a:pt x="2450" y="15800"/>
                    </a:lnTo>
                    <a:lnTo>
                      <a:pt x="1800" y="15850"/>
                    </a:lnTo>
                    <a:lnTo>
                      <a:pt x="1250" y="16000"/>
                    </a:lnTo>
                    <a:lnTo>
                      <a:pt x="1050" y="16050"/>
                    </a:lnTo>
                    <a:lnTo>
                      <a:pt x="900" y="16150"/>
                    </a:lnTo>
                    <a:lnTo>
                      <a:pt x="800" y="16250"/>
                    </a:lnTo>
                    <a:lnTo>
                      <a:pt x="750" y="16400"/>
                    </a:lnTo>
                    <a:lnTo>
                      <a:pt x="750" y="16550"/>
                    </a:lnTo>
                    <a:lnTo>
                      <a:pt x="850" y="16700"/>
                    </a:lnTo>
                    <a:lnTo>
                      <a:pt x="1050" y="16850"/>
                    </a:lnTo>
                    <a:lnTo>
                      <a:pt x="1250" y="16950"/>
                    </a:lnTo>
                    <a:lnTo>
                      <a:pt x="1850" y="17200"/>
                    </a:lnTo>
                    <a:lnTo>
                      <a:pt x="2500" y="17400"/>
                    </a:lnTo>
                    <a:lnTo>
                      <a:pt x="3150" y="17550"/>
                    </a:lnTo>
                    <a:lnTo>
                      <a:pt x="3750" y="17650"/>
                    </a:lnTo>
                    <a:lnTo>
                      <a:pt x="4300" y="17700"/>
                    </a:lnTo>
                    <a:lnTo>
                      <a:pt x="3600" y="17800"/>
                    </a:lnTo>
                    <a:lnTo>
                      <a:pt x="2900" y="17900"/>
                    </a:lnTo>
                    <a:lnTo>
                      <a:pt x="2100" y="18050"/>
                    </a:lnTo>
                    <a:lnTo>
                      <a:pt x="1350" y="18250"/>
                    </a:lnTo>
                    <a:lnTo>
                      <a:pt x="650" y="18500"/>
                    </a:lnTo>
                    <a:lnTo>
                      <a:pt x="400" y="18650"/>
                    </a:lnTo>
                    <a:lnTo>
                      <a:pt x="150" y="18800"/>
                    </a:lnTo>
                    <a:lnTo>
                      <a:pt x="50" y="19000"/>
                    </a:lnTo>
                    <a:lnTo>
                      <a:pt x="0" y="19200"/>
                    </a:lnTo>
                    <a:lnTo>
                      <a:pt x="50" y="19300"/>
                    </a:lnTo>
                    <a:lnTo>
                      <a:pt x="150" y="19400"/>
                    </a:lnTo>
                    <a:lnTo>
                      <a:pt x="250" y="19500"/>
                    </a:lnTo>
                    <a:lnTo>
                      <a:pt x="450" y="19600"/>
                    </a:lnTo>
                    <a:lnTo>
                      <a:pt x="950" y="19700"/>
                    </a:lnTo>
                    <a:lnTo>
                      <a:pt x="1600" y="19750"/>
                    </a:lnTo>
                    <a:lnTo>
                      <a:pt x="2300" y="19800"/>
                    </a:lnTo>
                    <a:lnTo>
                      <a:pt x="3000" y="19750"/>
                    </a:lnTo>
                    <a:lnTo>
                      <a:pt x="4150" y="19650"/>
                    </a:lnTo>
                    <a:lnTo>
                      <a:pt x="4650" y="19550"/>
                    </a:lnTo>
                    <a:lnTo>
                      <a:pt x="4100" y="19750"/>
                    </a:lnTo>
                    <a:lnTo>
                      <a:pt x="2850" y="20200"/>
                    </a:lnTo>
                    <a:lnTo>
                      <a:pt x="2200" y="20450"/>
                    </a:lnTo>
                    <a:lnTo>
                      <a:pt x="1650" y="20750"/>
                    </a:lnTo>
                    <a:lnTo>
                      <a:pt x="1400" y="20900"/>
                    </a:lnTo>
                    <a:lnTo>
                      <a:pt x="1250" y="21050"/>
                    </a:lnTo>
                    <a:lnTo>
                      <a:pt x="1150" y="21200"/>
                    </a:lnTo>
                    <a:lnTo>
                      <a:pt x="1100" y="21350"/>
                    </a:lnTo>
                    <a:lnTo>
                      <a:pt x="1200" y="21500"/>
                    </a:lnTo>
                    <a:lnTo>
                      <a:pt x="1350" y="21600"/>
                    </a:lnTo>
                    <a:lnTo>
                      <a:pt x="1550" y="21700"/>
                    </a:lnTo>
                    <a:lnTo>
                      <a:pt x="1850" y="21750"/>
                    </a:lnTo>
                    <a:lnTo>
                      <a:pt x="2500" y="21850"/>
                    </a:lnTo>
                    <a:lnTo>
                      <a:pt x="3300" y="21900"/>
                    </a:lnTo>
                    <a:lnTo>
                      <a:pt x="5450" y="21900"/>
                    </a:lnTo>
                    <a:lnTo>
                      <a:pt x="5000" y="22000"/>
                    </a:lnTo>
                    <a:lnTo>
                      <a:pt x="4050" y="22250"/>
                    </a:lnTo>
                    <a:lnTo>
                      <a:pt x="3550" y="22400"/>
                    </a:lnTo>
                    <a:lnTo>
                      <a:pt x="3150" y="22600"/>
                    </a:lnTo>
                    <a:lnTo>
                      <a:pt x="2850" y="22800"/>
                    </a:lnTo>
                    <a:lnTo>
                      <a:pt x="2750" y="22900"/>
                    </a:lnTo>
                    <a:lnTo>
                      <a:pt x="2750" y="23000"/>
                    </a:lnTo>
                    <a:lnTo>
                      <a:pt x="2800" y="23100"/>
                    </a:lnTo>
                    <a:lnTo>
                      <a:pt x="2900" y="23200"/>
                    </a:lnTo>
                    <a:lnTo>
                      <a:pt x="3250" y="23350"/>
                    </a:lnTo>
                    <a:lnTo>
                      <a:pt x="3800" y="23450"/>
                    </a:lnTo>
                    <a:lnTo>
                      <a:pt x="4500" y="23550"/>
                    </a:lnTo>
                    <a:lnTo>
                      <a:pt x="5250" y="23550"/>
                    </a:lnTo>
                    <a:lnTo>
                      <a:pt x="6000" y="23450"/>
                    </a:lnTo>
                    <a:lnTo>
                      <a:pt x="6400" y="23400"/>
                    </a:lnTo>
                    <a:lnTo>
                      <a:pt x="6800" y="23250"/>
                    </a:lnTo>
                    <a:lnTo>
                      <a:pt x="7150" y="23100"/>
                    </a:lnTo>
                    <a:lnTo>
                      <a:pt x="7500" y="22950"/>
                    </a:lnTo>
                    <a:lnTo>
                      <a:pt x="8000" y="22600"/>
                    </a:lnTo>
                    <a:lnTo>
                      <a:pt x="8200" y="22400"/>
                    </a:lnTo>
                    <a:lnTo>
                      <a:pt x="8400" y="22150"/>
                    </a:lnTo>
                    <a:lnTo>
                      <a:pt x="8600" y="22000"/>
                    </a:lnTo>
                    <a:lnTo>
                      <a:pt x="9150" y="21650"/>
                    </a:lnTo>
                    <a:lnTo>
                      <a:pt x="9500" y="21300"/>
                    </a:lnTo>
                    <a:lnTo>
                      <a:pt x="9900" y="20950"/>
                    </a:lnTo>
                    <a:lnTo>
                      <a:pt x="10250" y="20450"/>
                    </a:lnTo>
                    <a:lnTo>
                      <a:pt x="10600" y="19900"/>
                    </a:lnTo>
                    <a:lnTo>
                      <a:pt x="10600" y="12000"/>
                    </a:lnTo>
                    <a:lnTo>
                      <a:pt x="9950" y="10100"/>
                    </a:lnTo>
                    <a:lnTo>
                      <a:pt x="9200" y="8100"/>
                    </a:lnTo>
                    <a:lnTo>
                      <a:pt x="7600" y="4200"/>
                    </a:lnTo>
                    <a:lnTo>
                      <a:pt x="6350" y="1200"/>
                    </a:lnTo>
                    <a:lnTo>
                      <a:pt x="58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5"/>
              <p:cNvSpPr/>
              <p:nvPr/>
            </p:nvSpPr>
            <p:spPr>
              <a:xfrm>
                <a:off x="5438317" y="2631342"/>
                <a:ext cx="368297" cy="818245"/>
              </a:xfrm>
              <a:custGeom>
                <a:avLst/>
                <a:gdLst/>
                <a:ahLst/>
                <a:cxnLst/>
                <a:rect l="l" t="t" r="r" b="b"/>
                <a:pathLst>
                  <a:path w="10600" h="23550" fill="none" extrusionOk="0">
                    <a:moveTo>
                      <a:pt x="5850" y="0"/>
                    </a:moveTo>
                    <a:lnTo>
                      <a:pt x="5850" y="0"/>
                    </a:lnTo>
                    <a:lnTo>
                      <a:pt x="2200" y="1150"/>
                    </a:lnTo>
                    <a:lnTo>
                      <a:pt x="2200" y="1150"/>
                    </a:lnTo>
                    <a:lnTo>
                      <a:pt x="3450" y="3550"/>
                    </a:lnTo>
                    <a:lnTo>
                      <a:pt x="4100" y="4900"/>
                    </a:lnTo>
                    <a:lnTo>
                      <a:pt x="4700" y="6250"/>
                    </a:lnTo>
                    <a:lnTo>
                      <a:pt x="5350" y="7750"/>
                    </a:lnTo>
                    <a:lnTo>
                      <a:pt x="5950" y="9300"/>
                    </a:lnTo>
                    <a:lnTo>
                      <a:pt x="6500" y="10950"/>
                    </a:lnTo>
                    <a:lnTo>
                      <a:pt x="6950" y="12700"/>
                    </a:lnTo>
                    <a:lnTo>
                      <a:pt x="6950" y="12700"/>
                    </a:lnTo>
                    <a:lnTo>
                      <a:pt x="6200" y="12350"/>
                    </a:lnTo>
                    <a:lnTo>
                      <a:pt x="5500" y="12150"/>
                    </a:lnTo>
                    <a:lnTo>
                      <a:pt x="5150" y="12100"/>
                    </a:lnTo>
                    <a:lnTo>
                      <a:pt x="4900" y="12100"/>
                    </a:lnTo>
                    <a:lnTo>
                      <a:pt x="4700" y="12150"/>
                    </a:lnTo>
                    <a:lnTo>
                      <a:pt x="4600" y="12250"/>
                    </a:lnTo>
                    <a:lnTo>
                      <a:pt x="4550" y="12300"/>
                    </a:lnTo>
                    <a:lnTo>
                      <a:pt x="4550" y="12300"/>
                    </a:lnTo>
                    <a:lnTo>
                      <a:pt x="4500" y="12500"/>
                    </a:lnTo>
                    <a:lnTo>
                      <a:pt x="4500" y="12700"/>
                    </a:lnTo>
                    <a:lnTo>
                      <a:pt x="4550" y="12950"/>
                    </a:lnTo>
                    <a:lnTo>
                      <a:pt x="4650" y="13200"/>
                    </a:lnTo>
                    <a:lnTo>
                      <a:pt x="4900" y="13750"/>
                    </a:lnTo>
                    <a:lnTo>
                      <a:pt x="5250" y="14350"/>
                    </a:lnTo>
                    <a:lnTo>
                      <a:pt x="5950" y="15350"/>
                    </a:lnTo>
                    <a:lnTo>
                      <a:pt x="6250" y="15750"/>
                    </a:lnTo>
                    <a:lnTo>
                      <a:pt x="6250" y="15750"/>
                    </a:lnTo>
                    <a:lnTo>
                      <a:pt x="5300" y="15700"/>
                    </a:lnTo>
                    <a:lnTo>
                      <a:pt x="5300" y="15700"/>
                    </a:lnTo>
                    <a:lnTo>
                      <a:pt x="3900" y="15700"/>
                    </a:lnTo>
                    <a:lnTo>
                      <a:pt x="2450" y="15800"/>
                    </a:lnTo>
                    <a:lnTo>
                      <a:pt x="1800" y="15850"/>
                    </a:lnTo>
                    <a:lnTo>
                      <a:pt x="1250" y="16000"/>
                    </a:lnTo>
                    <a:lnTo>
                      <a:pt x="1050" y="16050"/>
                    </a:lnTo>
                    <a:lnTo>
                      <a:pt x="900" y="16150"/>
                    </a:lnTo>
                    <a:lnTo>
                      <a:pt x="800" y="16250"/>
                    </a:lnTo>
                    <a:lnTo>
                      <a:pt x="750" y="16400"/>
                    </a:lnTo>
                    <a:lnTo>
                      <a:pt x="750" y="16400"/>
                    </a:lnTo>
                    <a:lnTo>
                      <a:pt x="750" y="16550"/>
                    </a:lnTo>
                    <a:lnTo>
                      <a:pt x="850" y="16700"/>
                    </a:lnTo>
                    <a:lnTo>
                      <a:pt x="1050" y="16850"/>
                    </a:lnTo>
                    <a:lnTo>
                      <a:pt x="1250" y="16950"/>
                    </a:lnTo>
                    <a:lnTo>
                      <a:pt x="1850" y="17200"/>
                    </a:lnTo>
                    <a:lnTo>
                      <a:pt x="2500" y="17400"/>
                    </a:lnTo>
                    <a:lnTo>
                      <a:pt x="3150" y="17550"/>
                    </a:lnTo>
                    <a:lnTo>
                      <a:pt x="3750" y="17650"/>
                    </a:lnTo>
                    <a:lnTo>
                      <a:pt x="4300" y="17700"/>
                    </a:lnTo>
                    <a:lnTo>
                      <a:pt x="4300" y="17700"/>
                    </a:lnTo>
                    <a:lnTo>
                      <a:pt x="3600" y="17800"/>
                    </a:lnTo>
                    <a:lnTo>
                      <a:pt x="2900" y="17900"/>
                    </a:lnTo>
                    <a:lnTo>
                      <a:pt x="2100" y="18050"/>
                    </a:lnTo>
                    <a:lnTo>
                      <a:pt x="1350" y="18250"/>
                    </a:lnTo>
                    <a:lnTo>
                      <a:pt x="650" y="18500"/>
                    </a:lnTo>
                    <a:lnTo>
                      <a:pt x="400" y="18650"/>
                    </a:lnTo>
                    <a:lnTo>
                      <a:pt x="150" y="18800"/>
                    </a:lnTo>
                    <a:lnTo>
                      <a:pt x="50" y="19000"/>
                    </a:lnTo>
                    <a:lnTo>
                      <a:pt x="0" y="19200"/>
                    </a:lnTo>
                    <a:lnTo>
                      <a:pt x="0" y="19200"/>
                    </a:lnTo>
                    <a:lnTo>
                      <a:pt x="50" y="19300"/>
                    </a:lnTo>
                    <a:lnTo>
                      <a:pt x="150" y="19400"/>
                    </a:lnTo>
                    <a:lnTo>
                      <a:pt x="250" y="19500"/>
                    </a:lnTo>
                    <a:lnTo>
                      <a:pt x="450" y="19600"/>
                    </a:lnTo>
                    <a:lnTo>
                      <a:pt x="450" y="19600"/>
                    </a:lnTo>
                    <a:lnTo>
                      <a:pt x="950" y="19700"/>
                    </a:lnTo>
                    <a:lnTo>
                      <a:pt x="1600" y="19750"/>
                    </a:lnTo>
                    <a:lnTo>
                      <a:pt x="2300" y="19800"/>
                    </a:lnTo>
                    <a:lnTo>
                      <a:pt x="3000" y="19750"/>
                    </a:lnTo>
                    <a:lnTo>
                      <a:pt x="4150" y="19650"/>
                    </a:lnTo>
                    <a:lnTo>
                      <a:pt x="4650" y="19550"/>
                    </a:lnTo>
                    <a:lnTo>
                      <a:pt x="4650" y="19550"/>
                    </a:lnTo>
                    <a:lnTo>
                      <a:pt x="4100" y="19750"/>
                    </a:lnTo>
                    <a:lnTo>
                      <a:pt x="2850" y="20200"/>
                    </a:lnTo>
                    <a:lnTo>
                      <a:pt x="2200" y="20450"/>
                    </a:lnTo>
                    <a:lnTo>
                      <a:pt x="1650" y="20750"/>
                    </a:lnTo>
                    <a:lnTo>
                      <a:pt x="1400" y="20900"/>
                    </a:lnTo>
                    <a:lnTo>
                      <a:pt x="1250" y="21050"/>
                    </a:lnTo>
                    <a:lnTo>
                      <a:pt x="1150" y="21200"/>
                    </a:lnTo>
                    <a:lnTo>
                      <a:pt x="1100" y="21350"/>
                    </a:lnTo>
                    <a:lnTo>
                      <a:pt x="1100" y="21350"/>
                    </a:lnTo>
                    <a:lnTo>
                      <a:pt x="1200" y="21500"/>
                    </a:lnTo>
                    <a:lnTo>
                      <a:pt x="1350" y="21600"/>
                    </a:lnTo>
                    <a:lnTo>
                      <a:pt x="1550" y="21700"/>
                    </a:lnTo>
                    <a:lnTo>
                      <a:pt x="1850" y="21750"/>
                    </a:lnTo>
                    <a:lnTo>
                      <a:pt x="2500" y="21850"/>
                    </a:lnTo>
                    <a:lnTo>
                      <a:pt x="3300" y="21900"/>
                    </a:lnTo>
                    <a:lnTo>
                      <a:pt x="4800" y="21900"/>
                    </a:lnTo>
                    <a:lnTo>
                      <a:pt x="5450" y="21900"/>
                    </a:lnTo>
                    <a:lnTo>
                      <a:pt x="5450" y="21900"/>
                    </a:lnTo>
                    <a:lnTo>
                      <a:pt x="5000" y="22000"/>
                    </a:lnTo>
                    <a:lnTo>
                      <a:pt x="4050" y="22250"/>
                    </a:lnTo>
                    <a:lnTo>
                      <a:pt x="3550" y="22400"/>
                    </a:lnTo>
                    <a:lnTo>
                      <a:pt x="3150" y="22600"/>
                    </a:lnTo>
                    <a:lnTo>
                      <a:pt x="2850" y="22800"/>
                    </a:lnTo>
                    <a:lnTo>
                      <a:pt x="2750" y="22900"/>
                    </a:lnTo>
                    <a:lnTo>
                      <a:pt x="2750" y="23000"/>
                    </a:lnTo>
                    <a:lnTo>
                      <a:pt x="2750" y="23000"/>
                    </a:lnTo>
                    <a:lnTo>
                      <a:pt x="2800" y="23100"/>
                    </a:lnTo>
                    <a:lnTo>
                      <a:pt x="2900" y="23200"/>
                    </a:lnTo>
                    <a:lnTo>
                      <a:pt x="3250" y="23350"/>
                    </a:lnTo>
                    <a:lnTo>
                      <a:pt x="3800" y="23450"/>
                    </a:lnTo>
                    <a:lnTo>
                      <a:pt x="4500" y="23550"/>
                    </a:lnTo>
                    <a:lnTo>
                      <a:pt x="5250" y="23550"/>
                    </a:lnTo>
                    <a:lnTo>
                      <a:pt x="6000" y="23450"/>
                    </a:lnTo>
                    <a:lnTo>
                      <a:pt x="6400" y="23400"/>
                    </a:lnTo>
                    <a:lnTo>
                      <a:pt x="6800" y="23250"/>
                    </a:lnTo>
                    <a:lnTo>
                      <a:pt x="7150" y="23100"/>
                    </a:lnTo>
                    <a:lnTo>
                      <a:pt x="7500" y="22950"/>
                    </a:lnTo>
                    <a:lnTo>
                      <a:pt x="7500" y="22950"/>
                    </a:lnTo>
                    <a:lnTo>
                      <a:pt x="8000" y="22600"/>
                    </a:lnTo>
                    <a:lnTo>
                      <a:pt x="8200" y="22400"/>
                    </a:lnTo>
                    <a:lnTo>
                      <a:pt x="8400" y="22150"/>
                    </a:lnTo>
                    <a:lnTo>
                      <a:pt x="8400" y="22150"/>
                    </a:lnTo>
                    <a:lnTo>
                      <a:pt x="8600" y="22000"/>
                    </a:lnTo>
                    <a:lnTo>
                      <a:pt x="9150" y="21650"/>
                    </a:lnTo>
                    <a:lnTo>
                      <a:pt x="9500" y="21300"/>
                    </a:lnTo>
                    <a:lnTo>
                      <a:pt x="9900" y="20950"/>
                    </a:lnTo>
                    <a:lnTo>
                      <a:pt x="10250" y="20450"/>
                    </a:lnTo>
                    <a:lnTo>
                      <a:pt x="10600" y="19900"/>
                    </a:lnTo>
                    <a:lnTo>
                      <a:pt x="10600" y="12000"/>
                    </a:lnTo>
                    <a:lnTo>
                      <a:pt x="10600" y="12000"/>
                    </a:lnTo>
                    <a:lnTo>
                      <a:pt x="9950" y="10100"/>
                    </a:lnTo>
                    <a:lnTo>
                      <a:pt x="9200" y="8100"/>
                    </a:lnTo>
                    <a:lnTo>
                      <a:pt x="7600" y="4200"/>
                    </a:lnTo>
                    <a:lnTo>
                      <a:pt x="6350" y="1200"/>
                    </a:lnTo>
                    <a:lnTo>
                      <a:pt x="58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5"/>
              <p:cNvSpPr/>
              <p:nvPr/>
            </p:nvSpPr>
            <p:spPr>
              <a:xfrm>
                <a:off x="4567955" y="1319719"/>
                <a:ext cx="653206" cy="997181"/>
              </a:xfrm>
              <a:custGeom>
                <a:avLst/>
                <a:gdLst/>
                <a:ahLst/>
                <a:cxnLst/>
                <a:rect l="l" t="t" r="r" b="b"/>
                <a:pathLst>
                  <a:path w="18800" h="28700" extrusionOk="0">
                    <a:moveTo>
                      <a:pt x="9650" y="2800"/>
                    </a:moveTo>
                    <a:lnTo>
                      <a:pt x="9700" y="2900"/>
                    </a:lnTo>
                    <a:lnTo>
                      <a:pt x="9700" y="3000"/>
                    </a:lnTo>
                    <a:lnTo>
                      <a:pt x="9700" y="3400"/>
                    </a:lnTo>
                    <a:lnTo>
                      <a:pt x="9600" y="3800"/>
                    </a:lnTo>
                    <a:lnTo>
                      <a:pt x="9550" y="3950"/>
                    </a:lnTo>
                    <a:lnTo>
                      <a:pt x="9450" y="4000"/>
                    </a:lnTo>
                    <a:lnTo>
                      <a:pt x="9350" y="3950"/>
                    </a:lnTo>
                    <a:lnTo>
                      <a:pt x="9300" y="3800"/>
                    </a:lnTo>
                    <a:lnTo>
                      <a:pt x="9300" y="3600"/>
                    </a:lnTo>
                    <a:lnTo>
                      <a:pt x="9350" y="3400"/>
                    </a:lnTo>
                    <a:lnTo>
                      <a:pt x="9500" y="3000"/>
                    </a:lnTo>
                    <a:lnTo>
                      <a:pt x="9550" y="2850"/>
                    </a:lnTo>
                    <a:lnTo>
                      <a:pt x="9650" y="2800"/>
                    </a:lnTo>
                    <a:close/>
                    <a:moveTo>
                      <a:pt x="10100" y="3300"/>
                    </a:moveTo>
                    <a:lnTo>
                      <a:pt x="10150" y="3350"/>
                    </a:lnTo>
                    <a:lnTo>
                      <a:pt x="10300" y="3550"/>
                    </a:lnTo>
                    <a:lnTo>
                      <a:pt x="10400" y="3800"/>
                    </a:lnTo>
                    <a:lnTo>
                      <a:pt x="10400" y="3900"/>
                    </a:lnTo>
                    <a:lnTo>
                      <a:pt x="10350" y="4000"/>
                    </a:lnTo>
                    <a:lnTo>
                      <a:pt x="10250" y="4000"/>
                    </a:lnTo>
                    <a:lnTo>
                      <a:pt x="10200" y="3950"/>
                    </a:lnTo>
                    <a:lnTo>
                      <a:pt x="10050" y="3700"/>
                    </a:lnTo>
                    <a:lnTo>
                      <a:pt x="10000" y="3450"/>
                    </a:lnTo>
                    <a:lnTo>
                      <a:pt x="10000" y="3350"/>
                    </a:lnTo>
                    <a:lnTo>
                      <a:pt x="10050" y="3300"/>
                    </a:lnTo>
                    <a:close/>
                    <a:moveTo>
                      <a:pt x="11600" y="2350"/>
                    </a:moveTo>
                    <a:lnTo>
                      <a:pt x="12900" y="2400"/>
                    </a:lnTo>
                    <a:lnTo>
                      <a:pt x="14200" y="2600"/>
                    </a:lnTo>
                    <a:lnTo>
                      <a:pt x="14650" y="2650"/>
                    </a:lnTo>
                    <a:lnTo>
                      <a:pt x="14900" y="2750"/>
                    </a:lnTo>
                    <a:lnTo>
                      <a:pt x="15000" y="2850"/>
                    </a:lnTo>
                    <a:lnTo>
                      <a:pt x="15100" y="3000"/>
                    </a:lnTo>
                    <a:lnTo>
                      <a:pt x="15200" y="3350"/>
                    </a:lnTo>
                    <a:lnTo>
                      <a:pt x="15250" y="3800"/>
                    </a:lnTo>
                    <a:lnTo>
                      <a:pt x="15200" y="3850"/>
                    </a:lnTo>
                    <a:lnTo>
                      <a:pt x="15100" y="3950"/>
                    </a:lnTo>
                    <a:lnTo>
                      <a:pt x="14700" y="4050"/>
                    </a:lnTo>
                    <a:lnTo>
                      <a:pt x="14100" y="4150"/>
                    </a:lnTo>
                    <a:lnTo>
                      <a:pt x="13400" y="4250"/>
                    </a:lnTo>
                    <a:lnTo>
                      <a:pt x="12050" y="4250"/>
                    </a:lnTo>
                    <a:lnTo>
                      <a:pt x="11550" y="4200"/>
                    </a:lnTo>
                    <a:lnTo>
                      <a:pt x="11300" y="4100"/>
                    </a:lnTo>
                    <a:lnTo>
                      <a:pt x="11150" y="3950"/>
                    </a:lnTo>
                    <a:lnTo>
                      <a:pt x="11000" y="3750"/>
                    </a:lnTo>
                    <a:lnTo>
                      <a:pt x="10900" y="3500"/>
                    </a:lnTo>
                    <a:lnTo>
                      <a:pt x="10800" y="3250"/>
                    </a:lnTo>
                    <a:lnTo>
                      <a:pt x="10750" y="3000"/>
                    </a:lnTo>
                    <a:lnTo>
                      <a:pt x="10700" y="2750"/>
                    </a:lnTo>
                    <a:lnTo>
                      <a:pt x="10750" y="2550"/>
                    </a:lnTo>
                    <a:lnTo>
                      <a:pt x="10850" y="2400"/>
                    </a:lnTo>
                    <a:lnTo>
                      <a:pt x="11100" y="2350"/>
                    </a:lnTo>
                    <a:close/>
                    <a:moveTo>
                      <a:pt x="8650" y="2300"/>
                    </a:moveTo>
                    <a:lnTo>
                      <a:pt x="8800" y="2400"/>
                    </a:lnTo>
                    <a:lnTo>
                      <a:pt x="8900" y="2600"/>
                    </a:lnTo>
                    <a:lnTo>
                      <a:pt x="8950" y="2800"/>
                    </a:lnTo>
                    <a:lnTo>
                      <a:pt x="8950" y="3100"/>
                    </a:lnTo>
                    <a:lnTo>
                      <a:pt x="8950" y="3350"/>
                    </a:lnTo>
                    <a:lnTo>
                      <a:pt x="8950" y="3650"/>
                    </a:lnTo>
                    <a:lnTo>
                      <a:pt x="8850" y="3850"/>
                    </a:lnTo>
                    <a:lnTo>
                      <a:pt x="8750" y="4050"/>
                    </a:lnTo>
                    <a:lnTo>
                      <a:pt x="8500" y="4250"/>
                    </a:lnTo>
                    <a:lnTo>
                      <a:pt x="8050" y="4400"/>
                    </a:lnTo>
                    <a:lnTo>
                      <a:pt x="7450" y="4600"/>
                    </a:lnTo>
                    <a:lnTo>
                      <a:pt x="6750" y="4800"/>
                    </a:lnTo>
                    <a:lnTo>
                      <a:pt x="6100" y="4950"/>
                    </a:lnTo>
                    <a:lnTo>
                      <a:pt x="5500" y="5050"/>
                    </a:lnTo>
                    <a:lnTo>
                      <a:pt x="5100" y="5050"/>
                    </a:lnTo>
                    <a:lnTo>
                      <a:pt x="4950" y="5000"/>
                    </a:lnTo>
                    <a:lnTo>
                      <a:pt x="4900" y="4950"/>
                    </a:lnTo>
                    <a:lnTo>
                      <a:pt x="4800" y="4500"/>
                    </a:lnTo>
                    <a:lnTo>
                      <a:pt x="4800" y="4150"/>
                    </a:lnTo>
                    <a:lnTo>
                      <a:pt x="4800" y="4000"/>
                    </a:lnTo>
                    <a:lnTo>
                      <a:pt x="4900" y="3850"/>
                    </a:lnTo>
                    <a:lnTo>
                      <a:pt x="5100" y="3700"/>
                    </a:lnTo>
                    <a:lnTo>
                      <a:pt x="5550" y="3450"/>
                    </a:lnTo>
                    <a:lnTo>
                      <a:pt x="6700" y="2900"/>
                    </a:lnTo>
                    <a:lnTo>
                      <a:pt x="7950" y="2450"/>
                    </a:lnTo>
                    <a:lnTo>
                      <a:pt x="8400" y="2350"/>
                    </a:lnTo>
                    <a:lnTo>
                      <a:pt x="8650" y="2300"/>
                    </a:lnTo>
                    <a:close/>
                    <a:moveTo>
                      <a:pt x="14300" y="4750"/>
                    </a:moveTo>
                    <a:lnTo>
                      <a:pt x="14400" y="4800"/>
                    </a:lnTo>
                    <a:lnTo>
                      <a:pt x="14500" y="4900"/>
                    </a:lnTo>
                    <a:lnTo>
                      <a:pt x="14500" y="5100"/>
                    </a:lnTo>
                    <a:lnTo>
                      <a:pt x="14500" y="5250"/>
                    </a:lnTo>
                    <a:lnTo>
                      <a:pt x="14450" y="5450"/>
                    </a:lnTo>
                    <a:lnTo>
                      <a:pt x="14400" y="5700"/>
                    </a:lnTo>
                    <a:lnTo>
                      <a:pt x="14200" y="5900"/>
                    </a:lnTo>
                    <a:lnTo>
                      <a:pt x="13950" y="6100"/>
                    </a:lnTo>
                    <a:lnTo>
                      <a:pt x="13550" y="6250"/>
                    </a:lnTo>
                    <a:lnTo>
                      <a:pt x="13150" y="6300"/>
                    </a:lnTo>
                    <a:lnTo>
                      <a:pt x="12900" y="6300"/>
                    </a:lnTo>
                    <a:lnTo>
                      <a:pt x="12700" y="6250"/>
                    </a:lnTo>
                    <a:lnTo>
                      <a:pt x="12500" y="6150"/>
                    </a:lnTo>
                    <a:lnTo>
                      <a:pt x="12350" y="6050"/>
                    </a:lnTo>
                    <a:lnTo>
                      <a:pt x="12100" y="5800"/>
                    </a:lnTo>
                    <a:lnTo>
                      <a:pt x="11950" y="5600"/>
                    </a:lnTo>
                    <a:lnTo>
                      <a:pt x="11950" y="5450"/>
                    </a:lnTo>
                    <a:lnTo>
                      <a:pt x="12050" y="5350"/>
                    </a:lnTo>
                    <a:lnTo>
                      <a:pt x="12200" y="5350"/>
                    </a:lnTo>
                    <a:lnTo>
                      <a:pt x="12300" y="5450"/>
                    </a:lnTo>
                    <a:lnTo>
                      <a:pt x="12350" y="5550"/>
                    </a:lnTo>
                    <a:lnTo>
                      <a:pt x="12550" y="5750"/>
                    </a:lnTo>
                    <a:lnTo>
                      <a:pt x="12700" y="5850"/>
                    </a:lnTo>
                    <a:lnTo>
                      <a:pt x="12900" y="5900"/>
                    </a:lnTo>
                    <a:lnTo>
                      <a:pt x="13150" y="5950"/>
                    </a:lnTo>
                    <a:lnTo>
                      <a:pt x="13450" y="5900"/>
                    </a:lnTo>
                    <a:lnTo>
                      <a:pt x="13700" y="5800"/>
                    </a:lnTo>
                    <a:lnTo>
                      <a:pt x="13900" y="5700"/>
                    </a:lnTo>
                    <a:lnTo>
                      <a:pt x="14050" y="5550"/>
                    </a:lnTo>
                    <a:lnTo>
                      <a:pt x="14100" y="5400"/>
                    </a:lnTo>
                    <a:lnTo>
                      <a:pt x="14150" y="5150"/>
                    </a:lnTo>
                    <a:lnTo>
                      <a:pt x="14150" y="5000"/>
                    </a:lnTo>
                    <a:lnTo>
                      <a:pt x="14150" y="4850"/>
                    </a:lnTo>
                    <a:lnTo>
                      <a:pt x="14300" y="4750"/>
                    </a:lnTo>
                    <a:close/>
                    <a:moveTo>
                      <a:pt x="8850" y="5350"/>
                    </a:moveTo>
                    <a:lnTo>
                      <a:pt x="8950" y="5500"/>
                    </a:lnTo>
                    <a:lnTo>
                      <a:pt x="9000" y="5650"/>
                    </a:lnTo>
                    <a:lnTo>
                      <a:pt x="8950" y="5850"/>
                    </a:lnTo>
                    <a:lnTo>
                      <a:pt x="8950" y="6050"/>
                    </a:lnTo>
                    <a:lnTo>
                      <a:pt x="8850" y="6300"/>
                    </a:lnTo>
                    <a:lnTo>
                      <a:pt x="8650" y="6500"/>
                    </a:lnTo>
                    <a:lnTo>
                      <a:pt x="8400" y="6700"/>
                    </a:lnTo>
                    <a:lnTo>
                      <a:pt x="8000" y="6850"/>
                    </a:lnTo>
                    <a:lnTo>
                      <a:pt x="7600" y="6900"/>
                    </a:lnTo>
                    <a:lnTo>
                      <a:pt x="7350" y="6850"/>
                    </a:lnTo>
                    <a:lnTo>
                      <a:pt x="7150" y="6800"/>
                    </a:lnTo>
                    <a:lnTo>
                      <a:pt x="6950" y="6750"/>
                    </a:lnTo>
                    <a:lnTo>
                      <a:pt x="6800" y="6650"/>
                    </a:lnTo>
                    <a:lnTo>
                      <a:pt x="6550" y="6400"/>
                    </a:lnTo>
                    <a:lnTo>
                      <a:pt x="6400" y="6150"/>
                    </a:lnTo>
                    <a:lnTo>
                      <a:pt x="6400" y="6000"/>
                    </a:lnTo>
                    <a:lnTo>
                      <a:pt x="6500" y="5900"/>
                    </a:lnTo>
                    <a:lnTo>
                      <a:pt x="6650" y="5900"/>
                    </a:lnTo>
                    <a:lnTo>
                      <a:pt x="6750" y="6000"/>
                    </a:lnTo>
                    <a:lnTo>
                      <a:pt x="6800" y="6150"/>
                    </a:lnTo>
                    <a:lnTo>
                      <a:pt x="7000" y="6350"/>
                    </a:lnTo>
                    <a:lnTo>
                      <a:pt x="7150" y="6450"/>
                    </a:lnTo>
                    <a:lnTo>
                      <a:pt x="7350" y="6500"/>
                    </a:lnTo>
                    <a:lnTo>
                      <a:pt x="7900" y="6500"/>
                    </a:lnTo>
                    <a:lnTo>
                      <a:pt x="8150" y="6400"/>
                    </a:lnTo>
                    <a:lnTo>
                      <a:pt x="8350" y="6250"/>
                    </a:lnTo>
                    <a:lnTo>
                      <a:pt x="8500" y="6150"/>
                    </a:lnTo>
                    <a:lnTo>
                      <a:pt x="8550" y="6000"/>
                    </a:lnTo>
                    <a:lnTo>
                      <a:pt x="8600" y="5700"/>
                    </a:lnTo>
                    <a:lnTo>
                      <a:pt x="8600" y="5550"/>
                    </a:lnTo>
                    <a:lnTo>
                      <a:pt x="8600" y="5450"/>
                    </a:lnTo>
                    <a:lnTo>
                      <a:pt x="8750" y="5350"/>
                    </a:lnTo>
                    <a:close/>
                    <a:moveTo>
                      <a:pt x="10800" y="5450"/>
                    </a:moveTo>
                    <a:lnTo>
                      <a:pt x="10900" y="5550"/>
                    </a:lnTo>
                    <a:lnTo>
                      <a:pt x="12000" y="8200"/>
                    </a:lnTo>
                    <a:lnTo>
                      <a:pt x="11400" y="8850"/>
                    </a:lnTo>
                    <a:lnTo>
                      <a:pt x="11350" y="8900"/>
                    </a:lnTo>
                    <a:lnTo>
                      <a:pt x="11250" y="8900"/>
                    </a:lnTo>
                    <a:lnTo>
                      <a:pt x="11150" y="8850"/>
                    </a:lnTo>
                    <a:lnTo>
                      <a:pt x="11100" y="8750"/>
                    </a:lnTo>
                    <a:lnTo>
                      <a:pt x="11150" y="8600"/>
                    </a:lnTo>
                    <a:lnTo>
                      <a:pt x="11600" y="8150"/>
                    </a:lnTo>
                    <a:lnTo>
                      <a:pt x="10550" y="5700"/>
                    </a:lnTo>
                    <a:lnTo>
                      <a:pt x="10550" y="5550"/>
                    </a:lnTo>
                    <a:lnTo>
                      <a:pt x="10650" y="5450"/>
                    </a:lnTo>
                    <a:close/>
                    <a:moveTo>
                      <a:pt x="10400" y="9650"/>
                    </a:moveTo>
                    <a:lnTo>
                      <a:pt x="10950" y="9700"/>
                    </a:lnTo>
                    <a:lnTo>
                      <a:pt x="11400" y="9800"/>
                    </a:lnTo>
                    <a:lnTo>
                      <a:pt x="11750" y="9950"/>
                    </a:lnTo>
                    <a:lnTo>
                      <a:pt x="12000" y="10100"/>
                    </a:lnTo>
                    <a:lnTo>
                      <a:pt x="12250" y="10300"/>
                    </a:lnTo>
                    <a:lnTo>
                      <a:pt x="12300" y="10400"/>
                    </a:lnTo>
                    <a:lnTo>
                      <a:pt x="12250" y="10550"/>
                    </a:lnTo>
                    <a:lnTo>
                      <a:pt x="12200" y="10600"/>
                    </a:lnTo>
                    <a:lnTo>
                      <a:pt x="12150" y="10600"/>
                    </a:lnTo>
                    <a:lnTo>
                      <a:pt x="12000" y="10550"/>
                    </a:lnTo>
                    <a:lnTo>
                      <a:pt x="11800" y="10400"/>
                    </a:lnTo>
                    <a:lnTo>
                      <a:pt x="11550" y="10300"/>
                    </a:lnTo>
                    <a:lnTo>
                      <a:pt x="11250" y="10150"/>
                    </a:lnTo>
                    <a:lnTo>
                      <a:pt x="10850" y="10050"/>
                    </a:lnTo>
                    <a:lnTo>
                      <a:pt x="10400" y="10050"/>
                    </a:lnTo>
                    <a:lnTo>
                      <a:pt x="9850" y="10100"/>
                    </a:lnTo>
                    <a:lnTo>
                      <a:pt x="9250" y="10300"/>
                    </a:lnTo>
                    <a:lnTo>
                      <a:pt x="9100" y="10300"/>
                    </a:lnTo>
                    <a:lnTo>
                      <a:pt x="9000" y="10150"/>
                    </a:lnTo>
                    <a:lnTo>
                      <a:pt x="9000" y="10050"/>
                    </a:lnTo>
                    <a:lnTo>
                      <a:pt x="9100" y="9950"/>
                    </a:lnTo>
                    <a:lnTo>
                      <a:pt x="9450" y="9800"/>
                    </a:lnTo>
                    <a:lnTo>
                      <a:pt x="9800" y="9750"/>
                    </a:lnTo>
                    <a:lnTo>
                      <a:pt x="10400" y="9650"/>
                    </a:lnTo>
                    <a:close/>
                    <a:moveTo>
                      <a:pt x="15400" y="7850"/>
                    </a:moveTo>
                    <a:lnTo>
                      <a:pt x="15600" y="7900"/>
                    </a:lnTo>
                    <a:lnTo>
                      <a:pt x="15850" y="7900"/>
                    </a:lnTo>
                    <a:lnTo>
                      <a:pt x="16050" y="8000"/>
                    </a:lnTo>
                    <a:lnTo>
                      <a:pt x="16250" y="8100"/>
                    </a:lnTo>
                    <a:lnTo>
                      <a:pt x="16400" y="8200"/>
                    </a:lnTo>
                    <a:lnTo>
                      <a:pt x="16600" y="8350"/>
                    </a:lnTo>
                    <a:lnTo>
                      <a:pt x="16750" y="8500"/>
                    </a:lnTo>
                    <a:lnTo>
                      <a:pt x="16900" y="8800"/>
                    </a:lnTo>
                    <a:lnTo>
                      <a:pt x="17000" y="9100"/>
                    </a:lnTo>
                    <a:lnTo>
                      <a:pt x="17000" y="9200"/>
                    </a:lnTo>
                    <a:lnTo>
                      <a:pt x="17050" y="9500"/>
                    </a:lnTo>
                    <a:lnTo>
                      <a:pt x="17000" y="9800"/>
                    </a:lnTo>
                    <a:lnTo>
                      <a:pt x="16900" y="10100"/>
                    </a:lnTo>
                    <a:lnTo>
                      <a:pt x="16750" y="10350"/>
                    </a:lnTo>
                    <a:lnTo>
                      <a:pt x="16550" y="10600"/>
                    </a:lnTo>
                    <a:lnTo>
                      <a:pt x="16300" y="10800"/>
                    </a:lnTo>
                    <a:lnTo>
                      <a:pt x="16050" y="10950"/>
                    </a:lnTo>
                    <a:lnTo>
                      <a:pt x="15750" y="11050"/>
                    </a:lnTo>
                    <a:lnTo>
                      <a:pt x="15100" y="11050"/>
                    </a:lnTo>
                    <a:lnTo>
                      <a:pt x="14800" y="10950"/>
                    </a:lnTo>
                    <a:lnTo>
                      <a:pt x="14550" y="10800"/>
                    </a:lnTo>
                    <a:lnTo>
                      <a:pt x="14300" y="10600"/>
                    </a:lnTo>
                    <a:lnTo>
                      <a:pt x="14100" y="10350"/>
                    </a:lnTo>
                    <a:lnTo>
                      <a:pt x="13950" y="10050"/>
                    </a:lnTo>
                    <a:lnTo>
                      <a:pt x="13850" y="9750"/>
                    </a:lnTo>
                    <a:lnTo>
                      <a:pt x="13850" y="9450"/>
                    </a:lnTo>
                    <a:lnTo>
                      <a:pt x="13900" y="9100"/>
                    </a:lnTo>
                    <a:lnTo>
                      <a:pt x="14000" y="8850"/>
                    </a:lnTo>
                    <a:lnTo>
                      <a:pt x="14150" y="8550"/>
                    </a:lnTo>
                    <a:lnTo>
                      <a:pt x="14300" y="8300"/>
                    </a:lnTo>
                    <a:lnTo>
                      <a:pt x="14550" y="8150"/>
                    </a:lnTo>
                    <a:lnTo>
                      <a:pt x="14850" y="8000"/>
                    </a:lnTo>
                    <a:lnTo>
                      <a:pt x="15150" y="7900"/>
                    </a:lnTo>
                    <a:lnTo>
                      <a:pt x="15400" y="7850"/>
                    </a:lnTo>
                    <a:close/>
                    <a:moveTo>
                      <a:pt x="5650" y="8900"/>
                    </a:moveTo>
                    <a:lnTo>
                      <a:pt x="5900" y="9000"/>
                    </a:lnTo>
                    <a:lnTo>
                      <a:pt x="6200" y="9150"/>
                    </a:lnTo>
                    <a:lnTo>
                      <a:pt x="6400" y="9350"/>
                    </a:lnTo>
                    <a:lnTo>
                      <a:pt x="6600" y="9600"/>
                    </a:lnTo>
                    <a:lnTo>
                      <a:pt x="6750" y="9900"/>
                    </a:lnTo>
                    <a:lnTo>
                      <a:pt x="6850" y="10200"/>
                    </a:lnTo>
                    <a:lnTo>
                      <a:pt x="6850" y="10500"/>
                    </a:lnTo>
                    <a:lnTo>
                      <a:pt x="6850" y="10850"/>
                    </a:lnTo>
                    <a:lnTo>
                      <a:pt x="6750" y="11100"/>
                    </a:lnTo>
                    <a:lnTo>
                      <a:pt x="6600" y="11400"/>
                    </a:lnTo>
                    <a:lnTo>
                      <a:pt x="6400" y="11600"/>
                    </a:lnTo>
                    <a:lnTo>
                      <a:pt x="6150" y="11800"/>
                    </a:lnTo>
                    <a:lnTo>
                      <a:pt x="5850" y="11950"/>
                    </a:lnTo>
                    <a:lnTo>
                      <a:pt x="5550" y="12050"/>
                    </a:lnTo>
                    <a:lnTo>
                      <a:pt x="5250" y="12100"/>
                    </a:lnTo>
                    <a:lnTo>
                      <a:pt x="4950" y="12050"/>
                    </a:lnTo>
                    <a:lnTo>
                      <a:pt x="4650" y="11950"/>
                    </a:lnTo>
                    <a:lnTo>
                      <a:pt x="4350" y="11800"/>
                    </a:lnTo>
                    <a:lnTo>
                      <a:pt x="4150" y="11600"/>
                    </a:lnTo>
                    <a:lnTo>
                      <a:pt x="3950" y="11350"/>
                    </a:lnTo>
                    <a:lnTo>
                      <a:pt x="3800" y="11100"/>
                    </a:lnTo>
                    <a:lnTo>
                      <a:pt x="3700" y="10750"/>
                    </a:lnTo>
                    <a:lnTo>
                      <a:pt x="3700" y="10450"/>
                    </a:lnTo>
                    <a:lnTo>
                      <a:pt x="3700" y="10150"/>
                    </a:lnTo>
                    <a:lnTo>
                      <a:pt x="3800" y="9850"/>
                    </a:lnTo>
                    <a:lnTo>
                      <a:pt x="3950" y="9550"/>
                    </a:lnTo>
                    <a:lnTo>
                      <a:pt x="4150" y="9350"/>
                    </a:lnTo>
                    <a:lnTo>
                      <a:pt x="4400" y="9150"/>
                    </a:lnTo>
                    <a:lnTo>
                      <a:pt x="4700" y="9000"/>
                    </a:lnTo>
                    <a:lnTo>
                      <a:pt x="5000" y="8900"/>
                    </a:lnTo>
                    <a:close/>
                    <a:moveTo>
                      <a:pt x="9150" y="0"/>
                    </a:moveTo>
                    <a:lnTo>
                      <a:pt x="8850" y="400"/>
                    </a:lnTo>
                    <a:lnTo>
                      <a:pt x="8450" y="700"/>
                    </a:lnTo>
                    <a:lnTo>
                      <a:pt x="8050" y="1000"/>
                    </a:lnTo>
                    <a:lnTo>
                      <a:pt x="7600" y="1200"/>
                    </a:lnTo>
                    <a:lnTo>
                      <a:pt x="7050" y="1400"/>
                    </a:lnTo>
                    <a:lnTo>
                      <a:pt x="6500" y="1500"/>
                    </a:lnTo>
                    <a:lnTo>
                      <a:pt x="5900" y="155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6200"/>
                    </a:lnTo>
                    <a:lnTo>
                      <a:pt x="1850" y="6050"/>
                    </a:lnTo>
                    <a:lnTo>
                      <a:pt x="1650" y="6000"/>
                    </a:lnTo>
                    <a:lnTo>
                      <a:pt x="1450" y="5950"/>
                    </a:lnTo>
                    <a:lnTo>
                      <a:pt x="1200" y="5950"/>
                    </a:lnTo>
                    <a:lnTo>
                      <a:pt x="900" y="6000"/>
                    </a:lnTo>
                    <a:lnTo>
                      <a:pt x="650" y="6100"/>
                    </a:lnTo>
                    <a:lnTo>
                      <a:pt x="350" y="6250"/>
                    </a:lnTo>
                    <a:lnTo>
                      <a:pt x="200" y="6400"/>
                    </a:lnTo>
                    <a:lnTo>
                      <a:pt x="100" y="6550"/>
                    </a:lnTo>
                    <a:lnTo>
                      <a:pt x="0" y="6800"/>
                    </a:lnTo>
                    <a:lnTo>
                      <a:pt x="0" y="7100"/>
                    </a:lnTo>
                    <a:lnTo>
                      <a:pt x="0" y="7400"/>
                    </a:lnTo>
                    <a:lnTo>
                      <a:pt x="50" y="7750"/>
                    </a:lnTo>
                    <a:lnTo>
                      <a:pt x="200" y="8400"/>
                    </a:lnTo>
                    <a:lnTo>
                      <a:pt x="350" y="8850"/>
                    </a:lnTo>
                    <a:lnTo>
                      <a:pt x="550" y="9250"/>
                    </a:lnTo>
                    <a:lnTo>
                      <a:pt x="750" y="9600"/>
                    </a:lnTo>
                    <a:lnTo>
                      <a:pt x="1050" y="9900"/>
                    </a:lnTo>
                    <a:lnTo>
                      <a:pt x="1350" y="10150"/>
                    </a:lnTo>
                    <a:lnTo>
                      <a:pt x="1650" y="10350"/>
                    </a:lnTo>
                    <a:lnTo>
                      <a:pt x="2000" y="10400"/>
                    </a:lnTo>
                    <a:lnTo>
                      <a:pt x="2350" y="10400"/>
                    </a:lnTo>
                    <a:lnTo>
                      <a:pt x="2500" y="11250"/>
                    </a:lnTo>
                    <a:lnTo>
                      <a:pt x="2650" y="12100"/>
                    </a:lnTo>
                    <a:lnTo>
                      <a:pt x="2900" y="13000"/>
                    </a:lnTo>
                    <a:lnTo>
                      <a:pt x="3200" y="13850"/>
                    </a:lnTo>
                    <a:lnTo>
                      <a:pt x="3450" y="14400"/>
                    </a:lnTo>
                    <a:lnTo>
                      <a:pt x="3700" y="14850"/>
                    </a:lnTo>
                    <a:lnTo>
                      <a:pt x="4000" y="15300"/>
                    </a:lnTo>
                    <a:lnTo>
                      <a:pt x="4350" y="15700"/>
                    </a:lnTo>
                    <a:lnTo>
                      <a:pt x="4750" y="16050"/>
                    </a:lnTo>
                    <a:lnTo>
                      <a:pt x="5200" y="16300"/>
                    </a:lnTo>
                    <a:lnTo>
                      <a:pt x="5800" y="16550"/>
                    </a:lnTo>
                    <a:lnTo>
                      <a:pt x="6450" y="16750"/>
                    </a:lnTo>
                    <a:lnTo>
                      <a:pt x="5300" y="21550"/>
                    </a:lnTo>
                    <a:lnTo>
                      <a:pt x="5250" y="21850"/>
                    </a:lnTo>
                    <a:lnTo>
                      <a:pt x="5250" y="22650"/>
                    </a:lnTo>
                    <a:lnTo>
                      <a:pt x="5300" y="23150"/>
                    </a:lnTo>
                    <a:lnTo>
                      <a:pt x="5350" y="23750"/>
                    </a:lnTo>
                    <a:lnTo>
                      <a:pt x="5500" y="24350"/>
                    </a:lnTo>
                    <a:lnTo>
                      <a:pt x="5700" y="25000"/>
                    </a:lnTo>
                    <a:lnTo>
                      <a:pt x="6000" y="25650"/>
                    </a:lnTo>
                    <a:lnTo>
                      <a:pt x="6350" y="26300"/>
                    </a:lnTo>
                    <a:lnTo>
                      <a:pt x="6800" y="26900"/>
                    </a:lnTo>
                    <a:lnTo>
                      <a:pt x="7100" y="27150"/>
                    </a:lnTo>
                    <a:lnTo>
                      <a:pt x="7400" y="27450"/>
                    </a:lnTo>
                    <a:lnTo>
                      <a:pt x="7750" y="27700"/>
                    </a:lnTo>
                    <a:lnTo>
                      <a:pt x="8100" y="27900"/>
                    </a:lnTo>
                    <a:lnTo>
                      <a:pt x="8500" y="28100"/>
                    </a:lnTo>
                    <a:lnTo>
                      <a:pt x="8950" y="28300"/>
                    </a:lnTo>
                    <a:lnTo>
                      <a:pt x="9450" y="28450"/>
                    </a:lnTo>
                    <a:lnTo>
                      <a:pt x="9950" y="28550"/>
                    </a:lnTo>
                    <a:lnTo>
                      <a:pt x="10500" y="28650"/>
                    </a:lnTo>
                    <a:lnTo>
                      <a:pt x="11100" y="28700"/>
                    </a:lnTo>
                    <a:lnTo>
                      <a:pt x="11700" y="28700"/>
                    </a:lnTo>
                    <a:lnTo>
                      <a:pt x="12250" y="28650"/>
                    </a:lnTo>
                    <a:lnTo>
                      <a:pt x="12750" y="28600"/>
                    </a:lnTo>
                    <a:lnTo>
                      <a:pt x="13150" y="28450"/>
                    </a:lnTo>
                    <a:lnTo>
                      <a:pt x="13550" y="28300"/>
                    </a:lnTo>
                    <a:lnTo>
                      <a:pt x="13900" y="28100"/>
                    </a:lnTo>
                    <a:lnTo>
                      <a:pt x="14200" y="27900"/>
                    </a:lnTo>
                    <a:lnTo>
                      <a:pt x="14450" y="27600"/>
                    </a:lnTo>
                    <a:lnTo>
                      <a:pt x="14700" y="27350"/>
                    </a:lnTo>
                    <a:lnTo>
                      <a:pt x="14850" y="27050"/>
                    </a:lnTo>
                    <a:lnTo>
                      <a:pt x="15000" y="26700"/>
                    </a:lnTo>
                    <a:lnTo>
                      <a:pt x="15150" y="26350"/>
                    </a:lnTo>
                    <a:lnTo>
                      <a:pt x="15300" y="25650"/>
                    </a:lnTo>
                    <a:lnTo>
                      <a:pt x="15350" y="24900"/>
                    </a:lnTo>
                    <a:lnTo>
                      <a:pt x="15350" y="24150"/>
                    </a:lnTo>
                    <a:lnTo>
                      <a:pt x="15250" y="23400"/>
                    </a:lnTo>
                    <a:lnTo>
                      <a:pt x="15150" y="22700"/>
                    </a:lnTo>
                    <a:lnTo>
                      <a:pt x="15000" y="22100"/>
                    </a:lnTo>
                    <a:lnTo>
                      <a:pt x="14700" y="21150"/>
                    </a:lnTo>
                    <a:lnTo>
                      <a:pt x="14600" y="208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800" y="12400"/>
                    </a:lnTo>
                    <a:lnTo>
                      <a:pt x="17800" y="11300"/>
                    </a:lnTo>
                    <a:lnTo>
                      <a:pt x="17700" y="1020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750" y="5950"/>
                    </a:lnTo>
                    <a:lnTo>
                      <a:pt x="18700" y="5600"/>
                    </a:lnTo>
                    <a:lnTo>
                      <a:pt x="18650" y="5300"/>
                    </a:lnTo>
                    <a:lnTo>
                      <a:pt x="18550" y="5050"/>
                    </a:lnTo>
                    <a:lnTo>
                      <a:pt x="18400" y="4850"/>
                    </a:lnTo>
                    <a:lnTo>
                      <a:pt x="18250" y="4700"/>
                    </a:lnTo>
                    <a:lnTo>
                      <a:pt x="18050" y="4600"/>
                    </a:lnTo>
                    <a:lnTo>
                      <a:pt x="17700" y="4500"/>
                    </a:lnTo>
                    <a:lnTo>
                      <a:pt x="17350" y="4500"/>
                    </a:lnTo>
                    <a:lnTo>
                      <a:pt x="17050" y="4550"/>
                    </a:lnTo>
                    <a:lnTo>
                      <a:pt x="16750" y="4650"/>
                    </a:lnTo>
                    <a:lnTo>
                      <a:pt x="16350" y="2850"/>
                    </a:lnTo>
                    <a:lnTo>
                      <a:pt x="16150" y="2150"/>
                    </a:lnTo>
                    <a:lnTo>
                      <a:pt x="15900" y="2200"/>
                    </a:lnTo>
                    <a:lnTo>
                      <a:pt x="15550" y="2200"/>
                    </a:lnTo>
                    <a:lnTo>
                      <a:pt x="15100" y="2100"/>
                    </a:lnTo>
                    <a:lnTo>
                      <a:pt x="14600" y="1950"/>
                    </a:lnTo>
                    <a:lnTo>
                      <a:pt x="14000" y="1600"/>
                    </a:lnTo>
                    <a:lnTo>
                      <a:pt x="13650" y="1400"/>
                    </a:lnTo>
                    <a:lnTo>
                      <a:pt x="13300" y="1100"/>
                    </a:lnTo>
                    <a:lnTo>
                      <a:pt x="12900" y="800"/>
                    </a:lnTo>
                    <a:lnTo>
                      <a:pt x="12550" y="400"/>
                    </a:lnTo>
                    <a:lnTo>
                      <a:pt x="12450" y="550"/>
                    </a:lnTo>
                    <a:lnTo>
                      <a:pt x="12300" y="650"/>
                    </a:lnTo>
                    <a:lnTo>
                      <a:pt x="12100" y="750"/>
                    </a:lnTo>
                    <a:lnTo>
                      <a:pt x="11900" y="850"/>
                    </a:lnTo>
                    <a:lnTo>
                      <a:pt x="11400" y="950"/>
                    </a:lnTo>
                    <a:lnTo>
                      <a:pt x="10800" y="950"/>
                    </a:lnTo>
                    <a:lnTo>
                      <a:pt x="10250" y="850"/>
                    </a:lnTo>
                    <a:lnTo>
                      <a:pt x="10000" y="800"/>
                    </a:lnTo>
                    <a:lnTo>
                      <a:pt x="9750" y="700"/>
                    </a:lnTo>
                    <a:lnTo>
                      <a:pt x="9550" y="550"/>
                    </a:lnTo>
                    <a:lnTo>
                      <a:pt x="9400" y="400"/>
                    </a:lnTo>
                    <a:lnTo>
                      <a:pt x="9250" y="250"/>
                    </a:lnTo>
                    <a:lnTo>
                      <a:pt x="915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5"/>
              <p:cNvSpPr/>
              <p:nvPr/>
            </p:nvSpPr>
            <p:spPr>
              <a:xfrm>
                <a:off x="4567955" y="1319719"/>
                <a:ext cx="653206" cy="997181"/>
              </a:xfrm>
              <a:custGeom>
                <a:avLst/>
                <a:gdLst/>
                <a:ahLst/>
                <a:cxnLst/>
                <a:rect l="l" t="t" r="r" b="b"/>
                <a:pathLst>
                  <a:path w="18800" h="28700" fill="none" extrusionOk="0">
                    <a:moveTo>
                      <a:pt x="18050" y="4600"/>
                    </a:moveTo>
                    <a:lnTo>
                      <a:pt x="18050" y="4600"/>
                    </a:lnTo>
                    <a:lnTo>
                      <a:pt x="17700" y="4500"/>
                    </a:lnTo>
                    <a:lnTo>
                      <a:pt x="17350" y="4500"/>
                    </a:lnTo>
                    <a:lnTo>
                      <a:pt x="17050" y="4550"/>
                    </a:lnTo>
                    <a:lnTo>
                      <a:pt x="16750" y="4650"/>
                    </a:lnTo>
                    <a:lnTo>
                      <a:pt x="16750" y="4650"/>
                    </a:lnTo>
                    <a:lnTo>
                      <a:pt x="16350" y="2850"/>
                    </a:lnTo>
                    <a:lnTo>
                      <a:pt x="16150" y="2150"/>
                    </a:lnTo>
                    <a:lnTo>
                      <a:pt x="16150" y="2150"/>
                    </a:lnTo>
                    <a:lnTo>
                      <a:pt x="15900" y="2200"/>
                    </a:lnTo>
                    <a:lnTo>
                      <a:pt x="15550" y="2200"/>
                    </a:lnTo>
                    <a:lnTo>
                      <a:pt x="15100" y="2100"/>
                    </a:lnTo>
                    <a:lnTo>
                      <a:pt x="14600" y="1950"/>
                    </a:lnTo>
                    <a:lnTo>
                      <a:pt x="14000" y="1600"/>
                    </a:lnTo>
                    <a:lnTo>
                      <a:pt x="13650" y="1400"/>
                    </a:lnTo>
                    <a:lnTo>
                      <a:pt x="13300" y="1100"/>
                    </a:lnTo>
                    <a:lnTo>
                      <a:pt x="12900" y="800"/>
                    </a:lnTo>
                    <a:lnTo>
                      <a:pt x="12550" y="400"/>
                    </a:lnTo>
                    <a:lnTo>
                      <a:pt x="12550" y="400"/>
                    </a:lnTo>
                    <a:lnTo>
                      <a:pt x="12450" y="550"/>
                    </a:lnTo>
                    <a:lnTo>
                      <a:pt x="12300" y="650"/>
                    </a:lnTo>
                    <a:lnTo>
                      <a:pt x="12100" y="750"/>
                    </a:lnTo>
                    <a:lnTo>
                      <a:pt x="11900" y="850"/>
                    </a:lnTo>
                    <a:lnTo>
                      <a:pt x="11400" y="950"/>
                    </a:lnTo>
                    <a:lnTo>
                      <a:pt x="10800" y="950"/>
                    </a:lnTo>
                    <a:lnTo>
                      <a:pt x="10250" y="850"/>
                    </a:lnTo>
                    <a:lnTo>
                      <a:pt x="10000" y="800"/>
                    </a:lnTo>
                    <a:lnTo>
                      <a:pt x="9750" y="700"/>
                    </a:lnTo>
                    <a:lnTo>
                      <a:pt x="9550" y="550"/>
                    </a:lnTo>
                    <a:lnTo>
                      <a:pt x="9400" y="400"/>
                    </a:lnTo>
                    <a:lnTo>
                      <a:pt x="9250" y="250"/>
                    </a:lnTo>
                    <a:lnTo>
                      <a:pt x="9150" y="0"/>
                    </a:lnTo>
                    <a:lnTo>
                      <a:pt x="9150" y="0"/>
                    </a:lnTo>
                    <a:lnTo>
                      <a:pt x="8850" y="400"/>
                    </a:lnTo>
                    <a:lnTo>
                      <a:pt x="8450" y="700"/>
                    </a:lnTo>
                    <a:lnTo>
                      <a:pt x="8050" y="1000"/>
                    </a:lnTo>
                    <a:lnTo>
                      <a:pt x="7600" y="1200"/>
                    </a:lnTo>
                    <a:lnTo>
                      <a:pt x="7050" y="1400"/>
                    </a:lnTo>
                    <a:lnTo>
                      <a:pt x="6500" y="1500"/>
                    </a:lnTo>
                    <a:lnTo>
                      <a:pt x="5900" y="1550"/>
                    </a:lnTo>
                    <a:lnTo>
                      <a:pt x="5250" y="150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4250"/>
                    </a:lnTo>
                    <a:lnTo>
                      <a:pt x="2200" y="6200"/>
                    </a:lnTo>
                    <a:lnTo>
                      <a:pt x="2200" y="6200"/>
                    </a:lnTo>
                    <a:lnTo>
                      <a:pt x="1850" y="6050"/>
                    </a:lnTo>
                    <a:lnTo>
                      <a:pt x="1650" y="6000"/>
                    </a:lnTo>
                    <a:lnTo>
                      <a:pt x="1450" y="5950"/>
                    </a:lnTo>
                    <a:lnTo>
                      <a:pt x="1200" y="5950"/>
                    </a:lnTo>
                    <a:lnTo>
                      <a:pt x="900" y="6000"/>
                    </a:lnTo>
                    <a:lnTo>
                      <a:pt x="650" y="6100"/>
                    </a:lnTo>
                    <a:lnTo>
                      <a:pt x="350" y="6250"/>
                    </a:lnTo>
                    <a:lnTo>
                      <a:pt x="350" y="6250"/>
                    </a:lnTo>
                    <a:lnTo>
                      <a:pt x="200" y="6400"/>
                    </a:lnTo>
                    <a:lnTo>
                      <a:pt x="100" y="6550"/>
                    </a:lnTo>
                    <a:lnTo>
                      <a:pt x="0" y="6800"/>
                    </a:lnTo>
                    <a:lnTo>
                      <a:pt x="0" y="7100"/>
                    </a:lnTo>
                    <a:lnTo>
                      <a:pt x="0" y="7400"/>
                    </a:lnTo>
                    <a:lnTo>
                      <a:pt x="50" y="7750"/>
                    </a:lnTo>
                    <a:lnTo>
                      <a:pt x="200" y="8400"/>
                    </a:lnTo>
                    <a:lnTo>
                      <a:pt x="200" y="8400"/>
                    </a:lnTo>
                    <a:lnTo>
                      <a:pt x="350" y="8850"/>
                    </a:lnTo>
                    <a:lnTo>
                      <a:pt x="550" y="9250"/>
                    </a:lnTo>
                    <a:lnTo>
                      <a:pt x="750" y="9600"/>
                    </a:lnTo>
                    <a:lnTo>
                      <a:pt x="1050" y="9900"/>
                    </a:lnTo>
                    <a:lnTo>
                      <a:pt x="1350" y="10150"/>
                    </a:lnTo>
                    <a:lnTo>
                      <a:pt x="1650" y="10350"/>
                    </a:lnTo>
                    <a:lnTo>
                      <a:pt x="2000" y="10400"/>
                    </a:lnTo>
                    <a:lnTo>
                      <a:pt x="2350" y="10400"/>
                    </a:lnTo>
                    <a:lnTo>
                      <a:pt x="2350" y="10400"/>
                    </a:lnTo>
                    <a:lnTo>
                      <a:pt x="2500" y="11250"/>
                    </a:lnTo>
                    <a:lnTo>
                      <a:pt x="2650" y="12100"/>
                    </a:lnTo>
                    <a:lnTo>
                      <a:pt x="2900" y="13000"/>
                    </a:lnTo>
                    <a:lnTo>
                      <a:pt x="3200" y="13850"/>
                    </a:lnTo>
                    <a:lnTo>
                      <a:pt x="3200" y="13850"/>
                    </a:lnTo>
                    <a:lnTo>
                      <a:pt x="3450" y="14400"/>
                    </a:lnTo>
                    <a:lnTo>
                      <a:pt x="3700" y="14850"/>
                    </a:lnTo>
                    <a:lnTo>
                      <a:pt x="4000" y="15300"/>
                    </a:lnTo>
                    <a:lnTo>
                      <a:pt x="4350" y="15700"/>
                    </a:lnTo>
                    <a:lnTo>
                      <a:pt x="4350" y="15700"/>
                    </a:lnTo>
                    <a:lnTo>
                      <a:pt x="4750" y="16050"/>
                    </a:lnTo>
                    <a:lnTo>
                      <a:pt x="5200" y="16300"/>
                    </a:lnTo>
                    <a:lnTo>
                      <a:pt x="5800" y="16550"/>
                    </a:lnTo>
                    <a:lnTo>
                      <a:pt x="6450" y="16750"/>
                    </a:lnTo>
                    <a:lnTo>
                      <a:pt x="5300" y="21550"/>
                    </a:lnTo>
                    <a:lnTo>
                      <a:pt x="5300" y="21550"/>
                    </a:lnTo>
                    <a:lnTo>
                      <a:pt x="5300" y="21550"/>
                    </a:lnTo>
                    <a:lnTo>
                      <a:pt x="5250" y="21850"/>
                    </a:lnTo>
                    <a:lnTo>
                      <a:pt x="5250" y="22650"/>
                    </a:lnTo>
                    <a:lnTo>
                      <a:pt x="5300" y="23150"/>
                    </a:lnTo>
                    <a:lnTo>
                      <a:pt x="5350" y="23750"/>
                    </a:lnTo>
                    <a:lnTo>
                      <a:pt x="5500" y="24350"/>
                    </a:lnTo>
                    <a:lnTo>
                      <a:pt x="5700" y="25000"/>
                    </a:lnTo>
                    <a:lnTo>
                      <a:pt x="6000" y="25650"/>
                    </a:lnTo>
                    <a:lnTo>
                      <a:pt x="6350" y="26300"/>
                    </a:lnTo>
                    <a:lnTo>
                      <a:pt x="6800" y="26900"/>
                    </a:lnTo>
                    <a:lnTo>
                      <a:pt x="7100" y="27150"/>
                    </a:lnTo>
                    <a:lnTo>
                      <a:pt x="7400" y="27450"/>
                    </a:lnTo>
                    <a:lnTo>
                      <a:pt x="7750" y="27700"/>
                    </a:lnTo>
                    <a:lnTo>
                      <a:pt x="8100" y="27900"/>
                    </a:lnTo>
                    <a:lnTo>
                      <a:pt x="8500" y="28100"/>
                    </a:lnTo>
                    <a:lnTo>
                      <a:pt x="8950" y="28300"/>
                    </a:lnTo>
                    <a:lnTo>
                      <a:pt x="9450" y="28450"/>
                    </a:lnTo>
                    <a:lnTo>
                      <a:pt x="9950" y="28550"/>
                    </a:lnTo>
                    <a:lnTo>
                      <a:pt x="10500" y="28650"/>
                    </a:lnTo>
                    <a:lnTo>
                      <a:pt x="11100" y="28700"/>
                    </a:lnTo>
                    <a:lnTo>
                      <a:pt x="11100" y="28700"/>
                    </a:lnTo>
                    <a:lnTo>
                      <a:pt x="11700" y="28700"/>
                    </a:lnTo>
                    <a:lnTo>
                      <a:pt x="12250" y="28650"/>
                    </a:lnTo>
                    <a:lnTo>
                      <a:pt x="12750" y="28600"/>
                    </a:lnTo>
                    <a:lnTo>
                      <a:pt x="13150" y="28450"/>
                    </a:lnTo>
                    <a:lnTo>
                      <a:pt x="13550" y="28300"/>
                    </a:lnTo>
                    <a:lnTo>
                      <a:pt x="13900" y="28100"/>
                    </a:lnTo>
                    <a:lnTo>
                      <a:pt x="14200" y="27900"/>
                    </a:lnTo>
                    <a:lnTo>
                      <a:pt x="14450" y="27600"/>
                    </a:lnTo>
                    <a:lnTo>
                      <a:pt x="14700" y="27350"/>
                    </a:lnTo>
                    <a:lnTo>
                      <a:pt x="14850" y="27050"/>
                    </a:lnTo>
                    <a:lnTo>
                      <a:pt x="15000" y="26700"/>
                    </a:lnTo>
                    <a:lnTo>
                      <a:pt x="15150" y="26350"/>
                    </a:lnTo>
                    <a:lnTo>
                      <a:pt x="15300" y="25650"/>
                    </a:lnTo>
                    <a:lnTo>
                      <a:pt x="15350" y="24900"/>
                    </a:lnTo>
                    <a:lnTo>
                      <a:pt x="15350" y="24150"/>
                    </a:lnTo>
                    <a:lnTo>
                      <a:pt x="15250" y="23400"/>
                    </a:lnTo>
                    <a:lnTo>
                      <a:pt x="15150" y="22700"/>
                    </a:lnTo>
                    <a:lnTo>
                      <a:pt x="15000" y="22100"/>
                    </a:lnTo>
                    <a:lnTo>
                      <a:pt x="14700" y="21150"/>
                    </a:lnTo>
                    <a:lnTo>
                      <a:pt x="14600" y="20800"/>
                    </a:lnTo>
                    <a:lnTo>
                      <a:pt x="14600" y="20800"/>
                    </a:lnTo>
                    <a:lnTo>
                      <a:pt x="14600" y="164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750" y="13300"/>
                    </a:lnTo>
                    <a:lnTo>
                      <a:pt x="17800" y="12400"/>
                    </a:lnTo>
                    <a:lnTo>
                      <a:pt x="17800" y="11300"/>
                    </a:lnTo>
                    <a:lnTo>
                      <a:pt x="17800" y="11300"/>
                    </a:lnTo>
                    <a:lnTo>
                      <a:pt x="17700" y="10200"/>
                    </a:lnTo>
                    <a:lnTo>
                      <a:pt x="17550" y="905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800" y="6650"/>
                    </a:lnTo>
                    <a:lnTo>
                      <a:pt x="18750" y="5950"/>
                    </a:lnTo>
                    <a:lnTo>
                      <a:pt x="18700" y="5600"/>
                    </a:lnTo>
                    <a:lnTo>
                      <a:pt x="18650" y="5300"/>
                    </a:lnTo>
                    <a:lnTo>
                      <a:pt x="18550" y="5050"/>
                    </a:lnTo>
                    <a:lnTo>
                      <a:pt x="18400" y="4850"/>
                    </a:lnTo>
                    <a:lnTo>
                      <a:pt x="18250" y="4700"/>
                    </a:lnTo>
                    <a:lnTo>
                      <a:pt x="18050" y="46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45"/>
              <p:cNvSpPr/>
              <p:nvPr/>
            </p:nvSpPr>
            <p:spPr>
              <a:xfrm>
                <a:off x="5049173" y="1592467"/>
                <a:ext cx="111184" cy="111184"/>
              </a:xfrm>
              <a:custGeom>
                <a:avLst/>
                <a:gdLst/>
                <a:ahLst/>
                <a:cxnLst/>
                <a:rect l="l" t="t" r="r" b="b"/>
                <a:pathLst>
                  <a:path w="3200" h="3200" fill="none" extrusionOk="0">
                    <a:moveTo>
                      <a:pt x="2900" y="650"/>
                    </a:moveTo>
                    <a:lnTo>
                      <a:pt x="2900" y="650"/>
                    </a:lnTo>
                    <a:lnTo>
                      <a:pt x="3050" y="950"/>
                    </a:lnTo>
                    <a:lnTo>
                      <a:pt x="3150" y="1250"/>
                    </a:lnTo>
                    <a:lnTo>
                      <a:pt x="3150" y="1250"/>
                    </a:lnTo>
                    <a:lnTo>
                      <a:pt x="3150" y="1350"/>
                    </a:lnTo>
                    <a:lnTo>
                      <a:pt x="3150" y="1350"/>
                    </a:lnTo>
                    <a:lnTo>
                      <a:pt x="3200" y="1650"/>
                    </a:lnTo>
                    <a:lnTo>
                      <a:pt x="3150" y="1950"/>
                    </a:lnTo>
                    <a:lnTo>
                      <a:pt x="3050" y="2250"/>
                    </a:lnTo>
                    <a:lnTo>
                      <a:pt x="2900" y="2500"/>
                    </a:lnTo>
                    <a:lnTo>
                      <a:pt x="2700" y="2750"/>
                    </a:lnTo>
                    <a:lnTo>
                      <a:pt x="2450" y="2950"/>
                    </a:lnTo>
                    <a:lnTo>
                      <a:pt x="2200" y="3100"/>
                    </a:lnTo>
                    <a:lnTo>
                      <a:pt x="1900" y="3200"/>
                    </a:lnTo>
                    <a:lnTo>
                      <a:pt x="1900" y="3200"/>
                    </a:lnTo>
                    <a:lnTo>
                      <a:pt x="1550" y="3200"/>
                    </a:lnTo>
                    <a:lnTo>
                      <a:pt x="1250" y="3200"/>
                    </a:lnTo>
                    <a:lnTo>
                      <a:pt x="950" y="3100"/>
                    </a:lnTo>
                    <a:lnTo>
                      <a:pt x="700" y="2950"/>
                    </a:lnTo>
                    <a:lnTo>
                      <a:pt x="450" y="2750"/>
                    </a:lnTo>
                    <a:lnTo>
                      <a:pt x="250" y="2500"/>
                    </a:lnTo>
                    <a:lnTo>
                      <a:pt x="100" y="2200"/>
                    </a:lnTo>
                    <a:lnTo>
                      <a:pt x="0" y="1900"/>
                    </a:lnTo>
                    <a:lnTo>
                      <a:pt x="0" y="1900"/>
                    </a:lnTo>
                    <a:lnTo>
                      <a:pt x="0" y="1600"/>
                    </a:lnTo>
                    <a:lnTo>
                      <a:pt x="50" y="1250"/>
                    </a:lnTo>
                    <a:lnTo>
                      <a:pt x="150" y="1000"/>
                    </a:lnTo>
                    <a:lnTo>
                      <a:pt x="300" y="700"/>
                    </a:lnTo>
                    <a:lnTo>
                      <a:pt x="450" y="450"/>
                    </a:lnTo>
                    <a:lnTo>
                      <a:pt x="700" y="300"/>
                    </a:lnTo>
                    <a:lnTo>
                      <a:pt x="1000" y="150"/>
                    </a:lnTo>
                    <a:lnTo>
                      <a:pt x="1300" y="50"/>
                    </a:lnTo>
                    <a:lnTo>
                      <a:pt x="1300" y="50"/>
                    </a:lnTo>
                    <a:lnTo>
                      <a:pt x="1550" y="0"/>
                    </a:lnTo>
                    <a:lnTo>
                      <a:pt x="1750" y="50"/>
                    </a:lnTo>
                    <a:lnTo>
                      <a:pt x="2000" y="50"/>
                    </a:lnTo>
                    <a:lnTo>
                      <a:pt x="2200" y="150"/>
                    </a:lnTo>
                    <a:lnTo>
                      <a:pt x="2400" y="250"/>
                    </a:lnTo>
                    <a:lnTo>
                      <a:pt x="2550" y="350"/>
                    </a:lnTo>
                    <a:lnTo>
                      <a:pt x="2750" y="500"/>
                    </a:lnTo>
                    <a:lnTo>
                      <a:pt x="2900" y="6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5"/>
              <p:cNvSpPr/>
              <p:nvPr/>
            </p:nvSpPr>
            <p:spPr>
              <a:xfrm>
                <a:off x="4983158" y="1484757"/>
                <a:ext cx="88600" cy="53855"/>
              </a:xfrm>
              <a:custGeom>
                <a:avLst/>
                <a:gdLst/>
                <a:ahLst/>
                <a:cxnLst/>
                <a:rect l="l" t="t" r="r" b="b"/>
                <a:pathLst>
                  <a:path w="2550" h="1550" fill="none" extrusionOk="0">
                    <a:moveTo>
                      <a:pt x="2200" y="250"/>
                    </a:moveTo>
                    <a:lnTo>
                      <a:pt x="2200" y="250"/>
                    </a:lnTo>
                    <a:lnTo>
                      <a:pt x="2200" y="100"/>
                    </a:lnTo>
                    <a:lnTo>
                      <a:pt x="2350" y="0"/>
                    </a:lnTo>
                    <a:lnTo>
                      <a:pt x="2350" y="0"/>
                    </a:lnTo>
                    <a:lnTo>
                      <a:pt x="2450" y="50"/>
                    </a:lnTo>
                    <a:lnTo>
                      <a:pt x="2550" y="150"/>
                    </a:lnTo>
                    <a:lnTo>
                      <a:pt x="2550" y="150"/>
                    </a:lnTo>
                    <a:lnTo>
                      <a:pt x="2550" y="350"/>
                    </a:lnTo>
                    <a:lnTo>
                      <a:pt x="2550" y="500"/>
                    </a:lnTo>
                    <a:lnTo>
                      <a:pt x="2500" y="700"/>
                    </a:lnTo>
                    <a:lnTo>
                      <a:pt x="2500" y="700"/>
                    </a:lnTo>
                    <a:lnTo>
                      <a:pt x="2450" y="950"/>
                    </a:lnTo>
                    <a:lnTo>
                      <a:pt x="2250" y="1150"/>
                    </a:lnTo>
                    <a:lnTo>
                      <a:pt x="2000" y="1350"/>
                    </a:lnTo>
                    <a:lnTo>
                      <a:pt x="1600" y="1500"/>
                    </a:lnTo>
                    <a:lnTo>
                      <a:pt x="1600" y="1500"/>
                    </a:lnTo>
                    <a:lnTo>
                      <a:pt x="1200" y="1550"/>
                    </a:lnTo>
                    <a:lnTo>
                      <a:pt x="1200" y="1550"/>
                    </a:lnTo>
                    <a:lnTo>
                      <a:pt x="950" y="1550"/>
                    </a:lnTo>
                    <a:lnTo>
                      <a:pt x="750" y="1500"/>
                    </a:lnTo>
                    <a:lnTo>
                      <a:pt x="550" y="1400"/>
                    </a:lnTo>
                    <a:lnTo>
                      <a:pt x="400" y="1300"/>
                    </a:lnTo>
                    <a:lnTo>
                      <a:pt x="150" y="1050"/>
                    </a:lnTo>
                    <a:lnTo>
                      <a:pt x="0" y="850"/>
                    </a:lnTo>
                    <a:lnTo>
                      <a:pt x="0" y="850"/>
                    </a:lnTo>
                    <a:lnTo>
                      <a:pt x="0" y="700"/>
                    </a:lnTo>
                    <a:lnTo>
                      <a:pt x="100" y="600"/>
                    </a:lnTo>
                    <a:lnTo>
                      <a:pt x="100" y="600"/>
                    </a:lnTo>
                    <a:lnTo>
                      <a:pt x="250" y="600"/>
                    </a:lnTo>
                    <a:lnTo>
                      <a:pt x="350" y="700"/>
                    </a:lnTo>
                    <a:lnTo>
                      <a:pt x="350" y="700"/>
                    </a:lnTo>
                    <a:lnTo>
                      <a:pt x="400" y="800"/>
                    </a:lnTo>
                    <a:lnTo>
                      <a:pt x="600" y="1000"/>
                    </a:lnTo>
                    <a:lnTo>
                      <a:pt x="750" y="1100"/>
                    </a:lnTo>
                    <a:lnTo>
                      <a:pt x="950" y="1150"/>
                    </a:lnTo>
                    <a:lnTo>
                      <a:pt x="1200" y="1200"/>
                    </a:lnTo>
                    <a:lnTo>
                      <a:pt x="1500" y="1150"/>
                    </a:lnTo>
                    <a:lnTo>
                      <a:pt x="1500" y="1150"/>
                    </a:lnTo>
                    <a:lnTo>
                      <a:pt x="1750" y="1050"/>
                    </a:lnTo>
                    <a:lnTo>
                      <a:pt x="1950" y="950"/>
                    </a:lnTo>
                    <a:lnTo>
                      <a:pt x="2100" y="800"/>
                    </a:lnTo>
                    <a:lnTo>
                      <a:pt x="2150" y="650"/>
                    </a:lnTo>
                    <a:lnTo>
                      <a:pt x="2200" y="400"/>
                    </a:lnTo>
                    <a:lnTo>
                      <a:pt x="2200" y="2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45"/>
              <p:cNvSpPr/>
              <p:nvPr/>
            </p:nvSpPr>
            <p:spPr>
              <a:xfrm>
                <a:off x="4939726" y="1401369"/>
                <a:ext cx="158090" cy="66016"/>
              </a:xfrm>
              <a:custGeom>
                <a:avLst/>
                <a:gdLst/>
                <a:ahLst/>
                <a:cxnLst/>
                <a:rect l="l" t="t" r="r" b="b"/>
                <a:pathLst>
                  <a:path w="4550" h="1900" fill="none" extrusionOk="0">
                    <a:moveTo>
                      <a:pt x="150" y="50"/>
                    </a:moveTo>
                    <a:lnTo>
                      <a:pt x="150" y="50"/>
                    </a:lnTo>
                    <a:lnTo>
                      <a:pt x="400" y="0"/>
                    </a:lnTo>
                    <a:lnTo>
                      <a:pt x="900" y="0"/>
                    </a:lnTo>
                    <a:lnTo>
                      <a:pt x="2200" y="50"/>
                    </a:lnTo>
                    <a:lnTo>
                      <a:pt x="3500" y="250"/>
                    </a:lnTo>
                    <a:lnTo>
                      <a:pt x="3950" y="300"/>
                    </a:lnTo>
                    <a:lnTo>
                      <a:pt x="4200" y="400"/>
                    </a:lnTo>
                    <a:lnTo>
                      <a:pt x="4200" y="400"/>
                    </a:lnTo>
                    <a:lnTo>
                      <a:pt x="4300" y="500"/>
                    </a:lnTo>
                    <a:lnTo>
                      <a:pt x="4400" y="650"/>
                    </a:lnTo>
                    <a:lnTo>
                      <a:pt x="4500" y="1000"/>
                    </a:lnTo>
                    <a:lnTo>
                      <a:pt x="4550" y="1450"/>
                    </a:lnTo>
                    <a:lnTo>
                      <a:pt x="4550" y="1450"/>
                    </a:lnTo>
                    <a:lnTo>
                      <a:pt x="4500" y="1500"/>
                    </a:lnTo>
                    <a:lnTo>
                      <a:pt x="4400" y="1600"/>
                    </a:lnTo>
                    <a:lnTo>
                      <a:pt x="4000" y="1700"/>
                    </a:lnTo>
                    <a:lnTo>
                      <a:pt x="3400" y="1800"/>
                    </a:lnTo>
                    <a:lnTo>
                      <a:pt x="2700" y="1900"/>
                    </a:lnTo>
                    <a:lnTo>
                      <a:pt x="2000" y="1900"/>
                    </a:lnTo>
                    <a:lnTo>
                      <a:pt x="1350" y="1900"/>
                    </a:lnTo>
                    <a:lnTo>
                      <a:pt x="850" y="1850"/>
                    </a:lnTo>
                    <a:lnTo>
                      <a:pt x="600" y="1750"/>
                    </a:lnTo>
                    <a:lnTo>
                      <a:pt x="600" y="1750"/>
                    </a:lnTo>
                    <a:lnTo>
                      <a:pt x="450" y="1600"/>
                    </a:lnTo>
                    <a:lnTo>
                      <a:pt x="300" y="1400"/>
                    </a:lnTo>
                    <a:lnTo>
                      <a:pt x="200" y="1150"/>
                    </a:lnTo>
                    <a:lnTo>
                      <a:pt x="100" y="900"/>
                    </a:lnTo>
                    <a:lnTo>
                      <a:pt x="50" y="650"/>
                    </a:lnTo>
                    <a:lnTo>
                      <a:pt x="0" y="400"/>
                    </a:lnTo>
                    <a:lnTo>
                      <a:pt x="50" y="200"/>
                    </a:lnTo>
                    <a:lnTo>
                      <a:pt x="150" y="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5"/>
              <p:cNvSpPr/>
              <p:nvPr/>
            </p:nvSpPr>
            <p:spPr>
              <a:xfrm>
                <a:off x="4934515" y="1509079"/>
                <a:ext cx="50380" cy="119870"/>
              </a:xfrm>
              <a:custGeom>
                <a:avLst/>
                <a:gdLst/>
                <a:ahLst/>
                <a:cxnLst/>
                <a:rect l="l" t="t" r="r" b="b"/>
                <a:pathLst>
                  <a:path w="1450" h="3450" fill="none" extrusionOk="0">
                    <a:moveTo>
                      <a:pt x="100" y="0"/>
                    </a:moveTo>
                    <a:lnTo>
                      <a:pt x="100" y="0"/>
                    </a:lnTo>
                    <a:lnTo>
                      <a:pt x="250" y="0"/>
                    </a:lnTo>
                    <a:lnTo>
                      <a:pt x="350" y="100"/>
                    </a:lnTo>
                    <a:lnTo>
                      <a:pt x="1450" y="2750"/>
                    </a:lnTo>
                    <a:lnTo>
                      <a:pt x="850" y="3400"/>
                    </a:lnTo>
                    <a:lnTo>
                      <a:pt x="850" y="3400"/>
                    </a:lnTo>
                    <a:lnTo>
                      <a:pt x="800" y="3450"/>
                    </a:lnTo>
                    <a:lnTo>
                      <a:pt x="700" y="3450"/>
                    </a:lnTo>
                    <a:lnTo>
                      <a:pt x="700" y="3450"/>
                    </a:lnTo>
                    <a:lnTo>
                      <a:pt x="600" y="3400"/>
                    </a:lnTo>
                    <a:lnTo>
                      <a:pt x="600" y="3400"/>
                    </a:lnTo>
                    <a:lnTo>
                      <a:pt x="550" y="3300"/>
                    </a:lnTo>
                    <a:lnTo>
                      <a:pt x="600" y="3150"/>
                    </a:lnTo>
                    <a:lnTo>
                      <a:pt x="1050" y="2700"/>
                    </a:lnTo>
                    <a:lnTo>
                      <a:pt x="0" y="250"/>
                    </a:lnTo>
                    <a:lnTo>
                      <a:pt x="0" y="250"/>
                    </a:lnTo>
                    <a:lnTo>
                      <a:pt x="0" y="100"/>
                    </a:lnTo>
                    <a:lnTo>
                      <a:pt x="1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45"/>
              <p:cNvSpPr/>
              <p:nvPr/>
            </p:nvSpPr>
            <p:spPr>
              <a:xfrm>
                <a:off x="4915405" y="1434377"/>
                <a:ext cx="13898" cy="24322"/>
              </a:xfrm>
              <a:custGeom>
                <a:avLst/>
                <a:gdLst/>
                <a:ahLst/>
                <a:cxnLst/>
                <a:rect l="l" t="t" r="r" b="b"/>
                <a:pathLst>
                  <a:path w="400" h="700" fill="none" extrusionOk="0">
                    <a:moveTo>
                      <a:pt x="50" y="0"/>
                    </a:moveTo>
                    <a:lnTo>
                      <a:pt x="50" y="0"/>
                    </a:lnTo>
                    <a:lnTo>
                      <a:pt x="100" y="0"/>
                    </a:lnTo>
                    <a:lnTo>
                      <a:pt x="150" y="50"/>
                    </a:lnTo>
                    <a:lnTo>
                      <a:pt x="300" y="250"/>
                    </a:lnTo>
                    <a:lnTo>
                      <a:pt x="400" y="500"/>
                    </a:lnTo>
                    <a:lnTo>
                      <a:pt x="400" y="600"/>
                    </a:lnTo>
                    <a:lnTo>
                      <a:pt x="350" y="700"/>
                    </a:lnTo>
                    <a:lnTo>
                      <a:pt x="350" y="700"/>
                    </a:lnTo>
                    <a:lnTo>
                      <a:pt x="250" y="700"/>
                    </a:lnTo>
                    <a:lnTo>
                      <a:pt x="200" y="650"/>
                    </a:lnTo>
                    <a:lnTo>
                      <a:pt x="50" y="400"/>
                    </a:lnTo>
                    <a:lnTo>
                      <a:pt x="0" y="150"/>
                    </a:lnTo>
                    <a:lnTo>
                      <a:pt x="0" y="5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5"/>
              <p:cNvSpPr/>
              <p:nvPr/>
            </p:nvSpPr>
            <p:spPr>
              <a:xfrm>
                <a:off x="4891083" y="1417005"/>
                <a:ext cx="13898" cy="41694"/>
              </a:xfrm>
              <a:custGeom>
                <a:avLst/>
                <a:gdLst/>
                <a:ahLst/>
                <a:cxnLst/>
                <a:rect l="l" t="t" r="r" b="b"/>
                <a:pathLst>
                  <a:path w="400" h="1200" fill="none" extrusionOk="0">
                    <a:moveTo>
                      <a:pt x="350" y="0"/>
                    </a:moveTo>
                    <a:lnTo>
                      <a:pt x="350" y="0"/>
                    </a:lnTo>
                    <a:lnTo>
                      <a:pt x="400" y="100"/>
                    </a:lnTo>
                    <a:lnTo>
                      <a:pt x="400" y="200"/>
                    </a:lnTo>
                    <a:lnTo>
                      <a:pt x="400" y="600"/>
                    </a:lnTo>
                    <a:lnTo>
                      <a:pt x="300" y="1000"/>
                    </a:lnTo>
                    <a:lnTo>
                      <a:pt x="250" y="1150"/>
                    </a:lnTo>
                    <a:lnTo>
                      <a:pt x="150" y="1200"/>
                    </a:lnTo>
                    <a:lnTo>
                      <a:pt x="150" y="1200"/>
                    </a:lnTo>
                    <a:lnTo>
                      <a:pt x="50" y="1150"/>
                    </a:lnTo>
                    <a:lnTo>
                      <a:pt x="0" y="1000"/>
                    </a:lnTo>
                    <a:lnTo>
                      <a:pt x="0" y="800"/>
                    </a:lnTo>
                    <a:lnTo>
                      <a:pt x="50" y="600"/>
                    </a:lnTo>
                    <a:lnTo>
                      <a:pt x="200" y="200"/>
                    </a:lnTo>
                    <a:lnTo>
                      <a:pt x="250" y="50"/>
                    </a:lnTo>
                    <a:lnTo>
                      <a:pt x="3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5"/>
              <p:cNvSpPr/>
              <p:nvPr/>
            </p:nvSpPr>
            <p:spPr>
              <a:xfrm>
                <a:off x="4880660" y="1655008"/>
                <a:ext cx="114658" cy="33008"/>
              </a:xfrm>
              <a:custGeom>
                <a:avLst/>
                <a:gdLst/>
                <a:ahLst/>
                <a:cxnLst/>
                <a:rect l="l" t="t" r="r" b="b"/>
                <a:pathLst>
                  <a:path w="3300" h="950" fill="none" extrusionOk="0">
                    <a:moveTo>
                      <a:pt x="100" y="300"/>
                    </a:moveTo>
                    <a:lnTo>
                      <a:pt x="100" y="300"/>
                    </a:lnTo>
                    <a:lnTo>
                      <a:pt x="450" y="150"/>
                    </a:lnTo>
                    <a:lnTo>
                      <a:pt x="800" y="100"/>
                    </a:lnTo>
                    <a:lnTo>
                      <a:pt x="1400" y="0"/>
                    </a:lnTo>
                    <a:lnTo>
                      <a:pt x="1950" y="50"/>
                    </a:lnTo>
                    <a:lnTo>
                      <a:pt x="2400" y="150"/>
                    </a:lnTo>
                    <a:lnTo>
                      <a:pt x="2750" y="300"/>
                    </a:lnTo>
                    <a:lnTo>
                      <a:pt x="3000" y="450"/>
                    </a:lnTo>
                    <a:lnTo>
                      <a:pt x="3250" y="650"/>
                    </a:lnTo>
                    <a:lnTo>
                      <a:pt x="3250" y="650"/>
                    </a:lnTo>
                    <a:lnTo>
                      <a:pt x="3300" y="750"/>
                    </a:lnTo>
                    <a:lnTo>
                      <a:pt x="3250" y="900"/>
                    </a:lnTo>
                    <a:lnTo>
                      <a:pt x="3250" y="900"/>
                    </a:lnTo>
                    <a:lnTo>
                      <a:pt x="3200" y="950"/>
                    </a:lnTo>
                    <a:lnTo>
                      <a:pt x="3150" y="950"/>
                    </a:lnTo>
                    <a:lnTo>
                      <a:pt x="3150" y="950"/>
                    </a:lnTo>
                    <a:lnTo>
                      <a:pt x="3000" y="900"/>
                    </a:lnTo>
                    <a:lnTo>
                      <a:pt x="3000" y="900"/>
                    </a:lnTo>
                    <a:lnTo>
                      <a:pt x="2800" y="750"/>
                    </a:lnTo>
                    <a:lnTo>
                      <a:pt x="2550" y="650"/>
                    </a:lnTo>
                    <a:lnTo>
                      <a:pt x="2250" y="500"/>
                    </a:lnTo>
                    <a:lnTo>
                      <a:pt x="1850" y="400"/>
                    </a:lnTo>
                    <a:lnTo>
                      <a:pt x="1400" y="400"/>
                    </a:lnTo>
                    <a:lnTo>
                      <a:pt x="850" y="450"/>
                    </a:lnTo>
                    <a:lnTo>
                      <a:pt x="250" y="650"/>
                    </a:lnTo>
                    <a:lnTo>
                      <a:pt x="250" y="650"/>
                    </a:lnTo>
                    <a:lnTo>
                      <a:pt x="100" y="650"/>
                    </a:lnTo>
                    <a:lnTo>
                      <a:pt x="0" y="500"/>
                    </a:lnTo>
                    <a:lnTo>
                      <a:pt x="0" y="500"/>
                    </a:lnTo>
                    <a:lnTo>
                      <a:pt x="0" y="400"/>
                    </a:lnTo>
                    <a:lnTo>
                      <a:pt x="100" y="3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45"/>
              <p:cNvSpPr/>
              <p:nvPr/>
            </p:nvSpPr>
            <p:spPr>
              <a:xfrm>
                <a:off x="4790323" y="1505604"/>
                <a:ext cx="90337" cy="53855"/>
              </a:xfrm>
              <a:custGeom>
                <a:avLst/>
                <a:gdLst/>
                <a:ahLst/>
                <a:cxnLst/>
                <a:rect l="l" t="t" r="r" b="b"/>
                <a:pathLst>
                  <a:path w="2600" h="1550" fill="none" extrusionOk="0">
                    <a:moveTo>
                      <a:pt x="2550" y="700"/>
                    </a:moveTo>
                    <a:lnTo>
                      <a:pt x="2550" y="700"/>
                    </a:lnTo>
                    <a:lnTo>
                      <a:pt x="2450" y="950"/>
                    </a:lnTo>
                    <a:lnTo>
                      <a:pt x="2250" y="1150"/>
                    </a:lnTo>
                    <a:lnTo>
                      <a:pt x="2000" y="1350"/>
                    </a:lnTo>
                    <a:lnTo>
                      <a:pt x="1600" y="1500"/>
                    </a:lnTo>
                    <a:lnTo>
                      <a:pt x="1600" y="1500"/>
                    </a:lnTo>
                    <a:lnTo>
                      <a:pt x="1200" y="1550"/>
                    </a:lnTo>
                    <a:lnTo>
                      <a:pt x="1200" y="1550"/>
                    </a:lnTo>
                    <a:lnTo>
                      <a:pt x="950" y="1500"/>
                    </a:lnTo>
                    <a:lnTo>
                      <a:pt x="750" y="1450"/>
                    </a:lnTo>
                    <a:lnTo>
                      <a:pt x="550" y="1400"/>
                    </a:lnTo>
                    <a:lnTo>
                      <a:pt x="400" y="1300"/>
                    </a:lnTo>
                    <a:lnTo>
                      <a:pt x="150" y="1050"/>
                    </a:lnTo>
                    <a:lnTo>
                      <a:pt x="0" y="800"/>
                    </a:lnTo>
                    <a:lnTo>
                      <a:pt x="0" y="800"/>
                    </a:lnTo>
                    <a:lnTo>
                      <a:pt x="0" y="650"/>
                    </a:lnTo>
                    <a:lnTo>
                      <a:pt x="100" y="550"/>
                    </a:lnTo>
                    <a:lnTo>
                      <a:pt x="100" y="550"/>
                    </a:lnTo>
                    <a:lnTo>
                      <a:pt x="250" y="550"/>
                    </a:lnTo>
                    <a:lnTo>
                      <a:pt x="350" y="650"/>
                    </a:lnTo>
                    <a:lnTo>
                      <a:pt x="350" y="650"/>
                    </a:lnTo>
                    <a:lnTo>
                      <a:pt x="400" y="800"/>
                    </a:lnTo>
                    <a:lnTo>
                      <a:pt x="600" y="1000"/>
                    </a:lnTo>
                    <a:lnTo>
                      <a:pt x="750" y="1100"/>
                    </a:lnTo>
                    <a:lnTo>
                      <a:pt x="950" y="1150"/>
                    </a:lnTo>
                    <a:lnTo>
                      <a:pt x="1200" y="1150"/>
                    </a:lnTo>
                    <a:lnTo>
                      <a:pt x="1500" y="1150"/>
                    </a:lnTo>
                    <a:lnTo>
                      <a:pt x="1500" y="1150"/>
                    </a:lnTo>
                    <a:lnTo>
                      <a:pt x="1750" y="1050"/>
                    </a:lnTo>
                    <a:lnTo>
                      <a:pt x="1950" y="900"/>
                    </a:lnTo>
                    <a:lnTo>
                      <a:pt x="2100" y="800"/>
                    </a:lnTo>
                    <a:lnTo>
                      <a:pt x="2150" y="650"/>
                    </a:lnTo>
                    <a:lnTo>
                      <a:pt x="2200" y="350"/>
                    </a:lnTo>
                    <a:lnTo>
                      <a:pt x="2200" y="200"/>
                    </a:lnTo>
                    <a:lnTo>
                      <a:pt x="2200" y="200"/>
                    </a:lnTo>
                    <a:lnTo>
                      <a:pt x="2200" y="100"/>
                    </a:lnTo>
                    <a:lnTo>
                      <a:pt x="2350" y="0"/>
                    </a:lnTo>
                    <a:lnTo>
                      <a:pt x="2350" y="0"/>
                    </a:lnTo>
                    <a:lnTo>
                      <a:pt x="2450" y="0"/>
                    </a:lnTo>
                    <a:lnTo>
                      <a:pt x="2550" y="150"/>
                    </a:lnTo>
                    <a:lnTo>
                      <a:pt x="2550" y="150"/>
                    </a:lnTo>
                    <a:lnTo>
                      <a:pt x="2600" y="300"/>
                    </a:lnTo>
                    <a:lnTo>
                      <a:pt x="2550" y="500"/>
                    </a:lnTo>
                    <a:lnTo>
                      <a:pt x="2550" y="7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45"/>
              <p:cNvSpPr/>
              <p:nvPr/>
            </p:nvSpPr>
            <p:spPr>
              <a:xfrm>
                <a:off x="4734731" y="1399632"/>
                <a:ext cx="144192" cy="95549"/>
              </a:xfrm>
              <a:custGeom>
                <a:avLst/>
                <a:gdLst/>
                <a:ahLst/>
                <a:cxnLst/>
                <a:rect l="l" t="t" r="r" b="b"/>
                <a:pathLst>
                  <a:path w="4150" h="2750" fill="none" extrusionOk="0">
                    <a:moveTo>
                      <a:pt x="100" y="1550"/>
                    </a:moveTo>
                    <a:lnTo>
                      <a:pt x="100" y="1550"/>
                    </a:lnTo>
                    <a:lnTo>
                      <a:pt x="300" y="1400"/>
                    </a:lnTo>
                    <a:lnTo>
                      <a:pt x="750" y="1150"/>
                    </a:lnTo>
                    <a:lnTo>
                      <a:pt x="1900" y="600"/>
                    </a:lnTo>
                    <a:lnTo>
                      <a:pt x="3150" y="150"/>
                    </a:lnTo>
                    <a:lnTo>
                      <a:pt x="3600" y="50"/>
                    </a:lnTo>
                    <a:lnTo>
                      <a:pt x="3850" y="0"/>
                    </a:lnTo>
                    <a:lnTo>
                      <a:pt x="3850" y="0"/>
                    </a:lnTo>
                    <a:lnTo>
                      <a:pt x="4000" y="100"/>
                    </a:lnTo>
                    <a:lnTo>
                      <a:pt x="4100" y="300"/>
                    </a:lnTo>
                    <a:lnTo>
                      <a:pt x="4150" y="500"/>
                    </a:lnTo>
                    <a:lnTo>
                      <a:pt x="4150" y="800"/>
                    </a:lnTo>
                    <a:lnTo>
                      <a:pt x="4150" y="1050"/>
                    </a:lnTo>
                    <a:lnTo>
                      <a:pt x="4150" y="1350"/>
                    </a:lnTo>
                    <a:lnTo>
                      <a:pt x="4050" y="1550"/>
                    </a:lnTo>
                    <a:lnTo>
                      <a:pt x="3950" y="1750"/>
                    </a:lnTo>
                    <a:lnTo>
                      <a:pt x="3950" y="1750"/>
                    </a:lnTo>
                    <a:lnTo>
                      <a:pt x="3700" y="1950"/>
                    </a:lnTo>
                    <a:lnTo>
                      <a:pt x="3250" y="2100"/>
                    </a:lnTo>
                    <a:lnTo>
                      <a:pt x="2650" y="2300"/>
                    </a:lnTo>
                    <a:lnTo>
                      <a:pt x="1950" y="2500"/>
                    </a:lnTo>
                    <a:lnTo>
                      <a:pt x="1300" y="2650"/>
                    </a:lnTo>
                    <a:lnTo>
                      <a:pt x="700" y="2750"/>
                    </a:lnTo>
                    <a:lnTo>
                      <a:pt x="300" y="2750"/>
                    </a:lnTo>
                    <a:lnTo>
                      <a:pt x="150" y="2700"/>
                    </a:lnTo>
                    <a:lnTo>
                      <a:pt x="100" y="2650"/>
                    </a:lnTo>
                    <a:lnTo>
                      <a:pt x="100" y="2650"/>
                    </a:lnTo>
                    <a:lnTo>
                      <a:pt x="0" y="2200"/>
                    </a:lnTo>
                    <a:lnTo>
                      <a:pt x="0" y="1850"/>
                    </a:lnTo>
                    <a:lnTo>
                      <a:pt x="0" y="1700"/>
                    </a:lnTo>
                    <a:lnTo>
                      <a:pt x="100" y="15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45"/>
              <p:cNvSpPr/>
              <p:nvPr/>
            </p:nvSpPr>
            <p:spPr>
              <a:xfrm>
                <a:off x="4696511" y="1628949"/>
                <a:ext cx="109447" cy="111184"/>
              </a:xfrm>
              <a:custGeom>
                <a:avLst/>
                <a:gdLst/>
                <a:ahLst/>
                <a:cxnLst/>
                <a:rect l="l" t="t" r="r" b="b"/>
                <a:pathLst>
                  <a:path w="3150" h="3200" fill="none" extrusionOk="0">
                    <a:moveTo>
                      <a:pt x="1300" y="0"/>
                    </a:moveTo>
                    <a:lnTo>
                      <a:pt x="1300" y="0"/>
                    </a:lnTo>
                    <a:lnTo>
                      <a:pt x="1600" y="0"/>
                    </a:lnTo>
                    <a:lnTo>
                      <a:pt x="1950" y="0"/>
                    </a:lnTo>
                    <a:lnTo>
                      <a:pt x="2200" y="100"/>
                    </a:lnTo>
                    <a:lnTo>
                      <a:pt x="2500" y="250"/>
                    </a:lnTo>
                    <a:lnTo>
                      <a:pt x="2700" y="450"/>
                    </a:lnTo>
                    <a:lnTo>
                      <a:pt x="2900" y="700"/>
                    </a:lnTo>
                    <a:lnTo>
                      <a:pt x="3050" y="1000"/>
                    </a:lnTo>
                    <a:lnTo>
                      <a:pt x="3150" y="1300"/>
                    </a:lnTo>
                    <a:lnTo>
                      <a:pt x="3150" y="1300"/>
                    </a:lnTo>
                    <a:lnTo>
                      <a:pt x="3150" y="1600"/>
                    </a:lnTo>
                    <a:lnTo>
                      <a:pt x="3150" y="1950"/>
                    </a:lnTo>
                    <a:lnTo>
                      <a:pt x="3050" y="2200"/>
                    </a:lnTo>
                    <a:lnTo>
                      <a:pt x="2900" y="2500"/>
                    </a:lnTo>
                    <a:lnTo>
                      <a:pt x="2700" y="2700"/>
                    </a:lnTo>
                    <a:lnTo>
                      <a:pt x="2450" y="2900"/>
                    </a:lnTo>
                    <a:lnTo>
                      <a:pt x="2150" y="3050"/>
                    </a:lnTo>
                    <a:lnTo>
                      <a:pt x="1850" y="3150"/>
                    </a:lnTo>
                    <a:lnTo>
                      <a:pt x="1850" y="3150"/>
                    </a:lnTo>
                    <a:lnTo>
                      <a:pt x="1550" y="3200"/>
                    </a:lnTo>
                    <a:lnTo>
                      <a:pt x="1250" y="3150"/>
                    </a:lnTo>
                    <a:lnTo>
                      <a:pt x="950" y="3050"/>
                    </a:lnTo>
                    <a:lnTo>
                      <a:pt x="650" y="2900"/>
                    </a:lnTo>
                    <a:lnTo>
                      <a:pt x="450" y="2700"/>
                    </a:lnTo>
                    <a:lnTo>
                      <a:pt x="250" y="2450"/>
                    </a:lnTo>
                    <a:lnTo>
                      <a:pt x="100" y="2200"/>
                    </a:lnTo>
                    <a:lnTo>
                      <a:pt x="0" y="1850"/>
                    </a:lnTo>
                    <a:lnTo>
                      <a:pt x="0" y="1850"/>
                    </a:lnTo>
                    <a:lnTo>
                      <a:pt x="0" y="1550"/>
                    </a:lnTo>
                    <a:lnTo>
                      <a:pt x="0" y="1250"/>
                    </a:lnTo>
                    <a:lnTo>
                      <a:pt x="100" y="950"/>
                    </a:lnTo>
                    <a:lnTo>
                      <a:pt x="250" y="650"/>
                    </a:lnTo>
                    <a:lnTo>
                      <a:pt x="450" y="450"/>
                    </a:lnTo>
                    <a:lnTo>
                      <a:pt x="700" y="250"/>
                    </a:lnTo>
                    <a:lnTo>
                      <a:pt x="1000" y="100"/>
                    </a:lnTo>
                    <a:lnTo>
                      <a:pt x="13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45"/>
              <p:cNvSpPr/>
              <p:nvPr/>
            </p:nvSpPr>
            <p:spPr>
              <a:xfrm>
                <a:off x="4368171" y="2669562"/>
                <a:ext cx="813033" cy="896421"/>
              </a:xfrm>
              <a:custGeom>
                <a:avLst/>
                <a:gdLst/>
                <a:ahLst/>
                <a:cxnLst/>
                <a:rect l="l" t="t" r="r" b="b"/>
                <a:pathLst>
                  <a:path w="23400" h="25800" extrusionOk="0">
                    <a:moveTo>
                      <a:pt x="0" y="0"/>
                    </a:moveTo>
                    <a:lnTo>
                      <a:pt x="0" y="2900"/>
                    </a:lnTo>
                    <a:lnTo>
                      <a:pt x="0" y="13050"/>
                    </a:lnTo>
                    <a:lnTo>
                      <a:pt x="0" y="15000"/>
                    </a:lnTo>
                    <a:lnTo>
                      <a:pt x="0" y="17700"/>
                    </a:lnTo>
                    <a:lnTo>
                      <a:pt x="0" y="19100"/>
                    </a:lnTo>
                    <a:lnTo>
                      <a:pt x="4500" y="20800"/>
                    </a:lnTo>
                    <a:lnTo>
                      <a:pt x="9050" y="22450"/>
                    </a:lnTo>
                    <a:lnTo>
                      <a:pt x="12900" y="23800"/>
                    </a:lnTo>
                    <a:lnTo>
                      <a:pt x="16200" y="24900"/>
                    </a:lnTo>
                    <a:lnTo>
                      <a:pt x="18500" y="25650"/>
                    </a:lnTo>
                    <a:lnTo>
                      <a:pt x="19200" y="25800"/>
                    </a:lnTo>
                    <a:lnTo>
                      <a:pt x="19500" y="25800"/>
                    </a:lnTo>
                    <a:lnTo>
                      <a:pt x="19600" y="25750"/>
                    </a:lnTo>
                    <a:lnTo>
                      <a:pt x="19650" y="25650"/>
                    </a:lnTo>
                    <a:lnTo>
                      <a:pt x="19650" y="25450"/>
                    </a:lnTo>
                    <a:lnTo>
                      <a:pt x="19550" y="25150"/>
                    </a:lnTo>
                    <a:lnTo>
                      <a:pt x="19400" y="24850"/>
                    </a:lnTo>
                    <a:lnTo>
                      <a:pt x="18900" y="24200"/>
                    </a:lnTo>
                    <a:lnTo>
                      <a:pt x="18350" y="23600"/>
                    </a:lnTo>
                    <a:lnTo>
                      <a:pt x="17950" y="23200"/>
                    </a:lnTo>
                    <a:lnTo>
                      <a:pt x="18300" y="23400"/>
                    </a:lnTo>
                    <a:lnTo>
                      <a:pt x="19050" y="23750"/>
                    </a:lnTo>
                    <a:lnTo>
                      <a:pt x="19700" y="24000"/>
                    </a:lnTo>
                    <a:lnTo>
                      <a:pt x="20300" y="24200"/>
                    </a:lnTo>
                    <a:lnTo>
                      <a:pt x="20650" y="24300"/>
                    </a:lnTo>
                    <a:lnTo>
                      <a:pt x="21150" y="24300"/>
                    </a:lnTo>
                    <a:lnTo>
                      <a:pt x="21350" y="24250"/>
                    </a:lnTo>
                    <a:lnTo>
                      <a:pt x="21550" y="24100"/>
                    </a:lnTo>
                    <a:lnTo>
                      <a:pt x="21650" y="23950"/>
                    </a:lnTo>
                    <a:lnTo>
                      <a:pt x="21650" y="23800"/>
                    </a:lnTo>
                    <a:lnTo>
                      <a:pt x="21600" y="23600"/>
                    </a:lnTo>
                    <a:lnTo>
                      <a:pt x="21500" y="23450"/>
                    </a:lnTo>
                    <a:lnTo>
                      <a:pt x="21350" y="23250"/>
                    </a:lnTo>
                    <a:lnTo>
                      <a:pt x="20950" y="22850"/>
                    </a:lnTo>
                    <a:lnTo>
                      <a:pt x="20450" y="22500"/>
                    </a:lnTo>
                    <a:lnTo>
                      <a:pt x="19450" y="21850"/>
                    </a:lnTo>
                    <a:lnTo>
                      <a:pt x="18950" y="21550"/>
                    </a:lnTo>
                    <a:lnTo>
                      <a:pt x="19600" y="21650"/>
                    </a:lnTo>
                    <a:lnTo>
                      <a:pt x="20950" y="21850"/>
                    </a:lnTo>
                    <a:lnTo>
                      <a:pt x="22200" y="21850"/>
                    </a:lnTo>
                    <a:lnTo>
                      <a:pt x="22450" y="21800"/>
                    </a:lnTo>
                    <a:lnTo>
                      <a:pt x="22650" y="21750"/>
                    </a:lnTo>
                    <a:lnTo>
                      <a:pt x="22800" y="21650"/>
                    </a:lnTo>
                    <a:lnTo>
                      <a:pt x="22900" y="21550"/>
                    </a:lnTo>
                    <a:lnTo>
                      <a:pt x="22850" y="21400"/>
                    </a:lnTo>
                    <a:lnTo>
                      <a:pt x="22750" y="21250"/>
                    </a:lnTo>
                    <a:lnTo>
                      <a:pt x="22600" y="21100"/>
                    </a:lnTo>
                    <a:lnTo>
                      <a:pt x="22400" y="20950"/>
                    </a:lnTo>
                    <a:lnTo>
                      <a:pt x="21800" y="20700"/>
                    </a:lnTo>
                    <a:lnTo>
                      <a:pt x="21150" y="20400"/>
                    </a:lnTo>
                    <a:lnTo>
                      <a:pt x="19850" y="20000"/>
                    </a:lnTo>
                    <a:lnTo>
                      <a:pt x="19250" y="19800"/>
                    </a:lnTo>
                    <a:lnTo>
                      <a:pt x="19950" y="19800"/>
                    </a:lnTo>
                    <a:lnTo>
                      <a:pt x="21400" y="19700"/>
                    </a:lnTo>
                    <a:lnTo>
                      <a:pt x="22200" y="19600"/>
                    </a:lnTo>
                    <a:lnTo>
                      <a:pt x="22850" y="19450"/>
                    </a:lnTo>
                    <a:lnTo>
                      <a:pt x="23100" y="19400"/>
                    </a:lnTo>
                    <a:lnTo>
                      <a:pt x="23300" y="19250"/>
                    </a:lnTo>
                    <a:lnTo>
                      <a:pt x="23400" y="19150"/>
                    </a:lnTo>
                    <a:lnTo>
                      <a:pt x="23400" y="19000"/>
                    </a:lnTo>
                    <a:lnTo>
                      <a:pt x="23300" y="18850"/>
                    </a:lnTo>
                    <a:lnTo>
                      <a:pt x="23050" y="18700"/>
                    </a:lnTo>
                    <a:lnTo>
                      <a:pt x="22700" y="18550"/>
                    </a:lnTo>
                    <a:lnTo>
                      <a:pt x="22300" y="18450"/>
                    </a:lnTo>
                    <a:lnTo>
                      <a:pt x="21200" y="18200"/>
                    </a:lnTo>
                    <a:lnTo>
                      <a:pt x="20000" y="18000"/>
                    </a:lnTo>
                    <a:lnTo>
                      <a:pt x="17800" y="17700"/>
                    </a:lnTo>
                    <a:lnTo>
                      <a:pt x="16750" y="17600"/>
                    </a:lnTo>
                    <a:lnTo>
                      <a:pt x="17100" y="17250"/>
                    </a:lnTo>
                    <a:lnTo>
                      <a:pt x="17450" y="16900"/>
                    </a:lnTo>
                    <a:lnTo>
                      <a:pt x="17800" y="16500"/>
                    </a:lnTo>
                    <a:lnTo>
                      <a:pt x="18150" y="16050"/>
                    </a:lnTo>
                    <a:lnTo>
                      <a:pt x="18350" y="15650"/>
                    </a:lnTo>
                    <a:lnTo>
                      <a:pt x="18400" y="15450"/>
                    </a:lnTo>
                    <a:lnTo>
                      <a:pt x="18400" y="15300"/>
                    </a:lnTo>
                    <a:lnTo>
                      <a:pt x="18350" y="15200"/>
                    </a:lnTo>
                    <a:lnTo>
                      <a:pt x="18200" y="15100"/>
                    </a:lnTo>
                    <a:lnTo>
                      <a:pt x="18000" y="15050"/>
                    </a:lnTo>
                    <a:lnTo>
                      <a:pt x="17750" y="15050"/>
                    </a:lnTo>
                    <a:lnTo>
                      <a:pt x="17150" y="15150"/>
                    </a:lnTo>
                    <a:lnTo>
                      <a:pt x="16450" y="15400"/>
                    </a:lnTo>
                    <a:lnTo>
                      <a:pt x="15700" y="15700"/>
                    </a:lnTo>
                    <a:lnTo>
                      <a:pt x="14400" y="16350"/>
                    </a:lnTo>
                    <a:lnTo>
                      <a:pt x="13850" y="16600"/>
                    </a:lnTo>
                    <a:lnTo>
                      <a:pt x="6050" y="12650"/>
                    </a:lnTo>
                    <a:lnTo>
                      <a:pt x="1950" y="10550"/>
                    </a:lnTo>
                    <a:lnTo>
                      <a:pt x="4450" y="1250"/>
                    </a:lnTo>
                    <a:lnTo>
                      <a:pt x="850" y="200"/>
                    </a:lnTo>
                    <a:lnTo>
                      <a:pt x="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45"/>
              <p:cNvSpPr/>
              <p:nvPr/>
            </p:nvSpPr>
            <p:spPr>
              <a:xfrm>
                <a:off x="4368171" y="2669562"/>
                <a:ext cx="813033" cy="896421"/>
              </a:xfrm>
              <a:custGeom>
                <a:avLst/>
                <a:gdLst/>
                <a:ahLst/>
                <a:cxnLst/>
                <a:rect l="l" t="t" r="r" b="b"/>
                <a:pathLst>
                  <a:path w="23400" h="25800" fill="none" extrusionOk="0">
                    <a:moveTo>
                      <a:pt x="16750" y="17600"/>
                    </a:moveTo>
                    <a:lnTo>
                      <a:pt x="16750" y="17600"/>
                    </a:lnTo>
                    <a:lnTo>
                      <a:pt x="17100" y="17250"/>
                    </a:lnTo>
                    <a:lnTo>
                      <a:pt x="17450" y="16900"/>
                    </a:lnTo>
                    <a:lnTo>
                      <a:pt x="17800" y="16500"/>
                    </a:lnTo>
                    <a:lnTo>
                      <a:pt x="18150" y="16050"/>
                    </a:lnTo>
                    <a:lnTo>
                      <a:pt x="18350" y="15650"/>
                    </a:lnTo>
                    <a:lnTo>
                      <a:pt x="18400" y="15450"/>
                    </a:lnTo>
                    <a:lnTo>
                      <a:pt x="18400" y="15300"/>
                    </a:lnTo>
                    <a:lnTo>
                      <a:pt x="18350" y="15200"/>
                    </a:lnTo>
                    <a:lnTo>
                      <a:pt x="18200" y="15100"/>
                    </a:lnTo>
                    <a:lnTo>
                      <a:pt x="18200" y="15100"/>
                    </a:lnTo>
                    <a:lnTo>
                      <a:pt x="18000" y="15050"/>
                    </a:lnTo>
                    <a:lnTo>
                      <a:pt x="17750" y="15050"/>
                    </a:lnTo>
                    <a:lnTo>
                      <a:pt x="17150" y="15150"/>
                    </a:lnTo>
                    <a:lnTo>
                      <a:pt x="16450" y="15400"/>
                    </a:lnTo>
                    <a:lnTo>
                      <a:pt x="15700" y="15700"/>
                    </a:lnTo>
                    <a:lnTo>
                      <a:pt x="14400" y="16350"/>
                    </a:lnTo>
                    <a:lnTo>
                      <a:pt x="13850" y="16600"/>
                    </a:lnTo>
                    <a:lnTo>
                      <a:pt x="6050" y="12650"/>
                    </a:lnTo>
                    <a:lnTo>
                      <a:pt x="1950" y="10550"/>
                    </a:lnTo>
                    <a:lnTo>
                      <a:pt x="4450" y="1250"/>
                    </a:lnTo>
                    <a:lnTo>
                      <a:pt x="4450" y="1250"/>
                    </a:lnTo>
                    <a:lnTo>
                      <a:pt x="850" y="200"/>
                    </a:lnTo>
                    <a:lnTo>
                      <a:pt x="0" y="0"/>
                    </a:lnTo>
                    <a:lnTo>
                      <a:pt x="0" y="0"/>
                    </a:lnTo>
                    <a:lnTo>
                      <a:pt x="0" y="2900"/>
                    </a:lnTo>
                    <a:lnTo>
                      <a:pt x="0" y="13050"/>
                    </a:lnTo>
                    <a:lnTo>
                      <a:pt x="0" y="15000"/>
                    </a:lnTo>
                    <a:lnTo>
                      <a:pt x="0" y="17700"/>
                    </a:lnTo>
                    <a:lnTo>
                      <a:pt x="0" y="19100"/>
                    </a:lnTo>
                    <a:lnTo>
                      <a:pt x="0" y="19100"/>
                    </a:lnTo>
                    <a:lnTo>
                      <a:pt x="4500" y="20800"/>
                    </a:lnTo>
                    <a:lnTo>
                      <a:pt x="4500" y="20800"/>
                    </a:lnTo>
                    <a:lnTo>
                      <a:pt x="9050" y="22450"/>
                    </a:lnTo>
                    <a:lnTo>
                      <a:pt x="9050" y="22450"/>
                    </a:lnTo>
                    <a:lnTo>
                      <a:pt x="12900" y="23800"/>
                    </a:lnTo>
                    <a:lnTo>
                      <a:pt x="16200" y="24900"/>
                    </a:lnTo>
                    <a:lnTo>
                      <a:pt x="18500" y="25650"/>
                    </a:lnTo>
                    <a:lnTo>
                      <a:pt x="19200" y="25800"/>
                    </a:lnTo>
                    <a:lnTo>
                      <a:pt x="19400" y="25800"/>
                    </a:lnTo>
                    <a:lnTo>
                      <a:pt x="19500" y="25800"/>
                    </a:lnTo>
                    <a:lnTo>
                      <a:pt x="19500" y="25800"/>
                    </a:lnTo>
                    <a:lnTo>
                      <a:pt x="19600" y="25750"/>
                    </a:lnTo>
                    <a:lnTo>
                      <a:pt x="19650" y="25650"/>
                    </a:lnTo>
                    <a:lnTo>
                      <a:pt x="19650" y="25450"/>
                    </a:lnTo>
                    <a:lnTo>
                      <a:pt x="19550" y="25150"/>
                    </a:lnTo>
                    <a:lnTo>
                      <a:pt x="19400" y="24850"/>
                    </a:lnTo>
                    <a:lnTo>
                      <a:pt x="18900" y="24200"/>
                    </a:lnTo>
                    <a:lnTo>
                      <a:pt x="18350" y="23600"/>
                    </a:lnTo>
                    <a:lnTo>
                      <a:pt x="18350" y="23600"/>
                    </a:lnTo>
                    <a:lnTo>
                      <a:pt x="17950" y="23200"/>
                    </a:lnTo>
                    <a:lnTo>
                      <a:pt x="17950" y="23200"/>
                    </a:lnTo>
                    <a:lnTo>
                      <a:pt x="18300" y="23400"/>
                    </a:lnTo>
                    <a:lnTo>
                      <a:pt x="19050" y="23750"/>
                    </a:lnTo>
                    <a:lnTo>
                      <a:pt x="19050" y="23750"/>
                    </a:lnTo>
                    <a:lnTo>
                      <a:pt x="19700" y="24000"/>
                    </a:lnTo>
                    <a:lnTo>
                      <a:pt x="20300" y="24200"/>
                    </a:lnTo>
                    <a:lnTo>
                      <a:pt x="20650" y="24300"/>
                    </a:lnTo>
                    <a:lnTo>
                      <a:pt x="20900" y="24300"/>
                    </a:lnTo>
                    <a:lnTo>
                      <a:pt x="21150" y="24300"/>
                    </a:lnTo>
                    <a:lnTo>
                      <a:pt x="21350" y="24250"/>
                    </a:lnTo>
                    <a:lnTo>
                      <a:pt x="21350" y="24250"/>
                    </a:lnTo>
                    <a:lnTo>
                      <a:pt x="21550" y="24100"/>
                    </a:lnTo>
                    <a:lnTo>
                      <a:pt x="21550" y="24100"/>
                    </a:lnTo>
                    <a:lnTo>
                      <a:pt x="21650" y="23950"/>
                    </a:lnTo>
                    <a:lnTo>
                      <a:pt x="21650" y="23950"/>
                    </a:lnTo>
                    <a:lnTo>
                      <a:pt x="21650" y="23800"/>
                    </a:lnTo>
                    <a:lnTo>
                      <a:pt x="21600" y="23600"/>
                    </a:lnTo>
                    <a:lnTo>
                      <a:pt x="21500" y="23450"/>
                    </a:lnTo>
                    <a:lnTo>
                      <a:pt x="21350" y="23250"/>
                    </a:lnTo>
                    <a:lnTo>
                      <a:pt x="20950" y="22850"/>
                    </a:lnTo>
                    <a:lnTo>
                      <a:pt x="20450" y="22500"/>
                    </a:lnTo>
                    <a:lnTo>
                      <a:pt x="19450" y="21850"/>
                    </a:lnTo>
                    <a:lnTo>
                      <a:pt x="18950" y="21550"/>
                    </a:lnTo>
                    <a:lnTo>
                      <a:pt x="18950" y="21550"/>
                    </a:lnTo>
                    <a:lnTo>
                      <a:pt x="19600" y="21650"/>
                    </a:lnTo>
                    <a:lnTo>
                      <a:pt x="20950" y="21850"/>
                    </a:lnTo>
                    <a:lnTo>
                      <a:pt x="21600" y="21850"/>
                    </a:lnTo>
                    <a:lnTo>
                      <a:pt x="22200" y="21850"/>
                    </a:lnTo>
                    <a:lnTo>
                      <a:pt x="22450" y="21800"/>
                    </a:lnTo>
                    <a:lnTo>
                      <a:pt x="22650" y="21750"/>
                    </a:lnTo>
                    <a:lnTo>
                      <a:pt x="22800" y="21650"/>
                    </a:lnTo>
                    <a:lnTo>
                      <a:pt x="22900" y="21550"/>
                    </a:lnTo>
                    <a:lnTo>
                      <a:pt x="22900" y="21550"/>
                    </a:lnTo>
                    <a:lnTo>
                      <a:pt x="22850" y="21400"/>
                    </a:lnTo>
                    <a:lnTo>
                      <a:pt x="22750" y="21250"/>
                    </a:lnTo>
                    <a:lnTo>
                      <a:pt x="22600" y="21100"/>
                    </a:lnTo>
                    <a:lnTo>
                      <a:pt x="22400" y="20950"/>
                    </a:lnTo>
                    <a:lnTo>
                      <a:pt x="21800" y="20700"/>
                    </a:lnTo>
                    <a:lnTo>
                      <a:pt x="21150" y="20400"/>
                    </a:lnTo>
                    <a:lnTo>
                      <a:pt x="19850" y="20000"/>
                    </a:lnTo>
                    <a:lnTo>
                      <a:pt x="19250" y="19800"/>
                    </a:lnTo>
                    <a:lnTo>
                      <a:pt x="19250" y="19800"/>
                    </a:lnTo>
                    <a:lnTo>
                      <a:pt x="19950" y="19800"/>
                    </a:lnTo>
                    <a:lnTo>
                      <a:pt x="21400" y="19700"/>
                    </a:lnTo>
                    <a:lnTo>
                      <a:pt x="22200" y="19600"/>
                    </a:lnTo>
                    <a:lnTo>
                      <a:pt x="22850" y="19450"/>
                    </a:lnTo>
                    <a:lnTo>
                      <a:pt x="23100" y="19400"/>
                    </a:lnTo>
                    <a:lnTo>
                      <a:pt x="23300" y="19250"/>
                    </a:lnTo>
                    <a:lnTo>
                      <a:pt x="23400" y="19150"/>
                    </a:lnTo>
                    <a:lnTo>
                      <a:pt x="23400" y="19000"/>
                    </a:lnTo>
                    <a:lnTo>
                      <a:pt x="23400" y="19000"/>
                    </a:lnTo>
                    <a:lnTo>
                      <a:pt x="23300" y="18850"/>
                    </a:lnTo>
                    <a:lnTo>
                      <a:pt x="23050" y="18700"/>
                    </a:lnTo>
                    <a:lnTo>
                      <a:pt x="22700" y="18550"/>
                    </a:lnTo>
                    <a:lnTo>
                      <a:pt x="22300" y="18450"/>
                    </a:lnTo>
                    <a:lnTo>
                      <a:pt x="21200" y="18200"/>
                    </a:lnTo>
                    <a:lnTo>
                      <a:pt x="20000" y="18000"/>
                    </a:lnTo>
                    <a:lnTo>
                      <a:pt x="17800" y="17700"/>
                    </a:lnTo>
                    <a:lnTo>
                      <a:pt x="16750" y="176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45"/>
              <p:cNvSpPr/>
              <p:nvPr/>
            </p:nvSpPr>
            <p:spPr>
              <a:xfrm>
                <a:off x="4368171" y="2061524"/>
                <a:ext cx="1330734" cy="1728564"/>
              </a:xfrm>
              <a:custGeom>
                <a:avLst/>
                <a:gdLst/>
                <a:ahLst/>
                <a:cxnLst/>
                <a:rect l="l" t="t" r="r" b="b"/>
                <a:pathLst>
                  <a:path w="38300" h="49750" extrusionOk="0">
                    <a:moveTo>
                      <a:pt x="21600" y="0"/>
                    </a:moveTo>
                    <a:lnTo>
                      <a:pt x="21900" y="1000"/>
                    </a:lnTo>
                    <a:lnTo>
                      <a:pt x="22150" y="2200"/>
                    </a:lnTo>
                    <a:lnTo>
                      <a:pt x="22200" y="2800"/>
                    </a:lnTo>
                    <a:lnTo>
                      <a:pt x="22250" y="3450"/>
                    </a:lnTo>
                    <a:lnTo>
                      <a:pt x="22250" y="4050"/>
                    </a:lnTo>
                    <a:lnTo>
                      <a:pt x="22200" y="4700"/>
                    </a:lnTo>
                    <a:lnTo>
                      <a:pt x="22100" y="5300"/>
                    </a:lnTo>
                    <a:lnTo>
                      <a:pt x="21950" y="5900"/>
                    </a:lnTo>
                    <a:lnTo>
                      <a:pt x="21650" y="6450"/>
                    </a:lnTo>
                    <a:lnTo>
                      <a:pt x="21300" y="6950"/>
                    </a:lnTo>
                    <a:lnTo>
                      <a:pt x="20850" y="7400"/>
                    </a:lnTo>
                    <a:lnTo>
                      <a:pt x="20600" y="7600"/>
                    </a:lnTo>
                    <a:lnTo>
                      <a:pt x="20300" y="7800"/>
                    </a:lnTo>
                    <a:lnTo>
                      <a:pt x="20000" y="7950"/>
                    </a:lnTo>
                    <a:lnTo>
                      <a:pt x="19650" y="8100"/>
                    </a:lnTo>
                    <a:lnTo>
                      <a:pt x="19300" y="8200"/>
                    </a:lnTo>
                    <a:lnTo>
                      <a:pt x="18850" y="8300"/>
                    </a:lnTo>
                    <a:lnTo>
                      <a:pt x="17900" y="8450"/>
                    </a:lnTo>
                    <a:lnTo>
                      <a:pt x="16950" y="8500"/>
                    </a:lnTo>
                    <a:lnTo>
                      <a:pt x="16050" y="8400"/>
                    </a:lnTo>
                    <a:lnTo>
                      <a:pt x="15250" y="8250"/>
                    </a:lnTo>
                    <a:lnTo>
                      <a:pt x="14450" y="8000"/>
                    </a:lnTo>
                    <a:lnTo>
                      <a:pt x="13700" y="7600"/>
                    </a:lnTo>
                    <a:lnTo>
                      <a:pt x="13050" y="7150"/>
                    </a:lnTo>
                    <a:lnTo>
                      <a:pt x="12400" y="6650"/>
                    </a:lnTo>
                    <a:lnTo>
                      <a:pt x="11850" y="6050"/>
                    </a:lnTo>
                    <a:lnTo>
                      <a:pt x="11400" y="5450"/>
                    </a:lnTo>
                    <a:lnTo>
                      <a:pt x="10950" y="4750"/>
                    </a:lnTo>
                    <a:lnTo>
                      <a:pt x="10650" y="4000"/>
                    </a:lnTo>
                    <a:lnTo>
                      <a:pt x="10350" y="3200"/>
                    </a:lnTo>
                    <a:lnTo>
                      <a:pt x="10200" y="2350"/>
                    </a:lnTo>
                    <a:lnTo>
                      <a:pt x="10100" y="1500"/>
                    </a:lnTo>
                    <a:lnTo>
                      <a:pt x="10050" y="650"/>
                    </a:lnTo>
                    <a:lnTo>
                      <a:pt x="8850" y="1200"/>
                    </a:lnTo>
                    <a:lnTo>
                      <a:pt x="7700" y="1800"/>
                    </a:lnTo>
                    <a:lnTo>
                      <a:pt x="6600" y="2400"/>
                    </a:lnTo>
                    <a:lnTo>
                      <a:pt x="5600" y="3050"/>
                    </a:lnTo>
                    <a:lnTo>
                      <a:pt x="5900" y="4800"/>
                    </a:lnTo>
                    <a:lnTo>
                      <a:pt x="6100" y="6500"/>
                    </a:lnTo>
                    <a:lnTo>
                      <a:pt x="6200" y="8100"/>
                    </a:lnTo>
                    <a:lnTo>
                      <a:pt x="6200" y="9600"/>
                    </a:lnTo>
                    <a:lnTo>
                      <a:pt x="6150" y="11000"/>
                    </a:lnTo>
                    <a:lnTo>
                      <a:pt x="6050" y="12300"/>
                    </a:lnTo>
                    <a:lnTo>
                      <a:pt x="5900" y="13450"/>
                    </a:lnTo>
                    <a:lnTo>
                      <a:pt x="5750" y="14550"/>
                    </a:lnTo>
                    <a:lnTo>
                      <a:pt x="5500" y="15500"/>
                    </a:lnTo>
                    <a:lnTo>
                      <a:pt x="5300" y="16350"/>
                    </a:lnTo>
                    <a:lnTo>
                      <a:pt x="4900" y="17650"/>
                    </a:lnTo>
                    <a:lnTo>
                      <a:pt x="4550" y="18450"/>
                    </a:lnTo>
                    <a:lnTo>
                      <a:pt x="4450" y="18750"/>
                    </a:lnTo>
                    <a:lnTo>
                      <a:pt x="1950" y="28050"/>
                    </a:lnTo>
                    <a:lnTo>
                      <a:pt x="6050" y="30150"/>
                    </a:lnTo>
                    <a:lnTo>
                      <a:pt x="13850" y="34100"/>
                    </a:lnTo>
                    <a:lnTo>
                      <a:pt x="14400" y="33850"/>
                    </a:lnTo>
                    <a:lnTo>
                      <a:pt x="15700" y="33200"/>
                    </a:lnTo>
                    <a:lnTo>
                      <a:pt x="16450" y="32900"/>
                    </a:lnTo>
                    <a:lnTo>
                      <a:pt x="17150" y="32650"/>
                    </a:lnTo>
                    <a:lnTo>
                      <a:pt x="17750" y="32550"/>
                    </a:lnTo>
                    <a:lnTo>
                      <a:pt x="18000" y="32550"/>
                    </a:lnTo>
                    <a:lnTo>
                      <a:pt x="18200" y="32600"/>
                    </a:lnTo>
                    <a:lnTo>
                      <a:pt x="18350" y="32700"/>
                    </a:lnTo>
                    <a:lnTo>
                      <a:pt x="18400" y="32800"/>
                    </a:lnTo>
                    <a:lnTo>
                      <a:pt x="18400" y="32950"/>
                    </a:lnTo>
                    <a:lnTo>
                      <a:pt x="18350" y="33150"/>
                    </a:lnTo>
                    <a:lnTo>
                      <a:pt x="18150" y="33550"/>
                    </a:lnTo>
                    <a:lnTo>
                      <a:pt x="17800" y="34000"/>
                    </a:lnTo>
                    <a:lnTo>
                      <a:pt x="17450" y="34400"/>
                    </a:lnTo>
                    <a:lnTo>
                      <a:pt x="17100" y="3475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650"/>
                    </a:lnTo>
                    <a:lnTo>
                      <a:pt x="23300" y="36750"/>
                    </a:lnTo>
                    <a:lnTo>
                      <a:pt x="23100" y="36900"/>
                    </a:lnTo>
                    <a:lnTo>
                      <a:pt x="22850" y="36950"/>
                    </a:lnTo>
                    <a:lnTo>
                      <a:pt x="22200" y="37100"/>
                    </a:lnTo>
                    <a:lnTo>
                      <a:pt x="21400" y="37200"/>
                    </a:lnTo>
                    <a:lnTo>
                      <a:pt x="19950" y="37300"/>
                    </a:lnTo>
                    <a:lnTo>
                      <a:pt x="19250" y="37300"/>
                    </a:lnTo>
                    <a:lnTo>
                      <a:pt x="19850" y="37500"/>
                    </a:lnTo>
                    <a:lnTo>
                      <a:pt x="21150" y="37900"/>
                    </a:lnTo>
                    <a:lnTo>
                      <a:pt x="21800" y="38200"/>
                    </a:lnTo>
                    <a:lnTo>
                      <a:pt x="22400" y="38450"/>
                    </a:lnTo>
                    <a:lnTo>
                      <a:pt x="22600" y="38600"/>
                    </a:lnTo>
                    <a:lnTo>
                      <a:pt x="22750" y="38750"/>
                    </a:lnTo>
                    <a:lnTo>
                      <a:pt x="22850" y="38900"/>
                    </a:lnTo>
                    <a:lnTo>
                      <a:pt x="22900" y="39050"/>
                    </a:lnTo>
                    <a:lnTo>
                      <a:pt x="22800" y="39150"/>
                    </a:lnTo>
                    <a:lnTo>
                      <a:pt x="22650" y="39250"/>
                    </a:lnTo>
                    <a:lnTo>
                      <a:pt x="22450" y="39300"/>
                    </a:lnTo>
                    <a:lnTo>
                      <a:pt x="22200" y="39350"/>
                    </a:lnTo>
                    <a:lnTo>
                      <a:pt x="20950" y="39350"/>
                    </a:lnTo>
                    <a:lnTo>
                      <a:pt x="19600" y="39150"/>
                    </a:lnTo>
                    <a:lnTo>
                      <a:pt x="18950" y="39050"/>
                    </a:lnTo>
                    <a:lnTo>
                      <a:pt x="19450" y="39350"/>
                    </a:lnTo>
                    <a:lnTo>
                      <a:pt x="20450" y="40000"/>
                    </a:lnTo>
                    <a:lnTo>
                      <a:pt x="20950" y="40350"/>
                    </a:lnTo>
                    <a:lnTo>
                      <a:pt x="21350" y="40750"/>
                    </a:lnTo>
                    <a:lnTo>
                      <a:pt x="21500" y="40950"/>
                    </a:lnTo>
                    <a:lnTo>
                      <a:pt x="21600" y="41100"/>
                    </a:lnTo>
                    <a:lnTo>
                      <a:pt x="21650" y="41300"/>
                    </a:lnTo>
                    <a:lnTo>
                      <a:pt x="21650" y="41450"/>
                    </a:lnTo>
                    <a:lnTo>
                      <a:pt x="21550" y="41600"/>
                    </a:lnTo>
                    <a:lnTo>
                      <a:pt x="21350" y="41750"/>
                    </a:lnTo>
                    <a:lnTo>
                      <a:pt x="21150" y="41800"/>
                    </a:lnTo>
                    <a:lnTo>
                      <a:pt x="20650" y="41800"/>
                    </a:lnTo>
                    <a:lnTo>
                      <a:pt x="20300" y="41700"/>
                    </a:lnTo>
                    <a:lnTo>
                      <a:pt x="19700" y="41500"/>
                    </a:lnTo>
                    <a:lnTo>
                      <a:pt x="19050" y="41250"/>
                    </a:lnTo>
                    <a:lnTo>
                      <a:pt x="18300" y="40900"/>
                    </a:lnTo>
                    <a:lnTo>
                      <a:pt x="17950" y="40700"/>
                    </a:lnTo>
                    <a:lnTo>
                      <a:pt x="18350" y="41100"/>
                    </a:lnTo>
                    <a:lnTo>
                      <a:pt x="18900" y="41700"/>
                    </a:lnTo>
                    <a:lnTo>
                      <a:pt x="19400" y="42350"/>
                    </a:lnTo>
                    <a:lnTo>
                      <a:pt x="19550" y="42650"/>
                    </a:lnTo>
                    <a:lnTo>
                      <a:pt x="19650" y="42950"/>
                    </a:lnTo>
                    <a:lnTo>
                      <a:pt x="19650" y="43150"/>
                    </a:lnTo>
                    <a:lnTo>
                      <a:pt x="19600" y="43250"/>
                    </a:lnTo>
                    <a:lnTo>
                      <a:pt x="19500" y="43300"/>
                    </a:lnTo>
                    <a:lnTo>
                      <a:pt x="19200" y="43300"/>
                    </a:lnTo>
                    <a:lnTo>
                      <a:pt x="18500" y="43150"/>
                    </a:lnTo>
                    <a:lnTo>
                      <a:pt x="16200" y="42400"/>
                    </a:lnTo>
                    <a:lnTo>
                      <a:pt x="12900" y="41300"/>
                    </a:lnTo>
                    <a:lnTo>
                      <a:pt x="9050" y="39950"/>
                    </a:lnTo>
                    <a:lnTo>
                      <a:pt x="4500" y="38300"/>
                    </a:lnTo>
                    <a:lnTo>
                      <a:pt x="0" y="36600"/>
                    </a:lnTo>
                    <a:lnTo>
                      <a:pt x="0" y="40600"/>
                    </a:lnTo>
                    <a:lnTo>
                      <a:pt x="0" y="44400"/>
                    </a:lnTo>
                    <a:lnTo>
                      <a:pt x="450" y="45050"/>
                    </a:lnTo>
                    <a:lnTo>
                      <a:pt x="900" y="45550"/>
                    </a:lnTo>
                    <a:lnTo>
                      <a:pt x="1150" y="45800"/>
                    </a:lnTo>
                    <a:lnTo>
                      <a:pt x="1400" y="46000"/>
                    </a:lnTo>
                    <a:lnTo>
                      <a:pt x="1700" y="46200"/>
                    </a:lnTo>
                    <a:lnTo>
                      <a:pt x="2000" y="46350"/>
                    </a:lnTo>
                    <a:lnTo>
                      <a:pt x="2300" y="46450"/>
                    </a:lnTo>
                    <a:lnTo>
                      <a:pt x="2650" y="46500"/>
                    </a:lnTo>
                    <a:lnTo>
                      <a:pt x="2950" y="46550"/>
                    </a:lnTo>
                    <a:lnTo>
                      <a:pt x="3300" y="46550"/>
                    </a:lnTo>
                    <a:lnTo>
                      <a:pt x="4100" y="46750"/>
                    </a:lnTo>
                    <a:lnTo>
                      <a:pt x="6300" y="47300"/>
                    </a:lnTo>
                    <a:lnTo>
                      <a:pt x="9600" y="48000"/>
                    </a:lnTo>
                    <a:lnTo>
                      <a:pt x="11550" y="48400"/>
                    </a:lnTo>
                    <a:lnTo>
                      <a:pt x="13650" y="48750"/>
                    </a:lnTo>
                    <a:lnTo>
                      <a:pt x="16350" y="49150"/>
                    </a:lnTo>
                    <a:lnTo>
                      <a:pt x="19200" y="49450"/>
                    </a:lnTo>
                    <a:lnTo>
                      <a:pt x="20600" y="49600"/>
                    </a:lnTo>
                    <a:lnTo>
                      <a:pt x="22050" y="49700"/>
                    </a:lnTo>
                    <a:lnTo>
                      <a:pt x="23450" y="49750"/>
                    </a:lnTo>
                    <a:lnTo>
                      <a:pt x="26250" y="49750"/>
                    </a:lnTo>
                    <a:lnTo>
                      <a:pt x="27550" y="49650"/>
                    </a:lnTo>
                    <a:lnTo>
                      <a:pt x="28850" y="49550"/>
                    </a:lnTo>
                    <a:lnTo>
                      <a:pt x="30100" y="49350"/>
                    </a:lnTo>
                    <a:lnTo>
                      <a:pt x="31250" y="49100"/>
                    </a:lnTo>
                    <a:lnTo>
                      <a:pt x="32350" y="48800"/>
                    </a:lnTo>
                    <a:lnTo>
                      <a:pt x="33400" y="4845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650" y="43050"/>
                    </a:lnTo>
                    <a:lnTo>
                      <a:pt x="37950" y="41800"/>
                    </a:lnTo>
                    <a:lnTo>
                      <a:pt x="38150" y="40550"/>
                    </a:lnTo>
                    <a:lnTo>
                      <a:pt x="38300" y="39350"/>
                    </a:lnTo>
                    <a:lnTo>
                      <a:pt x="37950" y="39500"/>
                    </a:lnTo>
                    <a:lnTo>
                      <a:pt x="37600" y="39650"/>
                    </a:lnTo>
                    <a:lnTo>
                      <a:pt x="37200" y="39800"/>
                    </a:lnTo>
                    <a:lnTo>
                      <a:pt x="36800" y="39850"/>
                    </a:lnTo>
                    <a:lnTo>
                      <a:pt x="36050" y="39950"/>
                    </a:lnTo>
                    <a:lnTo>
                      <a:pt x="35300" y="39950"/>
                    </a:lnTo>
                    <a:lnTo>
                      <a:pt x="34600" y="39850"/>
                    </a:lnTo>
                    <a:lnTo>
                      <a:pt x="34050" y="39750"/>
                    </a:lnTo>
                    <a:lnTo>
                      <a:pt x="33700" y="39600"/>
                    </a:lnTo>
                    <a:lnTo>
                      <a:pt x="33600" y="39500"/>
                    </a:lnTo>
                    <a:lnTo>
                      <a:pt x="33550" y="39400"/>
                    </a:lnTo>
                    <a:lnTo>
                      <a:pt x="33550" y="39300"/>
                    </a:lnTo>
                    <a:lnTo>
                      <a:pt x="33650" y="39200"/>
                    </a:lnTo>
                    <a:lnTo>
                      <a:pt x="33950" y="39000"/>
                    </a:lnTo>
                    <a:lnTo>
                      <a:pt x="34350" y="38800"/>
                    </a:lnTo>
                    <a:lnTo>
                      <a:pt x="34850" y="38650"/>
                    </a:lnTo>
                    <a:lnTo>
                      <a:pt x="35800" y="38400"/>
                    </a:lnTo>
                    <a:lnTo>
                      <a:pt x="36250" y="38300"/>
                    </a:lnTo>
                    <a:lnTo>
                      <a:pt x="34100" y="38300"/>
                    </a:lnTo>
                    <a:lnTo>
                      <a:pt x="33300" y="38250"/>
                    </a:lnTo>
                    <a:lnTo>
                      <a:pt x="32650" y="38150"/>
                    </a:lnTo>
                    <a:lnTo>
                      <a:pt x="32350" y="38100"/>
                    </a:lnTo>
                    <a:lnTo>
                      <a:pt x="32150" y="38000"/>
                    </a:lnTo>
                    <a:lnTo>
                      <a:pt x="32000" y="37900"/>
                    </a:lnTo>
                    <a:lnTo>
                      <a:pt x="31900" y="37750"/>
                    </a:lnTo>
                    <a:lnTo>
                      <a:pt x="31950" y="37600"/>
                    </a:lnTo>
                    <a:lnTo>
                      <a:pt x="32050" y="37450"/>
                    </a:lnTo>
                    <a:lnTo>
                      <a:pt x="32200" y="37300"/>
                    </a:lnTo>
                    <a:lnTo>
                      <a:pt x="32450" y="37150"/>
                    </a:lnTo>
                    <a:lnTo>
                      <a:pt x="33000" y="36850"/>
                    </a:lnTo>
                    <a:lnTo>
                      <a:pt x="33650" y="36600"/>
                    </a:lnTo>
                    <a:lnTo>
                      <a:pt x="34900" y="36150"/>
                    </a:lnTo>
                    <a:lnTo>
                      <a:pt x="35450" y="35950"/>
                    </a:lnTo>
                    <a:lnTo>
                      <a:pt x="34950" y="36050"/>
                    </a:lnTo>
                    <a:lnTo>
                      <a:pt x="33800" y="36150"/>
                    </a:lnTo>
                    <a:lnTo>
                      <a:pt x="33100" y="36200"/>
                    </a:lnTo>
                    <a:lnTo>
                      <a:pt x="32400" y="36150"/>
                    </a:lnTo>
                    <a:lnTo>
                      <a:pt x="31750" y="36100"/>
                    </a:lnTo>
                    <a:lnTo>
                      <a:pt x="31250" y="36000"/>
                    </a:lnTo>
                    <a:lnTo>
                      <a:pt x="31050" y="35900"/>
                    </a:lnTo>
                    <a:lnTo>
                      <a:pt x="30950" y="35800"/>
                    </a:lnTo>
                    <a:lnTo>
                      <a:pt x="30850" y="35700"/>
                    </a:lnTo>
                    <a:lnTo>
                      <a:pt x="30800" y="35600"/>
                    </a:lnTo>
                    <a:lnTo>
                      <a:pt x="30850" y="35400"/>
                    </a:lnTo>
                    <a:lnTo>
                      <a:pt x="30950" y="35200"/>
                    </a:lnTo>
                    <a:lnTo>
                      <a:pt x="31200" y="35050"/>
                    </a:lnTo>
                    <a:lnTo>
                      <a:pt x="31450" y="34900"/>
                    </a:lnTo>
                    <a:lnTo>
                      <a:pt x="32150" y="34650"/>
                    </a:lnTo>
                    <a:lnTo>
                      <a:pt x="32900" y="34450"/>
                    </a:lnTo>
                    <a:lnTo>
                      <a:pt x="33700" y="34300"/>
                    </a:lnTo>
                    <a:lnTo>
                      <a:pt x="34400" y="34200"/>
                    </a:lnTo>
                    <a:lnTo>
                      <a:pt x="35100" y="34100"/>
                    </a:lnTo>
                    <a:lnTo>
                      <a:pt x="34550" y="34050"/>
                    </a:lnTo>
                    <a:lnTo>
                      <a:pt x="33950" y="33950"/>
                    </a:lnTo>
                    <a:lnTo>
                      <a:pt x="33300" y="33800"/>
                    </a:lnTo>
                    <a:lnTo>
                      <a:pt x="32650" y="33600"/>
                    </a:lnTo>
                    <a:lnTo>
                      <a:pt x="32050" y="33350"/>
                    </a:lnTo>
                    <a:lnTo>
                      <a:pt x="31850" y="33250"/>
                    </a:lnTo>
                    <a:lnTo>
                      <a:pt x="31650" y="33100"/>
                    </a:lnTo>
                    <a:lnTo>
                      <a:pt x="31550" y="32950"/>
                    </a:lnTo>
                    <a:lnTo>
                      <a:pt x="31550" y="32800"/>
                    </a:lnTo>
                    <a:lnTo>
                      <a:pt x="31600" y="32650"/>
                    </a:lnTo>
                    <a:lnTo>
                      <a:pt x="31700" y="32550"/>
                    </a:lnTo>
                    <a:lnTo>
                      <a:pt x="31850" y="32450"/>
                    </a:lnTo>
                    <a:lnTo>
                      <a:pt x="32050" y="32400"/>
                    </a:lnTo>
                    <a:lnTo>
                      <a:pt x="32600" y="32250"/>
                    </a:lnTo>
                    <a:lnTo>
                      <a:pt x="33250" y="32200"/>
                    </a:lnTo>
                    <a:lnTo>
                      <a:pt x="34700" y="32100"/>
                    </a:lnTo>
                    <a:lnTo>
                      <a:pt x="36100" y="32100"/>
                    </a:lnTo>
                    <a:lnTo>
                      <a:pt x="37050" y="32150"/>
                    </a:lnTo>
                    <a:lnTo>
                      <a:pt x="36750" y="31750"/>
                    </a:lnTo>
                    <a:lnTo>
                      <a:pt x="36050" y="30750"/>
                    </a:lnTo>
                    <a:lnTo>
                      <a:pt x="35700" y="30150"/>
                    </a:lnTo>
                    <a:lnTo>
                      <a:pt x="35450" y="29600"/>
                    </a:lnTo>
                    <a:lnTo>
                      <a:pt x="35350" y="29350"/>
                    </a:lnTo>
                    <a:lnTo>
                      <a:pt x="35300" y="29100"/>
                    </a:lnTo>
                    <a:lnTo>
                      <a:pt x="35300" y="28900"/>
                    </a:lnTo>
                    <a:lnTo>
                      <a:pt x="35350" y="28700"/>
                    </a:lnTo>
                    <a:lnTo>
                      <a:pt x="35400" y="28650"/>
                    </a:lnTo>
                    <a:lnTo>
                      <a:pt x="35500" y="28550"/>
                    </a:lnTo>
                    <a:lnTo>
                      <a:pt x="35700" y="28500"/>
                    </a:lnTo>
                    <a:lnTo>
                      <a:pt x="35950" y="28500"/>
                    </a:lnTo>
                    <a:lnTo>
                      <a:pt x="36300" y="28550"/>
                    </a:lnTo>
                    <a:lnTo>
                      <a:pt x="37000" y="28750"/>
                    </a:lnTo>
                    <a:lnTo>
                      <a:pt x="37750" y="29100"/>
                    </a:lnTo>
                    <a:lnTo>
                      <a:pt x="37300" y="27350"/>
                    </a:lnTo>
                    <a:lnTo>
                      <a:pt x="36750" y="25700"/>
                    </a:lnTo>
                    <a:lnTo>
                      <a:pt x="36150" y="24150"/>
                    </a:lnTo>
                    <a:lnTo>
                      <a:pt x="35500" y="22650"/>
                    </a:lnTo>
                    <a:lnTo>
                      <a:pt x="34900" y="21300"/>
                    </a:lnTo>
                    <a:lnTo>
                      <a:pt x="34250" y="19950"/>
                    </a:lnTo>
                    <a:lnTo>
                      <a:pt x="33000" y="17550"/>
                    </a:lnTo>
                    <a:lnTo>
                      <a:pt x="32450" y="16400"/>
                    </a:lnTo>
                    <a:lnTo>
                      <a:pt x="31950" y="15200"/>
                    </a:lnTo>
                    <a:lnTo>
                      <a:pt x="31550" y="14050"/>
                    </a:lnTo>
                    <a:lnTo>
                      <a:pt x="31400" y="13550"/>
                    </a:lnTo>
                    <a:lnTo>
                      <a:pt x="31300" y="13000"/>
                    </a:lnTo>
                    <a:lnTo>
                      <a:pt x="31250" y="12500"/>
                    </a:lnTo>
                    <a:lnTo>
                      <a:pt x="31200" y="12000"/>
                    </a:lnTo>
                    <a:lnTo>
                      <a:pt x="31200" y="11300"/>
                    </a:lnTo>
                    <a:lnTo>
                      <a:pt x="31150" y="10600"/>
                    </a:lnTo>
                    <a:lnTo>
                      <a:pt x="31050" y="9950"/>
                    </a:lnTo>
                    <a:lnTo>
                      <a:pt x="30850" y="9300"/>
                    </a:lnTo>
                    <a:lnTo>
                      <a:pt x="30650" y="8700"/>
                    </a:lnTo>
                    <a:lnTo>
                      <a:pt x="30400" y="8050"/>
                    </a:lnTo>
                    <a:lnTo>
                      <a:pt x="30100" y="7500"/>
                    </a:lnTo>
                    <a:lnTo>
                      <a:pt x="29800" y="6900"/>
                    </a:lnTo>
                    <a:lnTo>
                      <a:pt x="29400" y="6350"/>
                    </a:lnTo>
                    <a:lnTo>
                      <a:pt x="29050" y="5800"/>
                    </a:lnTo>
                    <a:lnTo>
                      <a:pt x="28600" y="5300"/>
                    </a:lnTo>
                    <a:lnTo>
                      <a:pt x="28200" y="4800"/>
                    </a:lnTo>
                    <a:lnTo>
                      <a:pt x="27250" y="3900"/>
                    </a:lnTo>
                    <a:lnTo>
                      <a:pt x="26300" y="3050"/>
                    </a:lnTo>
                    <a:lnTo>
                      <a:pt x="25650" y="2550"/>
                    </a:lnTo>
                    <a:lnTo>
                      <a:pt x="25000" y="2050"/>
                    </a:lnTo>
                    <a:lnTo>
                      <a:pt x="23700" y="1250"/>
                    </a:lnTo>
                    <a:lnTo>
                      <a:pt x="22550" y="550"/>
                    </a:lnTo>
                    <a:lnTo>
                      <a:pt x="21600" y="0"/>
                    </a:lnTo>
                    <a:close/>
                  </a:path>
                </a:pathLst>
              </a:custGeom>
              <a:solidFill>
                <a:srgbClr val="4A31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45"/>
              <p:cNvSpPr/>
              <p:nvPr/>
            </p:nvSpPr>
            <p:spPr>
              <a:xfrm>
                <a:off x="4368171" y="2061524"/>
                <a:ext cx="1330734" cy="1728564"/>
              </a:xfrm>
              <a:custGeom>
                <a:avLst/>
                <a:gdLst/>
                <a:ahLst/>
                <a:cxnLst/>
                <a:rect l="l" t="t" r="r" b="b"/>
                <a:pathLst>
                  <a:path w="38300" h="49750" fill="none" extrusionOk="0">
                    <a:moveTo>
                      <a:pt x="33550" y="39400"/>
                    </a:moveTo>
                    <a:lnTo>
                      <a:pt x="33550" y="39400"/>
                    </a:lnTo>
                    <a:lnTo>
                      <a:pt x="33550" y="39300"/>
                    </a:lnTo>
                    <a:lnTo>
                      <a:pt x="33650" y="39200"/>
                    </a:lnTo>
                    <a:lnTo>
                      <a:pt x="33950" y="39000"/>
                    </a:lnTo>
                    <a:lnTo>
                      <a:pt x="34350" y="38800"/>
                    </a:lnTo>
                    <a:lnTo>
                      <a:pt x="34850" y="38650"/>
                    </a:lnTo>
                    <a:lnTo>
                      <a:pt x="35800" y="38400"/>
                    </a:lnTo>
                    <a:lnTo>
                      <a:pt x="36250" y="38300"/>
                    </a:lnTo>
                    <a:lnTo>
                      <a:pt x="36250" y="38300"/>
                    </a:lnTo>
                    <a:lnTo>
                      <a:pt x="35600" y="38300"/>
                    </a:lnTo>
                    <a:lnTo>
                      <a:pt x="34100" y="38300"/>
                    </a:lnTo>
                    <a:lnTo>
                      <a:pt x="33300" y="38250"/>
                    </a:lnTo>
                    <a:lnTo>
                      <a:pt x="32650" y="38150"/>
                    </a:lnTo>
                    <a:lnTo>
                      <a:pt x="32350" y="38100"/>
                    </a:lnTo>
                    <a:lnTo>
                      <a:pt x="32150" y="38000"/>
                    </a:lnTo>
                    <a:lnTo>
                      <a:pt x="32000" y="37900"/>
                    </a:lnTo>
                    <a:lnTo>
                      <a:pt x="31900" y="37750"/>
                    </a:lnTo>
                    <a:lnTo>
                      <a:pt x="31900" y="37750"/>
                    </a:lnTo>
                    <a:lnTo>
                      <a:pt x="31950" y="37600"/>
                    </a:lnTo>
                    <a:lnTo>
                      <a:pt x="32050" y="37450"/>
                    </a:lnTo>
                    <a:lnTo>
                      <a:pt x="32200" y="37300"/>
                    </a:lnTo>
                    <a:lnTo>
                      <a:pt x="32450" y="37150"/>
                    </a:lnTo>
                    <a:lnTo>
                      <a:pt x="33000" y="36850"/>
                    </a:lnTo>
                    <a:lnTo>
                      <a:pt x="33650" y="36600"/>
                    </a:lnTo>
                    <a:lnTo>
                      <a:pt x="34900" y="36150"/>
                    </a:lnTo>
                    <a:lnTo>
                      <a:pt x="35450" y="35950"/>
                    </a:lnTo>
                    <a:lnTo>
                      <a:pt x="35450" y="35950"/>
                    </a:lnTo>
                    <a:lnTo>
                      <a:pt x="34950" y="36050"/>
                    </a:lnTo>
                    <a:lnTo>
                      <a:pt x="33800" y="36150"/>
                    </a:lnTo>
                    <a:lnTo>
                      <a:pt x="33100" y="36200"/>
                    </a:lnTo>
                    <a:lnTo>
                      <a:pt x="32400" y="36150"/>
                    </a:lnTo>
                    <a:lnTo>
                      <a:pt x="31750" y="36100"/>
                    </a:lnTo>
                    <a:lnTo>
                      <a:pt x="31250" y="36000"/>
                    </a:lnTo>
                    <a:lnTo>
                      <a:pt x="31250" y="36000"/>
                    </a:lnTo>
                    <a:lnTo>
                      <a:pt x="31050" y="35900"/>
                    </a:lnTo>
                    <a:lnTo>
                      <a:pt x="30950" y="35800"/>
                    </a:lnTo>
                    <a:lnTo>
                      <a:pt x="30850" y="35700"/>
                    </a:lnTo>
                    <a:lnTo>
                      <a:pt x="30800" y="35600"/>
                    </a:lnTo>
                    <a:lnTo>
                      <a:pt x="30800" y="35600"/>
                    </a:lnTo>
                    <a:lnTo>
                      <a:pt x="30850" y="35400"/>
                    </a:lnTo>
                    <a:lnTo>
                      <a:pt x="30950" y="35200"/>
                    </a:lnTo>
                    <a:lnTo>
                      <a:pt x="31200" y="35050"/>
                    </a:lnTo>
                    <a:lnTo>
                      <a:pt x="31450" y="34900"/>
                    </a:lnTo>
                    <a:lnTo>
                      <a:pt x="32150" y="34650"/>
                    </a:lnTo>
                    <a:lnTo>
                      <a:pt x="32900" y="34450"/>
                    </a:lnTo>
                    <a:lnTo>
                      <a:pt x="33700" y="34300"/>
                    </a:lnTo>
                    <a:lnTo>
                      <a:pt x="34400" y="34200"/>
                    </a:lnTo>
                    <a:lnTo>
                      <a:pt x="35100" y="34100"/>
                    </a:lnTo>
                    <a:lnTo>
                      <a:pt x="35100" y="34100"/>
                    </a:lnTo>
                    <a:lnTo>
                      <a:pt x="34550" y="34050"/>
                    </a:lnTo>
                    <a:lnTo>
                      <a:pt x="33950" y="33950"/>
                    </a:lnTo>
                    <a:lnTo>
                      <a:pt x="33300" y="33800"/>
                    </a:lnTo>
                    <a:lnTo>
                      <a:pt x="32650" y="33600"/>
                    </a:lnTo>
                    <a:lnTo>
                      <a:pt x="32050" y="33350"/>
                    </a:lnTo>
                    <a:lnTo>
                      <a:pt x="31850" y="33250"/>
                    </a:lnTo>
                    <a:lnTo>
                      <a:pt x="31650" y="33100"/>
                    </a:lnTo>
                    <a:lnTo>
                      <a:pt x="31550" y="32950"/>
                    </a:lnTo>
                    <a:lnTo>
                      <a:pt x="31550" y="32800"/>
                    </a:lnTo>
                    <a:lnTo>
                      <a:pt x="31550" y="32800"/>
                    </a:lnTo>
                    <a:lnTo>
                      <a:pt x="31600" y="32650"/>
                    </a:lnTo>
                    <a:lnTo>
                      <a:pt x="31700" y="32550"/>
                    </a:lnTo>
                    <a:lnTo>
                      <a:pt x="31850" y="32450"/>
                    </a:lnTo>
                    <a:lnTo>
                      <a:pt x="32050" y="32400"/>
                    </a:lnTo>
                    <a:lnTo>
                      <a:pt x="32600" y="32250"/>
                    </a:lnTo>
                    <a:lnTo>
                      <a:pt x="33250" y="32200"/>
                    </a:lnTo>
                    <a:lnTo>
                      <a:pt x="34700" y="32100"/>
                    </a:lnTo>
                    <a:lnTo>
                      <a:pt x="36100" y="32100"/>
                    </a:lnTo>
                    <a:lnTo>
                      <a:pt x="36100" y="32100"/>
                    </a:lnTo>
                    <a:lnTo>
                      <a:pt x="37050" y="32150"/>
                    </a:lnTo>
                    <a:lnTo>
                      <a:pt x="37050" y="32150"/>
                    </a:lnTo>
                    <a:lnTo>
                      <a:pt x="36750" y="31750"/>
                    </a:lnTo>
                    <a:lnTo>
                      <a:pt x="36050" y="30750"/>
                    </a:lnTo>
                    <a:lnTo>
                      <a:pt x="35700" y="30150"/>
                    </a:lnTo>
                    <a:lnTo>
                      <a:pt x="35450" y="29600"/>
                    </a:lnTo>
                    <a:lnTo>
                      <a:pt x="35350" y="29350"/>
                    </a:lnTo>
                    <a:lnTo>
                      <a:pt x="35300" y="29100"/>
                    </a:lnTo>
                    <a:lnTo>
                      <a:pt x="35300" y="28900"/>
                    </a:lnTo>
                    <a:lnTo>
                      <a:pt x="35350" y="28700"/>
                    </a:lnTo>
                    <a:lnTo>
                      <a:pt x="35350" y="28700"/>
                    </a:lnTo>
                    <a:lnTo>
                      <a:pt x="35400" y="28650"/>
                    </a:lnTo>
                    <a:lnTo>
                      <a:pt x="35500" y="28550"/>
                    </a:lnTo>
                    <a:lnTo>
                      <a:pt x="35700" y="28500"/>
                    </a:lnTo>
                    <a:lnTo>
                      <a:pt x="35950" y="28500"/>
                    </a:lnTo>
                    <a:lnTo>
                      <a:pt x="36300" y="28550"/>
                    </a:lnTo>
                    <a:lnTo>
                      <a:pt x="37000" y="28750"/>
                    </a:lnTo>
                    <a:lnTo>
                      <a:pt x="37750" y="29100"/>
                    </a:lnTo>
                    <a:lnTo>
                      <a:pt x="37750" y="29100"/>
                    </a:lnTo>
                    <a:lnTo>
                      <a:pt x="37300" y="27350"/>
                    </a:lnTo>
                    <a:lnTo>
                      <a:pt x="36750" y="25700"/>
                    </a:lnTo>
                    <a:lnTo>
                      <a:pt x="36150" y="24150"/>
                    </a:lnTo>
                    <a:lnTo>
                      <a:pt x="35500" y="22650"/>
                    </a:lnTo>
                    <a:lnTo>
                      <a:pt x="34900" y="21300"/>
                    </a:lnTo>
                    <a:lnTo>
                      <a:pt x="34250" y="19950"/>
                    </a:lnTo>
                    <a:lnTo>
                      <a:pt x="33000" y="17550"/>
                    </a:lnTo>
                    <a:lnTo>
                      <a:pt x="33000" y="17550"/>
                    </a:lnTo>
                    <a:lnTo>
                      <a:pt x="32450" y="16400"/>
                    </a:lnTo>
                    <a:lnTo>
                      <a:pt x="32450" y="16400"/>
                    </a:lnTo>
                    <a:lnTo>
                      <a:pt x="31950" y="15200"/>
                    </a:lnTo>
                    <a:lnTo>
                      <a:pt x="31550" y="14050"/>
                    </a:lnTo>
                    <a:lnTo>
                      <a:pt x="31400" y="13550"/>
                    </a:lnTo>
                    <a:lnTo>
                      <a:pt x="31300" y="13000"/>
                    </a:lnTo>
                    <a:lnTo>
                      <a:pt x="31250" y="12500"/>
                    </a:lnTo>
                    <a:lnTo>
                      <a:pt x="31200" y="12000"/>
                    </a:lnTo>
                    <a:lnTo>
                      <a:pt x="31200" y="12000"/>
                    </a:lnTo>
                    <a:lnTo>
                      <a:pt x="31200" y="11300"/>
                    </a:lnTo>
                    <a:lnTo>
                      <a:pt x="31150" y="10600"/>
                    </a:lnTo>
                    <a:lnTo>
                      <a:pt x="31050" y="9950"/>
                    </a:lnTo>
                    <a:lnTo>
                      <a:pt x="30850" y="9300"/>
                    </a:lnTo>
                    <a:lnTo>
                      <a:pt x="30650" y="8700"/>
                    </a:lnTo>
                    <a:lnTo>
                      <a:pt x="30400" y="8050"/>
                    </a:lnTo>
                    <a:lnTo>
                      <a:pt x="30100" y="7500"/>
                    </a:lnTo>
                    <a:lnTo>
                      <a:pt x="29800" y="6900"/>
                    </a:lnTo>
                    <a:lnTo>
                      <a:pt x="29400" y="6350"/>
                    </a:lnTo>
                    <a:lnTo>
                      <a:pt x="29050" y="5800"/>
                    </a:lnTo>
                    <a:lnTo>
                      <a:pt x="28600" y="5300"/>
                    </a:lnTo>
                    <a:lnTo>
                      <a:pt x="28200" y="4800"/>
                    </a:lnTo>
                    <a:lnTo>
                      <a:pt x="27250" y="3900"/>
                    </a:lnTo>
                    <a:lnTo>
                      <a:pt x="26300" y="3050"/>
                    </a:lnTo>
                    <a:lnTo>
                      <a:pt x="26300" y="3050"/>
                    </a:lnTo>
                    <a:lnTo>
                      <a:pt x="25650" y="2550"/>
                    </a:lnTo>
                    <a:lnTo>
                      <a:pt x="25000" y="2050"/>
                    </a:lnTo>
                    <a:lnTo>
                      <a:pt x="23700" y="1250"/>
                    </a:lnTo>
                    <a:lnTo>
                      <a:pt x="22550" y="550"/>
                    </a:lnTo>
                    <a:lnTo>
                      <a:pt x="21600" y="0"/>
                    </a:lnTo>
                    <a:lnTo>
                      <a:pt x="21600" y="0"/>
                    </a:lnTo>
                    <a:lnTo>
                      <a:pt x="21900" y="1000"/>
                    </a:lnTo>
                    <a:lnTo>
                      <a:pt x="22150" y="2200"/>
                    </a:lnTo>
                    <a:lnTo>
                      <a:pt x="22200" y="2800"/>
                    </a:lnTo>
                    <a:lnTo>
                      <a:pt x="22250" y="3450"/>
                    </a:lnTo>
                    <a:lnTo>
                      <a:pt x="22250" y="4050"/>
                    </a:lnTo>
                    <a:lnTo>
                      <a:pt x="22200" y="4700"/>
                    </a:lnTo>
                    <a:lnTo>
                      <a:pt x="22100" y="5300"/>
                    </a:lnTo>
                    <a:lnTo>
                      <a:pt x="21950" y="5900"/>
                    </a:lnTo>
                    <a:lnTo>
                      <a:pt x="21650" y="6450"/>
                    </a:lnTo>
                    <a:lnTo>
                      <a:pt x="21300" y="6950"/>
                    </a:lnTo>
                    <a:lnTo>
                      <a:pt x="20850" y="7400"/>
                    </a:lnTo>
                    <a:lnTo>
                      <a:pt x="20600" y="7600"/>
                    </a:lnTo>
                    <a:lnTo>
                      <a:pt x="20300" y="7800"/>
                    </a:lnTo>
                    <a:lnTo>
                      <a:pt x="20000" y="7950"/>
                    </a:lnTo>
                    <a:lnTo>
                      <a:pt x="19650" y="8100"/>
                    </a:lnTo>
                    <a:lnTo>
                      <a:pt x="19300" y="8200"/>
                    </a:lnTo>
                    <a:lnTo>
                      <a:pt x="18850" y="8300"/>
                    </a:lnTo>
                    <a:lnTo>
                      <a:pt x="18850" y="8300"/>
                    </a:lnTo>
                    <a:lnTo>
                      <a:pt x="17900" y="8450"/>
                    </a:lnTo>
                    <a:lnTo>
                      <a:pt x="16950" y="8500"/>
                    </a:lnTo>
                    <a:lnTo>
                      <a:pt x="16050" y="8400"/>
                    </a:lnTo>
                    <a:lnTo>
                      <a:pt x="15250" y="8250"/>
                    </a:lnTo>
                    <a:lnTo>
                      <a:pt x="14450" y="8000"/>
                    </a:lnTo>
                    <a:lnTo>
                      <a:pt x="13700" y="7600"/>
                    </a:lnTo>
                    <a:lnTo>
                      <a:pt x="13050" y="7150"/>
                    </a:lnTo>
                    <a:lnTo>
                      <a:pt x="12400" y="6650"/>
                    </a:lnTo>
                    <a:lnTo>
                      <a:pt x="11850" y="6050"/>
                    </a:lnTo>
                    <a:lnTo>
                      <a:pt x="11400" y="5450"/>
                    </a:lnTo>
                    <a:lnTo>
                      <a:pt x="10950" y="4750"/>
                    </a:lnTo>
                    <a:lnTo>
                      <a:pt x="10650" y="4000"/>
                    </a:lnTo>
                    <a:lnTo>
                      <a:pt x="10350" y="3200"/>
                    </a:lnTo>
                    <a:lnTo>
                      <a:pt x="10200" y="2350"/>
                    </a:lnTo>
                    <a:lnTo>
                      <a:pt x="10100" y="1500"/>
                    </a:lnTo>
                    <a:lnTo>
                      <a:pt x="10050" y="650"/>
                    </a:lnTo>
                    <a:lnTo>
                      <a:pt x="10050" y="650"/>
                    </a:lnTo>
                    <a:lnTo>
                      <a:pt x="8850" y="1200"/>
                    </a:lnTo>
                    <a:lnTo>
                      <a:pt x="7700" y="1800"/>
                    </a:lnTo>
                    <a:lnTo>
                      <a:pt x="6600" y="2400"/>
                    </a:lnTo>
                    <a:lnTo>
                      <a:pt x="5600" y="3050"/>
                    </a:lnTo>
                    <a:lnTo>
                      <a:pt x="5600" y="3050"/>
                    </a:lnTo>
                    <a:lnTo>
                      <a:pt x="5900" y="4800"/>
                    </a:lnTo>
                    <a:lnTo>
                      <a:pt x="6100" y="6500"/>
                    </a:lnTo>
                    <a:lnTo>
                      <a:pt x="6200" y="8100"/>
                    </a:lnTo>
                    <a:lnTo>
                      <a:pt x="6200" y="9600"/>
                    </a:lnTo>
                    <a:lnTo>
                      <a:pt x="6150" y="11000"/>
                    </a:lnTo>
                    <a:lnTo>
                      <a:pt x="6050" y="12300"/>
                    </a:lnTo>
                    <a:lnTo>
                      <a:pt x="5900" y="13450"/>
                    </a:lnTo>
                    <a:lnTo>
                      <a:pt x="5750" y="14550"/>
                    </a:lnTo>
                    <a:lnTo>
                      <a:pt x="5750" y="14550"/>
                    </a:lnTo>
                    <a:lnTo>
                      <a:pt x="5500" y="15500"/>
                    </a:lnTo>
                    <a:lnTo>
                      <a:pt x="5300" y="16350"/>
                    </a:lnTo>
                    <a:lnTo>
                      <a:pt x="4900" y="17650"/>
                    </a:lnTo>
                    <a:lnTo>
                      <a:pt x="4550" y="18450"/>
                    </a:lnTo>
                    <a:lnTo>
                      <a:pt x="4450" y="18750"/>
                    </a:lnTo>
                    <a:lnTo>
                      <a:pt x="4450" y="18750"/>
                    </a:lnTo>
                    <a:lnTo>
                      <a:pt x="1950" y="28050"/>
                    </a:lnTo>
                    <a:lnTo>
                      <a:pt x="6050" y="30150"/>
                    </a:lnTo>
                    <a:lnTo>
                      <a:pt x="13850" y="34100"/>
                    </a:lnTo>
                    <a:lnTo>
                      <a:pt x="13850" y="34100"/>
                    </a:lnTo>
                    <a:lnTo>
                      <a:pt x="14400" y="33850"/>
                    </a:lnTo>
                    <a:lnTo>
                      <a:pt x="15700" y="33200"/>
                    </a:lnTo>
                    <a:lnTo>
                      <a:pt x="16450" y="32900"/>
                    </a:lnTo>
                    <a:lnTo>
                      <a:pt x="17150" y="32650"/>
                    </a:lnTo>
                    <a:lnTo>
                      <a:pt x="17750" y="32550"/>
                    </a:lnTo>
                    <a:lnTo>
                      <a:pt x="18000" y="32550"/>
                    </a:lnTo>
                    <a:lnTo>
                      <a:pt x="18200" y="32600"/>
                    </a:lnTo>
                    <a:lnTo>
                      <a:pt x="18200" y="32600"/>
                    </a:lnTo>
                    <a:lnTo>
                      <a:pt x="18350" y="32700"/>
                    </a:lnTo>
                    <a:lnTo>
                      <a:pt x="18400" y="32800"/>
                    </a:lnTo>
                    <a:lnTo>
                      <a:pt x="18400" y="32950"/>
                    </a:lnTo>
                    <a:lnTo>
                      <a:pt x="18350" y="33150"/>
                    </a:lnTo>
                    <a:lnTo>
                      <a:pt x="18150" y="33550"/>
                    </a:lnTo>
                    <a:lnTo>
                      <a:pt x="17800" y="34000"/>
                    </a:lnTo>
                    <a:lnTo>
                      <a:pt x="17450" y="34400"/>
                    </a:lnTo>
                    <a:lnTo>
                      <a:pt x="17100" y="34750"/>
                    </a:lnTo>
                    <a:lnTo>
                      <a:pt x="16750" y="3510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00"/>
                    </a:lnTo>
                    <a:lnTo>
                      <a:pt x="23400" y="36650"/>
                    </a:lnTo>
                    <a:lnTo>
                      <a:pt x="23300" y="36750"/>
                    </a:lnTo>
                    <a:lnTo>
                      <a:pt x="23100" y="36900"/>
                    </a:lnTo>
                    <a:lnTo>
                      <a:pt x="22850" y="36950"/>
                    </a:lnTo>
                    <a:lnTo>
                      <a:pt x="22200" y="37100"/>
                    </a:lnTo>
                    <a:lnTo>
                      <a:pt x="21400" y="37200"/>
                    </a:lnTo>
                    <a:lnTo>
                      <a:pt x="19950" y="37300"/>
                    </a:lnTo>
                    <a:lnTo>
                      <a:pt x="19250" y="37300"/>
                    </a:lnTo>
                    <a:lnTo>
                      <a:pt x="19250" y="37300"/>
                    </a:lnTo>
                    <a:lnTo>
                      <a:pt x="19850" y="37500"/>
                    </a:lnTo>
                    <a:lnTo>
                      <a:pt x="21150" y="37900"/>
                    </a:lnTo>
                    <a:lnTo>
                      <a:pt x="21800" y="38200"/>
                    </a:lnTo>
                    <a:lnTo>
                      <a:pt x="22400" y="38450"/>
                    </a:lnTo>
                    <a:lnTo>
                      <a:pt x="22600" y="38600"/>
                    </a:lnTo>
                    <a:lnTo>
                      <a:pt x="22750" y="38750"/>
                    </a:lnTo>
                    <a:lnTo>
                      <a:pt x="22850" y="38900"/>
                    </a:lnTo>
                    <a:lnTo>
                      <a:pt x="22900" y="39050"/>
                    </a:lnTo>
                    <a:lnTo>
                      <a:pt x="22900" y="39050"/>
                    </a:lnTo>
                    <a:lnTo>
                      <a:pt x="22800" y="39150"/>
                    </a:lnTo>
                    <a:lnTo>
                      <a:pt x="22650" y="39250"/>
                    </a:lnTo>
                    <a:lnTo>
                      <a:pt x="22450" y="39300"/>
                    </a:lnTo>
                    <a:lnTo>
                      <a:pt x="22200" y="39350"/>
                    </a:lnTo>
                    <a:lnTo>
                      <a:pt x="21600" y="39350"/>
                    </a:lnTo>
                    <a:lnTo>
                      <a:pt x="20950" y="39350"/>
                    </a:lnTo>
                    <a:lnTo>
                      <a:pt x="19600" y="39150"/>
                    </a:lnTo>
                    <a:lnTo>
                      <a:pt x="18950" y="39050"/>
                    </a:lnTo>
                    <a:lnTo>
                      <a:pt x="18950" y="39050"/>
                    </a:lnTo>
                    <a:lnTo>
                      <a:pt x="19450" y="39350"/>
                    </a:lnTo>
                    <a:lnTo>
                      <a:pt x="20450" y="40000"/>
                    </a:lnTo>
                    <a:lnTo>
                      <a:pt x="20950" y="40350"/>
                    </a:lnTo>
                    <a:lnTo>
                      <a:pt x="21350" y="40750"/>
                    </a:lnTo>
                    <a:lnTo>
                      <a:pt x="21500" y="40950"/>
                    </a:lnTo>
                    <a:lnTo>
                      <a:pt x="21600" y="41100"/>
                    </a:lnTo>
                    <a:lnTo>
                      <a:pt x="21650" y="41300"/>
                    </a:lnTo>
                    <a:lnTo>
                      <a:pt x="21650" y="41450"/>
                    </a:lnTo>
                    <a:lnTo>
                      <a:pt x="21650" y="41450"/>
                    </a:lnTo>
                    <a:lnTo>
                      <a:pt x="21550" y="41600"/>
                    </a:lnTo>
                    <a:lnTo>
                      <a:pt x="21550" y="41600"/>
                    </a:lnTo>
                    <a:lnTo>
                      <a:pt x="21350" y="41750"/>
                    </a:lnTo>
                    <a:lnTo>
                      <a:pt x="21350" y="41750"/>
                    </a:lnTo>
                    <a:lnTo>
                      <a:pt x="21150" y="41800"/>
                    </a:lnTo>
                    <a:lnTo>
                      <a:pt x="20900" y="41800"/>
                    </a:lnTo>
                    <a:lnTo>
                      <a:pt x="20650" y="41800"/>
                    </a:lnTo>
                    <a:lnTo>
                      <a:pt x="20300" y="41700"/>
                    </a:lnTo>
                    <a:lnTo>
                      <a:pt x="19700" y="41500"/>
                    </a:lnTo>
                    <a:lnTo>
                      <a:pt x="19050" y="41250"/>
                    </a:lnTo>
                    <a:lnTo>
                      <a:pt x="19050" y="41250"/>
                    </a:lnTo>
                    <a:lnTo>
                      <a:pt x="18300" y="40900"/>
                    </a:lnTo>
                    <a:lnTo>
                      <a:pt x="17950" y="40700"/>
                    </a:lnTo>
                    <a:lnTo>
                      <a:pt x="17950" y="40700"/>
                    </a:lnTo>
                    <a:lnTo>
                      <a:pt x="18350" y="41100"/>
                    </a:lnTo>
                    <a:lnTo>
                      <a:pt x="18350" y="41100"/>
                    </a:lnTo>
                    <a:lnTo>
                      <a:pt x="18900" y="41700"/>
                    </a:lnTo>
                    <a:lnTo>
                      <a:pt x="19400" y="42350"/>
                    </a:lnTo>
                    <a:lnTo>
                      <a:pt x="19550" y="42650"/>
                    </a:lnTo>
                    <a:lnTo>
                      <a:pt x="19650" y="42950"/>
                    </a:lnTo>
                    <a:lnTo>
                      <a:pt x="19650" y="43150"/>
                    </a:lnTo>
                    <a:lnTo>
                      <a:pt x="19600" y="43250"/>
                    </a:lnTo>
                    <a:lnTo>
                      <a:pt x="19500" y="43300"/>
                    </a:lnTo>
                    <a:lnTo>
                      <a:pt x="19500" y="43300"/>
                    </a:lnTo>
                    <a:lnTo>
                      <a:pt x="19400" y="43300"/>
                    </a:lnTo>
                    <a:lnTo>
                      <a:pt x="19200" y="43300"/>
                    </a:lnTo>
                    <a:lnTo>
                      <a:pt x="18500" y="43150"/>
                    </a:lnTo>
                    <a:lnTo>
                      <a:pt x="16200" y="42400"/>
                    </a:lnTo>
                    <a:lnTo>
                      <a:pt x="12900" y="41300"/>
                    </a:lnTo>
                    <a:lnTo>
                      <a:pt x="9050" y="39950"/>
                    </a:lnTo>
                    <a:lnTo>
                      <a:pt x="9050" y="39950"/>
                    </a:lnTo>
                    <a:lnTo>
                      <a:pt x="4500" y="38300"/>
                    </a:lnTo>
                    <a:lnTo>
                      <a:pt x="4500" y="38300"/>
                    </a:lnTo>
                    <a:lnTo>
                      <a:pt x="0" y="36600"/>
                    </a:lnTo>
                    <a:lnTo>
                      <a:pt x="0" y="40600"/>
                    </a:lnTo>
                    <a:lnTo>
                      <a:pt x="0" y="44400"/>
                    </a:lnTo>
                    <a:lnTo>
                      <a:pt x="0" y="44400"/>
                    </a:lnTo>
                    <a:lnTo>
                      <a:pt x="450" y="45050"/>
                    </a:lnTo>
                    <a:lnTo>
                      <a:pt x="900" y="45550"/>
                    </a:lnTo>
                    <a:lnTo>
                      <a:pt x="900" y="45550"/>
                    </a:lnTo>
                    <a:lnTo>
                      <a:pt x="1150" y="45800"/>
                    </a:lnTo>
                    <a:lnTo>
                      <a:pt x="1400" y="46000"/>
                    </a:lnTo>
                    <a:lnTo>
                      <a:pt x="1700" y="46200"/>
                    </a:lnTo>
                    <a:lnTo>
                      <a:pt x="2000" y="46350"/>
                    </a:lnTo>
                    <a:lnTo>
                      <a:pt x="2300" y="46450"/>
                    </a:lnTo>
                    <a:lnTo>
                      <a:pt x="2650" y="46500"/>
                    </a:lnTo>
                    <a:lnTo>
                      <a:pt x="2950" y="46550"/>
                    </a:lnTo>
                    <a:lnTo>
                      <a:pt x="3300" y="46550"/>
                    </a:lnTo>
                    <a:lnTo>
                      <a:pt x="3300" y="46550"/>
                    </a:lnTo>
                    <a:lnTo>
                      <a:pt x="4100" y="46750"/>
                    </a:lnTo>
                    <a:lnTo>
                      <a:pt x="6300" y="47300"/>
                    </a:lnTo>
                    <a:lnTo>
                      <a:pt x="9600" y="48000"/>
                    </a:lnTo>
                    <a:lnTo>
                      <a:pt x="11550" y="48400"/>
                    </a:lnTo>
                    <a:lnTo>
                      <a:pt x="13650" y="48750"/>
                    </a:lnTo>
                    <a:lnTo>
                      <a:pt x="13650" y="48750"/>
                    </a:lnTo>
                    <a:lnTo>
                      <a:pt x="16350" y="49150"/>
                    </a:lnTo>
                    <a:lnTo>
                      <a:pt x="19200" y="49450"/>
                    </a:lnTo>
                    <a:lnTo>
                      <a:pt x="20600" y="49600"/>
                    </a:lnTo>
                    <a:lnTo>
                      <a:pt x="22050" y="49700"/>
                    </a:lnTo>
                    <a:lnTo>
                      <a:pt x="23450" y="49750"/>
                    </a:lnTo>
                    <a:lnTo>
                      <a:pt x="24850" y="49750"/>
                    </a:lnTo>
                    <a:lnTo>
                      <a:pt x="26250" y="49750"/>
                    </a:lnTo>
                    <a:lnTo>
                      <a:pt x="27550" y="49650"/>
                    </a:lnTo>
                    <a:lnTo>
                      <a:pt x="28850" y="49550"/>
                    </a:lnTo>
                    <a:lnTo>
                      <a:pt x="30100" y="49350"/>
                    </a:lnTo>
                    <a:lnTo>
                      <a:pt x="31250" y="49100"/>
                    </a:lnTo>
                    <a:lnTo>
                      <a:pt x="32350" y="48800"/>
                    </a:lnTo>
                    <a:lnTo>
                      <a:pt x="33400" y="48450"/>
                    </a:lnTo>
                    <a:lnTo>
                      <a:pt x="34300" y="4800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350" y="44350"/>
                    </a:lnTo>
                    <a:lnTo>
                      <a:pt x="37650" y="43050"/>
                    </a:lnTo>
                    <a:lnTo>
                      <a:pt x="37950" y="41800"/>
                    </a:lnTo>
                    <a:lnTo>
                      <a:pt x="37950" y="41800"/>
                    </a:lnTo>
                    <a:lnTo>
                      <a:pt x="38150" y="40550"/>
                    </a:lnTo>
                    <a:lnTo>
                      <a:pt x="38300" y="39350"/>
                    </a:lnTo>
                    <a:lnTo>
                      <a:pt x="38300" y="39350"/>
                    </a:lnTo>
                    <a:lnTo>
                      <a:pt x="37950" y="39500"/>
                    </a:lnTo>
                    <a:lnTo>
                      <a:pt x="37600" y="39650"/>
                    </a:lnTo>
                    <a:lnTo>
                      <a:pt x="37200" y="39800"/>
                    </a:lnTo>
                    <a:lnTo>
                      <a:pt x="36800" y="39850"/>
                    </a:lnTo>
                    <a:lnTo>
                      <a:pt x="36050" y="39950"/>
                    </a:lnTo>
                    <a:lnTo>
                      <a:pt x="35300" y="39950"/>
                    </a:lnTo>
                    <a:lnTo>
                      <a:pt x="34600" y="39850"/>
                    </a:lnTo>
                    <a:lnTo>
                      <a:pt x="34050" y="39750"/>
                    </a:lnTo>
                    <a:lnTo>
                      <a:pt x="33700" y="39600"/>
                    </a:lnTo>
                    <a:lnTo>
                      <a:pt x="33600" y="39500"/>
                    </a:lnTo>
                    <a:lnTo>
                      <a:pt x="33550" y="394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5"/>
              <p:cNvSpPr/>
              <p:nvPr/>
            </p:nvSpPr>
            <p:spPr>
              <a:xfrm>
                <a:off x="4425500" y="1291923"/>
                <a:ext cx="908582" cy="512489"/>
              </a:xfrm>
              <a:custGeom>
                <a:avLst/>
                <a:gdLst/>
                <a:ahLst/>
                <a:cxnLst/>
                <a:rect l="l" t="t" r="r" b="b"/>
                <a:pathLst>
                  <a:path w="26150" h="14750" extrusionOk="0">
                    <a:moveTo>
                      <a:pt x="2350" y="0"/>
                    </a:moveTo>
                    <a:lnTo>
                      <a:pt x="2450" y="45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400" y="8000"/>
                    </a:lnTo>
                    <a:lnTo>
                      <a:pt x="1250" y="8150"/>
                    </a:lnTo>
                    <a:lnTo>
                      <a:pt x="1100" y="8350"/>
                    </a:lnTo>
                    <a:lnTo>
                      <a:pt x="1050" y="8550"/>
                    </a:lnTo>
                    <a:lnTo>
                      <a:pt x="900" y="9050"/>
                    </a:lnTo>
                    <a:lnTo>
                      <a:pt x="900" y="9600"/>
                    </a:lnTo>
                    <a:lnTo>
                      <a:pt x="1000" y="10200"/>
                    </a:lnTo>
                    <a:lnTo>
                      <a:pt x="1150" y="10850"/>
                    </a:lnTo>
                    <a:lnTo>
                      <a:pt x="1400" y="11500"/>
                    </a:lnTo>
                    <a:lnTo>
                      <a:pt x="1750" y="12100"/>
                    </a:lnTo>
                    <a:lnTo>
                      <a:pt x="2200" y="12700"/>
                    </a:lnTo>
                    <a:lnTo>
                      <a:pt x="2750" y="13250"/>
                    </a:lnTo>
                    <a:lnTo>
                      <a:pt x="3300" y="13750"/>
                    </a:lnTo>
                    <a:lnTo>
                      <a:pt x="4000" y="14200"/>
                    </a:lnTo>
                    <a:lnTo>
                      <a:pt x="4350" y="14350"/>
                    </a:lnTo>
                    <a:lnTo>
                      <a:pt x="4750" y="14500"/>
                    </a:lnTo>
                    <a:lnTo>
                      <a:pt x="5100" y="14600"/>
                    </a:lnTo>
                    <a:lnTo>
                      <a:pt x="5550" y="14700"/>
                    </a:lnTo>
                    <a:lnTo>
                      <a:pt x="5950" y="14750"/>
                    </a:lnTo>
                    <a:lnTo>
                      <a:pt x="6850" y="14750"/>
                    </a:lnTo>
                    <a:lnTo>
                      <a:pt x="7300" y="14650"/>
                    </a:lnTo>
                    <a:lnTo>
                      <a:pt x="7000" y="13800"/>
                    </a:lnTo>
                    <a:lnTo>
                      <a:pt x="6750" y="12900"/>
                    </a:lnTo>
                    <a:lnTo>
                      <a:pt x="6600" y="12050"/>
                    </a:lnTo>
                    <a:lnTo>
                      <a:pt x="6450" y="11200"/>
                    </a:lnTo>
                    <a:lnTo>
                      <a:pt x="6100" y="11200"/>
                    </a:lnTo>
                    <a:lnTo>
                      <a:pt x="5750" y="11150"/>
                    </a:lnTo>
                    <a:lnTo>
                      <a:pt x="5450" y="10950"/>
                    </a:lnTo>
                    <a:lnTo>
                      <a:pt x="5150" y="10700"/>
                    </a:lnTo>
                    <a:lnTo>
                      <a:pt x="4850" y="10400"/>
                    </a:lnTo>
                    <a:lnTo>
                      <a:pt x="4650" y="10050"/>
                    </a:lnTo>
                    <a:lnTo>
                      <a:pt x="4450" y="9650"/>
                    </a:lnTo>
                    <a:lnTo>
                      <a:pt x="4300" y="9200"/>
                    </a:lnTo>
                    <a:lnTo>
                      <a:pt x="4150" y="8550"/>
                    </a:lnTo>
                    <a:lnTo>
                      <a:pt x="4100" y="8200"/>
                    </a:lnTo>
                    <a:lnTo>
                      <a:pt x="4100" y="7900"/>
                    </a:lnTo>
                    <a:lnTo>
                      <a:pt x="4100" y="7600"/>
                    </a:lnTo>
                    <a:lnTo>
                      <a:pt x="4200" y="7350"/>
                    </a:lnTo>
                    <a:lnTo>
                      <a:pt x="4300" y="7200"/>
                    </a:lnTo>
                    <a:lnTo>
                      <a:pt x="4450" y="7050"/>
                    </a:lnTo>
                    <a:lnTo>
                      <a:pt x="4750" y="6900"/>
                    </a:lnTo>
                    <a:lnTo>
                      <a:pt x="5000" y="6800"/>
                    </a:lnTo>
                    <a:lnTo>
                      <a:pt x="5300" y="6750"/>
                    </a:lnTo>
                    <a:lnTo>
                      <a:pt x="5550" y="6750"/>
                    </a:lnTo>
                    <a:lnTo>
                      <a:pt x="5750" y="6800"/>
                    </a:lnTo>
                    <a:lnTo>
                      <a:pt x="5950" y="6850"/>
                    </a:lnTo>
                    <a:lnTo>
                      <a:pt x="6300" y="700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10000" y="2350"/>
                    </a:lnTo>
                    <a:lnTo>
                      <a:pt x="10600" y="2300"/>
                    </a:lnTo>
                    <a:lnTo>
                      <a:pt x="11150" y="2200"/>
                    </a:lnTo>
                    <a:lnTo>
                      <a:pt x="11700" y="2000"/>
                    </a:lnTo>
                    <a:lnTo>
                      <a:pt x="12150" y="1800"/>
                    </a:lnTo>
                    <a:lnTo>
                      <a:pt x="12550" y="1500"/>
                    </a:lnTo>
                    <a:lnTo>
                      <a:pt x="12950" y="1200"/>
                    </a:lnTo>
                    <a:lnTo>
                      <a:pt x="13250" y="800"/>
                    </a:lnTo>
                    <a:lnTo>
                      <a:pt x="13350" y="1050"/>
                    </a:lnTo>
                    <a:lnTo>
                      <a:pt x="13500" y="1200"/>
                    </a:lnTo>
                    <a:lnTo>
                      <a:pt x="13650" y="1350"/>
                    </a:lnTo>
                    <a:lnTo>
                      <a:pt x="13850" y="1500"/>
                    </a:lnTo>
                    <a:lnTo>
                      <a:pt x="14100" y="1600"/>
                    </a:lnTo>
                    <a:lnTo>
                      <a:pt x="14350" y="1650"/>
                    </a:lnTo>
                    <a:lnTo>
                      <a:pt x="14900" y="1750"/>
                    </a:lnTo>
                    <a:lnTo>
                      <a:pt x="15500" y="1750"/>
                    </a:lnTo>
                    <a:lnTo>
                      <a:pt x="16000" y="1650"/>
                    </a:lnTo>
                    <a:lnTo>
                      <a:pt x="16200" y="1550"/>
                    </a:lnTo>
                    <a:lnTo>
                      <a:pt x="16400" y="1450"/>
                    </a:lnTo>
                    <a:lnTo>
                      <a:pt x="16550" y="1350"/>
                    </a:lnTo>
                    <a:lnTo>
                      <a:pt x="16650" y="1200"/>
                    </a:lnTo>
                    <a:lnTo>
                      <a:pt x="17000" y="1600"/>
                    </a:lnTo>
                    <a:lnTo>
                      <a:pt x="17400" y="1900"/>
                    </a:lnTo>
                    <a:lnTo>
                      <a:pt x="17750" y="2200"/>
                    </a:lnTo>
                    <a:lnTo>
                      <a:pt x="18100" y="2400"/>
                    </a:lnTo>
                    <a:lnTo>
                      <a:pt x="18700" y="2750"/>
                    </a:lnTo>
                    <a:lnTo>
                      <a:pt x="19200" y="2900"/>
                    </a:lnTo>
                    <a:lnTo>
                      <a:pt x="19650" y="3000"/>
                    </a:lnTo>
                    <a:lnTo>
                      <a:pt x="20000" y="3000"/>
                    </a:lnTo>
                    <a:lnTo>
                      <a:pt x="20250" y="2950"/>
                    </a:lnTo>
                    <a:lnTo>
                      <a:pt x="20450" y="3650"/>
                    </a:lnTo>
                    <a:lnTo>
                      <a:pt x="20850" y="5450"/>
                    </a:lnTo>
                    <a:lnTo>
                      <a:pt x="21150" y="5350"/>
                    </a:lnTo>
                    <a:lnTo>
                      <a:pt x="21450" y="5300"/>
                    </a:lnTo>
                    <a:lnTo>
                      <a:pt x="21800" y="5300"/>
                    </a:lnTo>
                    <a:lnTo>
                      <a:pt x="22150" y="5400"/>
                    </a:lnTo>
                    <a:lnTo>
                      <a:pt x="22350" y="5500"/>
                    </a:lnTo>
                    <a:lnTo>
                      <a:pt x="22500" y="5650"/>
                    </a:lnTo>
                    <a:lnTo>
                      <a:pt x="22650" y="5850"/>
                    </a:lnTo>
                    <a:lnTo>
                      <a:pt x="22750" y="6100"/>
                    </a:lnTo>
                    <a:lnTo>
                      <a:pt x="22800" y="6400"/>
                    </a:lnTo>
                    <a:lnTo>
                      <a:pt x="22850" y="67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800" y="110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650" y="1400"/>
                    </a:lnTo>
                    <a:lnTo>
                      <a:pt x="24900" y="950"/>
                    </a:lnTo>
                    <a:lnTo>
                      <a:pt x="25050" y="500"/>
                    </a:lnTo>
                    <a:lnTo>
                      <a:pt x="251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45"/>
              <p:cNvSpPr/>
              <p:nvPr/>
            </p:nvSpPr>
            <p:spPr>
              <a:xfrm>
                <a:off x="4425500" y="1291923"/>
                <a:ext cx="908582" cy="512489"/>
              </a:xfrm>
              <a:custGeom>
                <a:avLst/>
                <a:gdLst/>
                <a:ahLst/>
                <a:cxnLst/>
                <a:rect l="l" t="t" r="r" b="b"/>
                <a:pathLst>
                  <a:path w="26150" h="14750" fill="none" extrusionOk="0">
                    <a:moveTo>
                      <a:pt x="1600" y="7850"/>
                    </a:moveTo>
                    <a:lnTo>
                      <a:pt x="1600" y="7850"/>
                    </a:lnTo>
                    <a:lnTo>
                      <a:pt x="1400" y="8000"/>
                    </a:lnTo>
                    <a:lnTo>
                      <a:pt x="1250" y="8150"/>
                    </a:lnTo>
                    <a:lnTo>
                      <a:pt x="1100" y="8350"/>
                    </a:lnTo>
                    <a:lnTo>
                      <a:pt x="1050" y="8550"/>
                    </a:lnTo>
                    <a:lnTo>
                      <a:pt x="900" y="9050"/>
                    </a:lnTo>
                    <a:lnTo>
                      <a:pt x="900" y="9600"/>
                    </a:lnTo>
                    <a:lnTo>
                      <a:pt x="1000" y="10200"/>
                    </a:lnTo>
                    <a:lnTo>
                      <a:pt x="1150" y="10850"/>
                    </a:lnTo>
                    <a:lnTo>
                      <a:pt x="1400" y="11500"/>
                    </a:lnTo>
                    <a:lnTo>
                      <a:pt x="1750" y="12100"/>
                    </a:lnTo>
                    <a:lnTo>
                      <a:pt x="2200" y="12700"/>
                    </a:lnTo>
                    <a:lnTo>
                      <a:pt x="2750" y="13250"/>
                    </a:lnTo>
                    <a:lnTo>
                      <a:pt x="3300" y="13750"/>
                    </a:lnTo>
                    <a:lnTo>
                      <a:pt x="4000" y="14200"/>
                    </a:lnTo>
                    <a:lnTo>
                      <a:pt x="4350" y="14350"/>
                    </a:lnTo>
                    <a:lnTo>
                      <a:pt x="4750" y="14500"/>
                    </a:lnTo>
                    <a:lnTo>
                      <a:pt x="5100" y="14600"/>
                    </a:lnTo>
                    <a:lnTo>
                      <a:pt x="5550" y="14700"/>
                    </a:lnTo>
                    <a:lnTo>
                      <a:pt x="5950" y="14750"/>
                    </a:lnTo>
                    <a:lnTo>
                      <a:pt x="6400" y="14750"/>
                    </a:lnTo>
                    <a:lnTo>
                      <a:pt x="6850" y="14750"/>
                    </a:lnTo>
                    <a:lnTo>
                      <a:pt x="7300" y="14650"/>
                    </a:lnTo>
                    <a:lnTo>
                      <a:pt x="7300" y="14650"/>
                    </a:lnTo>
                    <a:lnTo>
                      <a:pt x="7000" y="13800"/>
                    </a:lnTo>
                    <a:lnTo>
                      <a:pt x="6750" y="12900"/>
                    </a:lnTo>
                    <a:lnTo>
                      <a:pt x="6600" y="12050"/>
                    </a:lnTo>
                    <a:lnTo>
                      <a:pt x="6450" y="11200"/>
                    </a:lnTo>
                    <a:lnTo>
                      <a:pt x="6450" y="11200"/>
                    </a:lnTo>
                    <a:lnTo>
                      <a:pt x="6100" y="11200"/>
                    </a:lnTo>
                    <a:lnTo>
                      <a:pt x="5750" y="11150"/>
                    </a:lnTo>
                    <a:lnTo>
                      <a:pt x="5450" y="10950"/>
                    </a:lnTo>
                    <a:lnTo>
                      <a:pt x="5150" y="10700"/>
                    </a:lnTo>
                    <a:lnTo>
                      <a:pt x="4850" y="10400"/>
                    </a:lnTo>
                    <a:lnTo>
                      <a:pt x="4650" y="10050"/>
                    </a:lnTo>
                    <a:lnTo>
                      <a:pt x="4450" y="9650"/>
                    </a:lnTo>
                    <a:lnTo>
                      <a:pt x="4300" y="9200"/>
                    </a:lnTo>
                    <a:lnTo>
                      <a:pt x="4300" y="9200"/>
                    </a:lnTo>
                    <a:lnTo>
                      <a:pt x="4150" y="8550"/>
                    </a:lnTo>
                    <a:lnTo>
                      <a:pt x="4100" y="8200"/>
                    </a:lnTo>
                    <a:lnTo>
                      <a:pt x="4100" y="7900"/>
                    </a:lnTo>
                    <a:lnTo>
                      <a:pt x="4100" y="7600"/>
                    </a:lnTo>
                    <a:lnTo>
                      <a:pt x="4200" y="7350"/>
                    </a:lnTo>
                    <a:lnTo>
                      <a:pt x="4300" y="7200"/>
                    </a:lnTo>
                    <a:lnTo>
                      <a:pt x="4450" y="7050"/>
                    </a:lnTo>
                    <a:lnTo>
                      <a:pt x="4450" y="7050"/>
                    </a:lnTo>
                    <a:lnTo>
                      <a:pt x="4750" y="6900"/>
                    </a:lnTo>
                    <a:lnTo>
                      <a:pt x="5000" y="6800"/>
                    </a:lnTo>
                    <a:lnTo>
                      <a:pt x="5300" y="6750"/>
                    </a:lnTo>
                    <a:lnTo>
                      <a:pt x="5550" y="6750"/>
                    </a:lnTo>
                    <a:lnTo>
                      <a:pt x="5750" y="6800"/>
                    </a:lnTo>
                    <a:lnTo>
                      <a:pt x="5950" y="6850"/>
                    </a:lnTo>
                    <a:lnTo>
                      <a:pt x="6300" y="7000"/>
                    </a:lnTo>
                    <a:lnTo>
                      <a:pt x="6300" y="7000"/>
                    </a:lnTo>
                    <a:lnTo>
                      <a:pt x="6300" y="505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9350" y="2300"/>
                    </a:lnTo>
                    <a:lnTo>
                      <a:pt x="10000" y="2350"/>
                    </a:lnTo>
                    <a:lnTo>
                      <a:pt x="10600" y="2300"/>
                    </a:lnTo>
                    <a:lnTo>
                      <a:pt x="11150" y="2200"/>
                    </a:lnTo>
                    <a:lnTo>
                      <a:pt x="11700" y="2000"/>
                    </a:lnTo>
                    <a:lnTo>
                      <a:pt x="12150" y="1800"/>
                    </a:lnTo>
                    <a:lnTo>
                      <a:pt x="12550" y="1500"/>
                    </a:lnTo>
                    <a:lnTo>
                      <a:pt x="12950" y="1200"/>
                    </a:lnTo>
                    <a:lnTo>
                      <a:pt x="13250" y="800"/>
                    </a:lnTo>
                    <a:lnTo>
                      <a:pt x="13250" y="800"/>
                    </a:lnTo>
                    <a:lnTo>
                      <a:pt x="13350" y="1050"/>
                    </a:lnTo>
                    <a:lnTo>
                      <a:pt x="13500" y="1200"/>
                    </a:lnTo>
                    <a:lnTo>
                      <a:pt x="13650" y="1350"/>
                    </a:lnTo>
                    <a:lnTo>
                      <a:pt x="13850" y="1500"/>
                    </a:lnTo>
                    <a:lnTo>
                      <a:pt x="14100" y="1600"/>
                    </a:lnTo>
                    <a:lnTo>
                      <a:pt x="14350" y="1650"/>
                    </a:lnTo>
                    <a:lnTo>
                      <a:pt x="14900" y="1750"/>
                    </a:lnTo>
                    <a:lnTo>
                      <a:pt x="15500" y="1750"/>
                    </a:lnTo>
                    <a:lnTo>
                      <a:pt x="16000" y="1650"/>
                    </a:lnTo>
                    <a:lnTo>
                      <a:pt x="16200" y="1550"/>
                    </a:lnTo>
                    <a:lnTo>
                      <a:pt x="16400" y="1450"/>
                    </a:lnTo>
                    <a:lnTo>
                      <a:pt x="16550" y="1350"/>
                    </a:lnTo>
                    <a:lnTo>
                      <a:pt x="16650" y="1200"/>
                    </a:lnTo>
                    <a:lnTo>
                      <a:pt x="16650" y="1200"/>
                    </a:lnTo>
                    <a:lnTo>
                      <a:pt x="17000" y="1600"/>
                    </a:lnTo>
                    <a:lnTo>
                      <a:pt x="17400" y="1900"/>
                    </a:lnTo>
                    <a:lnTo>
                      <a:pt x="17750" y="2200"/>
                    </a:lnTo>
                    <a:lnTo>
                      <a:pt x="18100" y="2400"/>
                    </a:lnTo>
                    <a:lnTo>
                      <a:pt x="18700" y="2750"/>
                    </a:lnTo>
                    <a:lnTo>
                      <a:pt x="19200" y="2900"/>
                    </a:lnTo>
                    <a:lnTo>
                      <a:pt x="19650" y="3000"/>
                    </a:lnTo>
                    <a:lnTo>
                      <a:pt x="20000" y="3000"/>
                    </a:lnTo>
                    <a:lnTo>
                      <a:pt x="20250" y="2950"/>
                    </a:lnTo>
                    <a:lnTo>
                      <a:pt x="20250" y="2950"/>
                    </a:lnTo>
                    <a:lnTo>
                      <a:pt x="20450" y="3650"/>
                    </a:lnTo>
                    <a:lnTo>
                      <a:pt x="20850" y="5450"/>
                    </a:lnTo>
                    <a:lnTo>
                      <a:pt x="20850" y="5450"/>
                    </a:lnTo>
                    <a:lnTo>
                      <a:pt x="21150" y="5350"/>
                    </a:lnTo>
                    <a:lnTo>
                      <a:pt x="21450" y="5300"/>
                    </a:lnTo>
                    <a:lnTo>
                      <a:pt x="21800" y="5300"/>
                    </a:lnTo>
                    <a:lnTo>
                      <a:pt x="22150" y="5400"/>
                    </a:lnTo>
                    <a:lnTo>
                      <a:pt x="22150" y="5400"/>
                    </a:lnTo>
                    <a:lnTo>
                      <a:pt x="22350" y="5500"/>
                    </a:lnTo>
                    <a:lnTo>
                      <a:pt x="22500" y="5650"/>
                    </a:lnTo>
                    <a:lnTo>
                      <a:pt x="22650" y="5850"/>
                    </a:lnTo>
                    <a:lnTo>
                      <a:pt x="22750" y="6100"/>
                    </a:lnTo>
                    <a:lnTo>
                      <a:pt x="22800" y="6400"/>
                    </a:lnTo>
                    <a:lnTo>
                      <a:pt x="22850" y="6750"/>
                    </a:lnTo>
                    <a:lnTo>
                      <a:pt x="22900" y="74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650" y="9850"/>
                    </a:lnTo>
                    <a:lnTo>
                      <a:pt x="21800" y="11000"/>
                    </a:lnTo>
                    <a:lnTo>
                      <a:pt x="21900" y="121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300" y="1850"/>
                    </a:lnTo>
                    <a:lnTo>
                      <a:pt x="24650" y="1400"/>
                    </a:lnTo>
                    <a:lnTo>
                      <a:pt x="24900" y="950"/>
                    </a:lnTo>
                    <a:lnTo>
                      <a:pt x="25050" y="500"/>
                    </a:lnTo>
                    <a:lnTo>
                      <a:pt x="25100" y="0"/>
                    </a:lnTo>
                    <a:lnTo>
                      <a:pt x="2350" y="0"/>
                    </a:lnTo>
                    <a:lnTo>
                      <a:pt x="2350" y="0"/>
                    </a:lnTo>
                    <a:lnTo>
                      <a:pt x="2450" y="450"/>
                    </a:lnTo>
                    <a:lnTo>
                      <a:pt x="2550" y="90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45"/>
              <p:cNvSpPr/>
              <p:nvPr/>
            </p:nvSpPr>
            <p:spPr>
              <a:xfrm>
                <a:off x="4368171" y="3644159"/>
                <a:ext cx="1191753" cy="611512"/>
              </a:xfrm>
              <a:custGeom>
                <a:avLst/>
                <a:gdLst/>
                <a:ahLst/>
                <a:cxnLst/>
                <a:rect l="l" t="t" r="r" b="b"/>
                <a:pathLst>
                  <a:path w="34300" h="17600" extrusionOk="0">
                    <a:moveTo>
                      <a:pt x="900" y="0"/>
                    </a:moveTo>
                    <a:lnTo>
                      <a:pt x="1000" y="1400"/>
                    </a:lnTo>
                    <a:lnTo>
                      <a:pt x="1100" y="2750"/>
                    </a:lnTo>
                    <a:lnTo>
                      <a:pt x="1400" y="5100"/>
                    </a:lnTo>
                    <a:lnTo>
                      <a:pt x="1650" y="6750"/>
                    </a:lnTo>
                    <a:lnTo>
                      <a:pt x="1750" y="7400"/>
                    </a:lnTo>
                    <a:lnTo>
                      <a:pt x="0" y="15550"/>
                    </a:lnTo>
                    <a:lnTo>
                      <a:pt x="0" y="17600"/>
                    </a:lnTo>
                    <a:lnTo>
                      <a:pt x="14800" y="17600"/>
                    </a:lnTo>
                    <a:lnTo>
                      <a:pt x="16200" y="11150"/>
                    </a:lnTo>
                    <a:lnTo>
                      <a:pt x="16750" y="8650"/>
                    </a:lnTo>
                    <a:lnTo>
                      <a:pt x="18850" y="8200"/>
                    </a:lnTo>
                    <a:lnTo>
                      <a:pt x="18400" y="17600"/>
                    </a:lnTo>
                    <a:lnTo>
                      <a:pt x="33650" y="17600"/>
                    </a:lnTo>
                    <a:lnTo>
                      <a:pt x="34100" y="8700"/>
                    </a:lnTo>
                    <a:lnTo>
                      <a:pt x="34300" y="2450"/>
                    </a:lnTo>
                    <a:lnTo>
                      <a:pt x="33400" y="2900"/>
                    </a:lnTo>
                    <a:lnTo>
                      <a:pt x="32350" y="3250"/>
                    </a:lnTo>
                    <a:lnTo>
                      <a:pt x="31250" y="3550"/>
                    </a:lnTo>
                    <a:lnTo>
                      <a:pt x="30100" y="3800"/>
                    </a:lnTo>
                    <a:lnTo>
                      <a:pt x="28850" y="4000"/>
                    </a:lnTo>
                    <a:lnTo>
                      <a:pt x="27550" y="4100"/>
                    </a:lnTo>
                    <a:lnTo>
                      <a:pt x="26250" y="4200"/>
                    </a:lnTo>
                    <a:lnTo>
                      <a:pt x="23450" y="4200"/>
                    </a:lnTo>
                    <a:lnTo>
                      <a:pt x="22050" y="4150"/>
                    </a:lnTo>
                    <a:lnTo>
                      <a:pt x="20600" y="4050"/>
                    </a:lnTo>
                    <a:lnTo>
                      <a:pt x="19200" y="3900"/>
                    </a:lnTo>
                    <a:lnTo>
                      <a:pt x="16350" y="3600"/>
                    </a:lnTo>
                    <a:lnTo>
                      <a:pt x="13650" y="3200"/>
                    </a:lnTo>
                    <a:lnTo>
                      <a:pt x="11550" y="2850"/>
                    </a:lnTo>
                    <a:lnTo>
                      <a:pt x="9600" y="2450"/>
                    </a:lnTo>
                    <a:lnTo>
                      <a:pt x="6300" y="1750"/>
                    </a:lnTo>
                    <a:lnTo>
                      <a:pt x="4100" y="1200"/>
                    </a:lnTo>
                    <a:lnTo>
                      <a:pt x="3300" y="1000"/>
                    </a:lnTo>
                    <a:lnTo>
                      <a:pt x="2950" y="1000"/>
                    </a:lnTo>
                    <a:lnTo>
                      <a:pt x="2650" y="950"/>
                    </a:lnTo>
                    <a:lnTo>
                      <a:pt x="2300" y="900"/>
                    </a:lnTo>
                    <a:lnTo>
                      <a:pt x="2000" y="800"/>
                    </a:lnTo>
                    <a:lnTo>
                      <a:pt x="1700" y="650"/>
                    </a:lnTo>
                    <a:lnTo>
                      <a:pt x="1400" y="450"/>
                    </a:lnTo>
                    <a:lnTo>
                      <a:pt x="1150" y="250"/>
                    </a:lnTo>
                    <a:lnTo>
                      <a:pt x="9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5"/>
              <p:cNvSpPr/>
              <p:nvPr/>
            </p:nvSpPr>
            <p:spPr>
              <a:xfrm>
                <a:off x="4368171" y="3644159"/>
                <a:ext cx="1191753" cy="611512"/>
              </a:xfrm>
              <a:custGeom>
                <a:avLst/>
                <a:gdLst/>
                <a:ahLst/>
                <a:cxnLst/>
                <a:rect l="l" t="t" r="r" b="b"/>
                <a:pathLst>
                  <a:path w="34300" h="17600" fill="none" extrusionOk="0">
                    <a:moveTo>
                      <a:pt x="13650" y="3200"/>
                    </a:moveTo>
                    <a:lnTo>
                      <a:pt x="13650" y="3200"/>
                    </a:lnTo>
                    <a:lnTo>
                      <a:pt x="11550" y="2850"/>
                    </a:lnTo>
                    <a:lnTo>
                      <a:pt x="9600" y="2450"/>
                    </a:lnTo>
                    <a:lnTo>
                      <a:pt x="6300" y="1750"/>
                    </a:lnTo>
                    <a:lnTo>
                      <a:pt x="4100" y="1200"/>
                    </a:lnTo>
                    <a:lnTo>
                      <a:pt x="3300" y="1000"/>
                    </a:lnTo>
                    <a:lnTo>
                      <a:pt x="3300" y="1000"/>
                    </a:lnTo>
                    <a:lnTo>
                      <a:pt x="2950" y="1000"/>
                    </a:lnTo>
                    <a:lnTo>
                      <a:pt x="2650" y="950"/>
                    </a:lnTo>
                    <a:lnTo>
                      <a:pt x="2300" y="900"/>
                    </a:lnTo>
                    <a:lnTo>
                      <a:pt x="2000" y="800"/>
                    </a:lnTo>
                    <a:lnTo>
                      <a:pt x="1700" y="650"/>
                    </a:lnTo>
                    <a:lnTo>
                      <a:pt x="1400" y="450"/>
                    </a:lnTo>
                    <a:lnTo>
                      <a:pt x="1150" y="250"/>
                    </a:lnTo>
                    <a:lnTo>
                      <a:pt x="900" y="0"/>
                    </a:lnTo>
                    <a:lnTo>
                      <a:pt x="900" y="0"/>
                    </a:lnTo>
                    <a:lnTo>
                      <a:pt x="1000" y="1400"/>
                    </a:lnTo>
                    <a:lnTo>
                      <a:pt x="1100" y="2750"/>
                    </a:lnTo>
                    <a:lnTo>
                      <a:pt x="1400" y="5100"/>
                    </a:lnTo>
                    <a:lnTo>
                      <a:pt x="1650" y="6750"/>
                    </a:lnTo>
                    <a:lnTo>
                      <a:pt x="1750" y="7400"/>
                    </a:lnTo>
                    <a:lnTo>
                      <a:pt x="0" y="15550"/>
                    </a:lnTo>
                    <a:lnTo>
                      <a:pt x="0" y="17600"/>
                    </a:lnTo>
                    <a:lnTo>
                      <a:pt x="4400" y="17600"/>
                    </a:lnTo>
                    <a:lnTo>
                      <a:pt x="14800" y="17600"/>
                    </a:lnTo>
                    <a:lnTo>
                      <a:pt x="14800" y="17600"/>
                    </a:lnTo>
                    <a:lnTo>
                      <a:pt x="16200" y="11150"/>
                    </a:lnTo>
                    <a:lnTo>
                      <a:pt x="16750" y="8650"/>
                    </a:lnTo>
                    <a:lnTo>
                      <a:pt x="18850" y="8200"/>
                    </a:lnTo>
                    <a:lnTo>
                      <a:pt x="18400" y="17600"/>
                    </a:lnTo>
                    <a:lnTo>
                      <a:pt x="23250" y="17600"/>
                    </a:lnTo>
                    <a:lnTo>
                      <a:pt x="33650" y="17600"/>
                    </a:lnTo>
                    <a:lnTo>
                      <a:pt x="33650" y="17600"/>
                    </a:lnTo>
                    <a:lnTo>
                      <a:pt x="34100" y="8700"/>
                    </a:lnTo>
                    <a:lnTo>
                      <a:pt x="34300" y="2450"/>
                    </a:lnTo>
                    <a:lnTo>
                      <a:pt x="34300" y="2450"/>
                    </a:lnTo>
                    <a:lnTo>
                      <a:pt x="33400" y="2900"/>
                    </a:lnTo>
                    <a:lnTo>
                      <a:pt x="32350" y="3250"/>
                    </a:lnTo>
                    <a:lnTo>
                      <a:pt x="31250" y="3550"/>
                    </a:lnTo>
                    <a:lnTo>
                      <a:pt x="30100" y="3800"/>
                    </a:lnTo>
                    <a:lnTo>
                      <a:pt x="28850" y="4000"/>
                    </a:lnTo>
                    <a:lnTo>
                      <a:pt x="27550" y="4100"/>
                    </a:lnTo>
                    <a:lnTo>
                      <a:pt x="26250" y="4200"/>
                    </a:lnTo>
                    <a:lnTo>
                      <a:pt x="24850" y="4200"/>
                    </a:lnTo>
                    <a:lnTo>
                      <a:pt x="23450" y="4200"/>
                    </a:lnTo>
                    <a:lnTo>
                      <a:pt x="22050" y="4150"/>
                    </a:lnTo>
                    <a:lnTo>
                      <a:pt x="20600" y="4050"/>
                    </a:lnTo>
                    <a:lnTo>
                      <a:pt x="19200" y="3900"/>
                    </a:lnTo>
                    <a:lnTo>
                      <a:pt x="16350" y="3600"/>
                    </a:lnTo>
                    <a:lnTo>
                      <a:pt x="13650" y="32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45"/>
              <p:cNvSpPr/>
              <p:nvPr/>
            </p:nvSpPr>
            <p:spPr>
              <a:xfrm>
                <a:off x="4880660" y="1655008"/>
                <a:ext cx="114658" cy="33008"/>
              </a:xfrm>
              <a:custGeom>
                <a:avLst/>
                <a:gdLst/>
                <a:ahLst/>
                <a:cxnLst/>
                <a:rect l="l" t="t" r="r" b="b"/>
                <a:pathLst>
                  <a:path w="3300" h="950" extrusionOk="0">
                    <a:moveTo>
                      <a:pt x="1400" y="0"/>
                    </a:moveTo>
                    <a:lnTo>
                      <a:pt x="800" y="100"/>
                    </a:lnTo>
                    <a:lnTo>
                      <a:pt x="450" y="150"/>
                    </a:lnTo>
                    <a:lnTo>
                      <a:pt x="100" y="300"/>
                    </a:lnTo>
                    <a:lnTo>
                      <a:pt x="0" y="400"/>
                    </a:lnTo>
                    <a:lnTo>
                      <a:pt x="0" y="500"/>
                    </a:lnTo>
                    <a:lnTo>
                      <a:pt x="100" y="650"/>
                    </a:lnTo>
                    <a:lnTo>
                      <a:pt x="250" y="650"/>
                    </a:lnTo>
                    <a:lnTo>
                      <a:pt x="850" y="450"/>
                    </a:lnTo>
                    <a:lnTo>
                      <a:pt x="1400" y="400"/>
                    </a:lnTo>
                    <a:lnTo>
                      <a:pt x="1850" y="400"/>
                    </a:lnTo>
                    <a:lnTo>
                      <a:pt x="2250" y="500"/>
                    </a:lnTo>
                    <a:lnTo>
                      <a:pt x="2550" y="650"/>
                    </a:lnTo>
                    <a:lnTo>
                      <a:pt x="2800" y="750"/>
                    </a:lnTo>
                    <a:lnTo>
                      <a:pt x="3000" y="900"/>
                    </a:lnTo>
                    <a:lnTo>
                      <a:pt x="3150" y="950"/>
                    </a:lnTo>
                    <a:lnTo>
                      <a:pt x="3200" y="950"/>
                    </a:lnTo>
                    <a:lnTo>
                      <a:pt x="3250" y="900"/>
                    </a:lnTo>
                    <a:lnTo>
                      <a:pt x="3300" y="750"/>
                    </a:lnTo>
                    <a:lnTo>
                      <a:pt x="3250" y="650"/>
                    </a:lnTo>
                    <a:lnTo>
                      <a:pt x="3000" y="450"/>
                    </a:lnTo>
                    <a:lnTo>
                      <a:pt x="2750" y="300"/>
                    </a:lnTo>
                    <a:lnTo>
                      <a:pt x="2400" y="150"/>
                    </a:lnTo>
                    <a:lnTo>
                      <a:pt x="1950" y="50"/>
                    </a:lnTo>
                    <a:lnTo>
                      <a:pt x="14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45"/>
              <p:cNvSpPr/>
              <p:nvPr/>
            </p:nvSpPr>
            <p:spPr>
              <a:xfrm>
                <a:off x="4880660" y="1655008"/>
                <a:ext cx="114658" cy="33008"/>
              </a:xfrm>
              <a:custGeom>
                <a:avLst/>
                <a:gdLst/>
                <a:ahLst/>
                <a:cxnLst/>
                <a:rect l="l" t="t" r="r" b="b"/>
                <a:pathLst>
                  <a:path w="3300" h="950" fill="none" extrusionOk="0">
                    <a:moveTo>
                      <a:pt x="0" y="500"/>
                    </a:moveTo>
                    <a:lnTo>
                      <a:pt x="0" y="500"/>
                    </a:lnTo>
                    <a:lnTo>
                      <a:pt x="100" y="650"/>
                    </a:lnTo>
                    <a:lnTo>
                      <a:pt x="250" y="650"/>
                    </a:lnTo>
                    <a:lnTo>
                      <a:pt x="250" y="650"/>
                    </a:lnTo>
                    <a:lnTo>
                      <a:pt x="850" y="450"/>
                    </a:lnTo>
                    <a:lnTo>
                      <a:pt x="1400" y="400"/>
                    </a:lnTo>
                    <a:lnTo>
                      <a:pt x="1850" y="400"/>
                    </a:lnTo>
                    <a:lnTo>
                      <a:pt x="2250" y="500"/>
                    </a:lnTo>
                    <a:lnTo>
                      <a:pt x="2550" y="650"/>
                    </a:lnTo>
                    <a:lnTo>
                      <a:pt x="2800" y="750"/>
                    </a:lnTo>
                    <a:lnTo>
                      <a:pt x="3000" y="900"/>
                    </a:lnTo>
                    <a:lnTo>
                      <a:pt x="3000" y="900"/>
                    </a:lnTo>
                    <a:lnTo>
                      <a:pt x="3150" y="950"/>
                    </a:lnTo>
                    <a:lnTo>
                      <a:pt x="3150" y="950"/>
                    </a:lnTo>
                    <a:lnTo>
                      <a:pt x="3200" y="950"/>
                    </a:lnTo>
                    <a:lnTo>
                      <a:pt x="3250" y="900"/>
                    </a:lnTo>
                    <a:lnTo>
                      <a:pt x="3250" y="900"/>
                    </a:lnTo>
                    <a:lnTo>
                      <a:pt x="3300" y="750"/>
                    </a:lnTo>
                    <a:lnTo>
                      <a:pt x="3250" y="650"/>
                    </a:lnTo>
                    <a:lnTo>
                      <a:pt x="3250" y="650"/>
                    </a:lnTo>
                    <a:lnTo>
                      <a:pt x="3000" y="450"/>
                    </a:lnTo>
                    <a:lnTo>
                      <a:pt x="2750" y="300"/>
                    </a:lnTo>
                    <a:lnTo>
                      <a:pt x="2400" y="150"/>
                    </a:lnTo>
                    <a:lnTo>
                      <a:pt x="1950" y="50"/>
                    </a:lnTo>
                    <a:lnTo>
                      <a:pt x="1400" y="0"/>
                    </a:lnTo>
                    <a:lnTo>
                      <a:pt x="800" y="100"/>
                    </a:lnTo>
                    <a:lnTo>
                      <a:pt x="450" y="150"/>
                    </a:lnTo>
                    <a:lnTo>
                      <a:pt x="100" y="300"/>
                    </a:lnTo>
                    <a:lnTo>
                      <a:pt x="100" y="300"/>
                    </a:lnTo>
                    <a:lnTo>
                      <a:pt x="0" y="400"/>
                    </a:lnTo>
                    <a:lnTo>
                      <a:pt x="0" y="5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45"/>
              <p:cNvSpPr/>
              <p:nvPr/>
            </p:nvSpPr>
            <p:spPr>
              <a:xfrm>
                <a:off x="4934515" y="1509079"/>
                <a:ext cx="50380" cy="119870"/>
              </a:xfrm>
              <a:custGeom>
                <a:avLst/>
                <a:gdLst/>
                <a:ahLst/>
                <a:cxnLst/>
                <a:rect l="l" t="t" r="r" b="b"/>
                <a:pathLst>
                  <a:path w="1450" h="3450" extrusionOk="0">
                    <a:moveTo>
                      <a:pt x="100" y="0"/>
                    </a:moveTo>
                    <a:lnTo>
                      <a:pt x="0" y="100"/>
                    </a:lnTo>
                    <a:lnTo>
                      <a:pt x="0" y="250"/>
                    </a:lnTo>
                    <a:lnTo>
                      <a:pt x="1050" y="2700"/>
                    </a:lnTo>
                    <a:lnTo>
                      <a:pt x="600" y="3150"/>
                    </a:lnTo>
                    <a:lnTo>
                      <a:pt x="550" y="3300"/>
                    </a:lnTo>
                    <a:lnTo>
                      <a:pt x="600" y="3400"/>
                    </a:lnTo>
                    <a:lnTo>
                      <a:pt x="700" y="3450"/>
                    </a:lnTo>
                    <a:lnTo>
                      <a:pt x="800" y="3450"/>
                    </a:lnTo>
                    <a:lnTo>
                      <a:pt x="850" y="3400"/>
                    </a:lnTo>
                    <a:lnTo>
                      <a:pt x="1450" y="2750"/>
                    </a:lnTo>
                    <a:lnTo>
                      <a:pt x="350" y="100"/>
                    </a:lnTo>
                    <a:lnTo>
                      <a:pt x="2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45"/>
              <p:cNvSpPr/>
              <p:nvPr/>
            </p:nvSpPr>
            <p:spPr>
              <a:xfrm>
                <a:off x="4934515" y="1509079"/>
                <a:ext cx="50380" cy="119870"/>
              </a:xfrm>
              <a:custGeom>
                <a:avLst/>
                <a:gdLst/>
                <a:ahLst/>
                <a:cxnLst/>
                <a:rect l="l" t="t" r="r" b="b"/>
                <a:pathLst>
                  <a:path w="1450" h="3450" fill="none" extrusionOk="0">
                    <a:moveTo>
                      <a:pt x="600" y="3400"/>
                    </a:moveTo>
                    <a:lnTo>
                      <a:pt x="600" y="3400"/>
                    </a:lnTo>
                    <a:lnTo>
                      <a:pt x="700" y="3450"/>
                    </a:lnTo>
                    <a:lnTo>
                      <a:pt x="700" y="3450"/>
                    </a:lnTo>
                    <a:lnTo>
                      <a:pt x="800" y="3450"/>
                    </a:lnTo>
                    <a:lnTo>
                      <a:pt x="850" y="3400"/>
                    </a:lnTo>
                    <a:lnTo>
                      <a:pt x="1450" y="2750"/>
                    </a:lnTo>
                    <a:lnTo>
                      <a:pt x="350" y="100"/>
                    </a:lnTo>
                    <a:lnTo>
                      <a:pt x="350" y="100"/>
                    </a:lnTo>
                    <a:lnTo>
                      <a:pt x="250" y="0"/>
                    </a:lnTo>
                    <a:lnTo>
                      <a:pt x="100" y="0"/>
                    </a:lnTo>
                    <a:lnTo>
                      <a:pt x="100" y="0"/>
                    </a:lnTo>
                    <a:lnTo>
                      <a:pt x="0" y="100"/>
                    </a:lnTo>
                    <a:lnTo>
                      <a:pt x="0" y="250"/>
                    </a:lnTo>
                    <a:lnTo>
                      <a:pt x="1050" y="2700"/>
                    </a:lnTo>
                    <a:lnTo>
                      <a:pt x="600" y="3150"/>
                    </a:lnTo>
                    <a:lnTo>
                      <a:pt x="600" y="3150"/>
                    </a:lnTo>
                    <a:lnTo>
                      <a:pt x="550" y="3300"/>
                    </a:lnTo>
                    <a:lnTo>
                      <a:pt x="600" y="34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45"/>
              <p:cNvSpPr/>
              <p:nvPr/>
            </p:nvSpPr>
            <p:spPr>
              <a:xfrm>
                <a:off x="4983158" y="1484757"/>
                <a:ext cx="88600" cy="53855"/>
              </a:xfrm>
              <a:custGeom>
                <a:avLst/>
                <a:gdLst/>
                <a:ahLst/>
                <a:cxnLst/>
                <a:rect l="l" t="t" r="r" b="b"/>
                <a:pathLst>
                  <a:path w="2550" h="1550" extrusionOk="0">
                    <a:moveTo>
                      <a:pt x="2350" y="0"/>
                    </a:moveTo>
                    <a:lnTo>
                      <a:pt x="2200" y="100"/>
                    </a:lnTo>
                    <a:lnTo>
                      <a:pt x="2200" y="250"/>
                    </a:lnTo>
                    <a:lnTo>
                      <a:pt x="2200" y="400"/>
                    </a:lnTo>
                    <a:lnTo>
                      <a:pt x="2150" y="650"/>
                    </a:lnTo>
                    <a:lnTo>
                      <a:pt x="2100" y="800"/>
                    </a:lnTo>
                    <a:lnTo>
                      <a:pt x="1950" y="950"/>
                    </a:lnTo>
                    <a:lnTo>
                      <a:pt x="1750" y="1050"/>
                    </a:lnTo>
                    <a:lnTo>
                      <a:pt x="1500" y="1150"/>
                    </a:lnTo>
                    <a:lnTo>
                      <a:pt x="1200" y="1200"/>
                    </a:lnTo>
                    <a:lnTo>
                      <a:pt x="950" y="1150"/>
                    </a:lnTo>
                    <a:lnTo>
                      <a:pt x="750" y="1100"/>
                    </a:lnTo>
                    <a:lnTo>
                      <a:pt x="600" y="1000"/>
                    </a:lnTo>
                    <a:lnTo>
                      <a:pt x="400" y="800"/>
                    </a:lnTo>
                    <a:lnTo>
                      <a:pt x="350" y="700"/>
                    </a:lnTo>
                    <a:lnTo>
                      <a:pt x="250" y="600"/>
                    </a:lnTo>
                    <a:lnTo>
                      <a:pt x="100" y="600"/>
                    </a:lnTo>
                    <a:lnTo>
                      <a:pt x="0" y="700"/>
                    </a:lnTo>
                    <a:lnTo>
                      <a:pt x="0" y="850"/>
                    </a:lnTo>
                    <a:lnTo>
                      <a:pt x="150" y="1050"/>
                    </a:lnTo>
                    <a:lnTo>
                      <a:pt x="400" y="1300"/>
                    </a:lnTo>
                    <a:lnTo>
                      <a:pt x="550" y="1400"/>
                    </a:lnTo>
                    <a:lnTo>
                      <a:pt x="750" y="1500"/>
                    </a:lnTo>
                    <a:lnTo>
                      <a:pt x="950" y="1550"/>
                    </a:lnTo>
                    <a:lnTo>
                      <a:pt x="1200" y="1550"/>
                    </a:lnTo>
                    <a:lnTo>
                      <a:pt x="1600" y="1500"/>
                    </a:lnTo>
                    <a:lnTo>
                      <a:pt x="2000" y="1350"/>
                    </a:lnTo>
                    <a:lnTo>
                      <a:pt x="2250" y="1150"/>
                    </a:lnTo>
                    <a:lnTo>
                      <a:pt x="2450" y="950"/>
                    </a:lnTo>
                    <a:lnTo>
                      <a:pt x="2500" y="700"/>
                    </a:lnTo>
                    <a:lnTo>
                      <a:pt x="2550" y="500"/>
                    </a:lnTo>
                    <a:lnTo>
                      <a:pt x="2550" y="350"/>
                    </a:lnTo>
                    <a:lnTo>
                      <a:pt x="2550" y="150"/>
                    </a:lnTo>
                    <a:lnTo>
                      <a:pt x="2450" y="50"/>
                    </a:lnTo>
                    <a:lnTo>
                      <a:pt x="23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5"/>
              <p:cNvSpPr/>
              <p:nvPr/>
            </p:nvSpPr>
            <p:spPr>
              <a:xfrm>
                <a:off x="4983158" y="1484757"/>
                <a:ext cx="88600" cy="53855"/>
              </a:xfrm>
              <a:custGeom>
                <a:avLst/>
                <a:gdLst/>
                <a:ahLst/>
                <a:cxnLst/>
                <a:rect l="l" t="t" r="r" b="b"/>
                <a:pathLst>
                  <a:path w="2550" h="1550" fill="none" extrusionOk="0">
                    <a:moveTo>
                      <a:pt x="1600" y="1500"/>
                    </a:moveTo>
                    <a:lnTo>
                      <a:pt x="1600" y="1500"/>
                    </a:lnTo>
                    <a:lnTo>
                      <a:pt x="2000" y="1350"/>
                    </a:lnTo>
                    <a:lnTo>
                      <a:pt x="2250" y="1150"/>
                    </a:lnTo>
                    <a:lnTo>
                      <a:pt x="2450" y="950"/>
                    </a:lnTo>
                    <a:lnTo>
                      <a:pt x="2500" y="700"/>
                    </a:lnTo>
                    <a:lnTo>
                      <a:pt x="2500" y="700"/>
                    </a:lnTo>
                    <a:lnTo>
                      <a:pt x="2550" y="500"/>
                    </a:lnTo>
                    <a:lnTo>
                      <a:pt x="2550" y="350"/>
                    </a:lnTo>
                    <a:lnTo>
                      <a:pt x="2550" y="150"/>
                    </a:lnTo>
                    <a:lnTo>
                      <a:pt x="2550" y="150"/>
                    </a:lnTo>
                    <a:lnTo>
                      <a:pt x="2450" y="50"/>
                    </a:lnTo>
                    <a:lnTo>
                      <a:pt x="2350" y="0"/>
                    </a:lnTo>
                    <a:lnTo>
                      <a:pt x="2350" y="0"/>
                    </a:lnTo>
                    <a:lnTo>
                      <a:pt x="2200" y="100"/>
                    </a:lnTo>
                    <a:lnTo>
                      <a:pt x="2200" y="250"/>
                    </a:lnTo>
                    <a:lnTo>
                      <a:pt x="2200" y="250"/>
                    </a:lnTo>
                    <a:lnTo>
                      <a:pt x="2200" y="400"/>
                    </a:lnTo>
                    <a:lnTo>
                      <a:pt x="2150" y="650"/>
                    </a:lnTo>
                    <a:lnTo>
                      <a:pt x="2100" y="800"/>
                    </a:lnTo>
                    <a:lnTo>
                      <a:pt x="1950" y="950"/>
                    </a:lnTo>
                    <a:lnTo>
                      <a:pt x="1750" y="1050"/>
                    </a:lnTo>
                    <a:lnTo>
                      <a:pt x="1500" y="1150"/>
                    </a:lnTo>
                    <a:lnTo>
                      <a:pt x="1500" y="1150"/>
                    </a:lnTo>
                    <a:lnTo>
                      <a:pt x="1200" y="1200"/>
                    </a:lnTo>
                    <a:lnTo>
                      <a:pt x="950" y="1150"/>
                    </a:lnTo>
                    <a:lnTo>
                      <a:pt x="750" y="1100"/>
                    </a:lnTo>
                    <a:lnTo>
                      <a:pt x="600" y="1000"/>
                    </a:lnTo>
                    <a:lnTo>
                      <a:pt x="400" y="800"/>
                    </a:lnTo>
                    <a:lnTo>
                      <a:pt x="350" y="700"/>
                    </a:lnTo>
                    <a:lnTo>
                      <a:pt x="350" y="700"/>
                    </a:lnTo>
                    <a:lnTo>
                      <a:pt x="250" y="600"/>
                    </a:lnTo>
                    <a:lnTo>
                      <a:pt x="100" y="600"/>
                    </a:lnTo>
                    <a:lnTo>
                      <a:pt x="100" y="600"/>
                    </a:lnTo>
                    <a:lnTo>
                      <a:pt x="0" y="700"/>
                    </a:lnTo>
                    <a:lnTo>
                      <a:pt x="0" y="850"/>
                    </a:lnTo>
                    <a:lnTo>
                      <a:pt x="0" y="850"/>
                    </a:lnTo>
                    <a:lnTo>
                      <a:pt x="150" y="1050"/>
                    </a:lnTo>
                    <a:lnTo>
                      <a:pt x="400" y="1300"/>
                    </a:lnTo>
                    <a:lnTo>
                      <a:pt x="550" y="1400"/>
                    </a:lnTo>
                    <a:lnTo>
                      <a:pt x="750" y="1500"/>
                    </a:lnTo>
                    <a:lnTo>
                      <a:pt x="950" y="1550"/>
                    </a:lnTo>
                    <a:lnTo>
                      <a:pt x="1200" y="1550"/>
                    </a:lnTo>
                    <a:lnTo>
                      <a:pt x="1200" y="1550"/>
                    </a:lnTo>
                    <a:lnTo>
                      <a:pt x="1600" y="15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5"/>
              <p:cNvSpPr/>
              <p:nvPr/>
            </p:nvSpPr>
            <p:spPr>
              <a:xfrm>
                <a:off x="4790323" y="1505604"/>
                <a:ext cx="90337" cy="53855"/>
              </a:xfrm>
              <a:custGeom>
                <a:avLst/>
                <a:gdLst/>
                <a:ahLst/>
                <a:cxnLst/>
                <a:rect l="l" t="t" r="r" b="b"/>
                <a:pathLst>
                  <a:path w="2600" h="1550" extrusionOk="0">
                    <a:moveTo>
                      <a:pt x="2350" y="0"/>
                    </a:moveTo>
                    <a:lnTo>
                      <a:pt x="2200" y="100"/>
                    </a:lnTo>
                    <a:lnTo>
                      <a:pt x="2200" y="200"/>
                    </a:lnTo>
                    <a:lnTo>
                      <a:pt x="2200" y="350"/>
                    </a:lnTo>
                    <a:lnTo>
                      <a:pt x="2150" y="650"/>
                    </a:lnTo>
                    <a:lnTo>
                      <a:pt x="2100" y="800"/>
                    </a:lnTo>
                    <a:lnTo>
                      <a:pt x="1950" y="900"/>
                    </a:lnTo>
                    <a:lnTo>
                      <a:pt x="1750" y="1050"/>
                    </a:lnTo>
                    <a:lnTo>
                      <a:pt x="1500" y="1150"/>
                    </a:lnTo>
                    <a:lnTo>
                      <a:pt x="950" y="1150"/>
                    </a:lnTo>
                    <a:lnTo>
                      <a:pt x="750" y="1100"/>
                    </a:lnTo>
                    <a:lnTo>
                      <a:pt x="600" y="1000"/>
                    </a:lnTo>
                    <a:lnTo>
                      <a:pt x="400" y="800"/>
                    </a:lnTo>
                    <a:lnTo>
                      <a:pt x="350" y="650"/>
                    </a:lnTo>
                    <a:lnTo>
                      <a:pt x="250" y="550"/>
                    </a:lnTo>
                    <a:lnTo>
                      <a:pt x="100" y="550"/>
                    </a:lnTo>
                    <a:lnTo>
                      <a:pt x="0" y="650"/>
                    </a:lnTo>
                    <a:lnTo>
                      <a:pt x="0" y="800"/>
                    </a:lnTo>
                    <a:lnTo>
                      <a:pt x="150" y="1050"/>
                    </a:lnTo>
                    <a:lnTo>
                      <a:pt x="400" y="1300"/>
                    </a:lnTo>
                    <a:lnTo>
                      <a:pt x="550" y="1400"/>
                    </a:lnTo>
                    <a:lnTo>
                      <a:pt x="750" y="1450"/>
                    </a:lnTo>
                    <a:lnTo>
                      <a:pt x="950" y="1500"/>
                    </a:lnTo>
                    <a:lnTo>
                      <a:pt x="1200" y="1550"/>
                    </a:lnTo>
                    <a:lnTo>
                      <a:pt x="1600" y="1500"/>
                    </a:lnTo>
                    <a:lnTo>
                      <a:pt x="2000" y="1350"/>
                    </a:lnTo>
                    <a:lnTo>
                      <a:pt x="2250" y="1150"/>
                    </a:lnTo>
                    <a:lnTo>
                      <a:pt x="2450" y="950"/>
                    </a:lnTo>
                    <a:lnTo>
                      <a:pt x="2550" y="700"/>
                    </a:lnTo>
                    <a:lnTo>
                      <a:pt x="2550" y="500"/>
                    </a:lnTo>
                    <a:lnTo>
                      <a:pt x="2600" y="300"/>
                    </a:lnTo>
                    <a:lnTo>
                      <a:pt x="2550" y="150"/>
                    </a:lnTo>
                    <a:lnTo>
                      <a:pt x="24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45"/>
              <p:cNvSpPr/>
              <p:nvPr/>
            </p:nvSpPr>
            <p:spPr>
              <a:xfrm>
                <a:off x="4790323" y="1505604"/>
                <a:ext cx="90337" cy="53855"/>
              </a:xfrm>
              <a:custGeom>
                <a:avLst/>
                <a:gdLst/>
                <a:ahLst/>
                <a:cxnLst/>
                <a:rect l="l" t="t" r="r" b="b"/>
                <a:pathLst>
                  <a:path w="2600" h="1550" fill="none" extrusionOk="0">
                    <a:moveTo>
                      <a:pt x="1200" y="1550"/>
                    </a:moveTo>
                    <a:lnTo>
                      <a:pt x="1200" y="1550"/>
                    </a:lnTo>
                    <a:lnTo>
                      <a:pt x="1600" y="1500"/>
                    </a:lnTo>
                    <a:lnTo>
                      <a:pt x="1600" y="1500"/>
                    </a:lnTo>
                    <a:lnTo>
                      <a:pt x="2000" y="1350"/>
                    </a:lnTo>
                    <a:lnTo>
                      <a:pt x="2250" y="1150"/>
                    </a:lnTo>
                    <a:lnTo>
                      <a:pt x="2450" y="950"/>
                    </a:lnTo>
                    <a:lnTo>
                      <a:pt x="2550" y="700"/>
                    </a:lnTo>
                    <a:lnTo>
                      <a:pt x="2550" y="700"/>
                    </a:lnTo>
                    <a:lnTo>
                      <a:pt x="2550" y="500"/>
                    </a:lnTo>
                    <a:lnTo>
                      <a:pt x="2600" y="300"/>
                    </a:lnTo>
                    <a:lnTo>
                      <a:pt x="2550" y="150"/>
                    </a:lnTo>
                    <a:lnTo>
                      <a:pt x="2550" y="150"/>
                    </a:lnTo>
                    <a:lnTo>
                      <a:pt x="2450" y="0"/>
                    </a:lnTo>
                    <a:lnTo>
                      <a:pt x="2350" y="0"/>
                    </a:lnTo>
                    <a:lnTo>
                      <a:pt x="2350" y="0"/>
                    </a:lnTo>
                    <a:lnTo>
                      <a:pt x="2200" y="100"/>
                    </a:lnTo>
                    <a:lnTo>
                      <a:pt x="2200" y="200"/>
                    </a:lnTo>
                    <a:lnTo>
                      <a:pt x="2200" y="200"/>
                    </a:lnTo>
                    <a:lnTo>
                      <a:pt x="2200" y="350"/>
                    </a:lnTo>
                    <a:lnTo>
                      <a:pt x="2150" y="650"/>
                    </a:lnTo>
                    <a:lnTo>
                      <a:pt x="2100" y="800"/>
                    </a:lnTo>
                    <a:lnTo>
                      <a:pt x="1950" y="900"/>
                    </a:lnTo>
                    <a:lnTo>
                      <a:pt x="1750" y="1050"/>
                    </a:lnTo>
                    <a:lnTo>
                      <a:pt x="1500" y="1150"/>
                    </a:lnTo>
                    <a:lnTo>
                      <a:pt x="1500" y="1150"/>
                    </a:lnTo>
                    <a:lnTo>
                      <a:pt x="1200" y="1150"/>
                    </a:lnTo>
                    <a:lnTo>
                      <a:pt x="950" y="1150"/>
                    </a:lnTo>
                    <a:lnTo>
                      <a:pt x="750" y="1100"/>
                    </a:lnTo>
                    <a:lnTo>
                      <a:pt x="600" y="1000"/>
                    </a:lnTo>
                    <a:lnTo>
                      <a:pt x="400" y="800"/>
                    </a:lnTo>
                    <a:lnTo>
                      <a:pt x="350" y="650"/>
                    </a:lnTo>
                    <a:lnTo>
                      <a:pt x="350" y="650"/>
                    </a:lnTo>
                    <a:lnTo>
                      <a:pt x="250" y="550"/>
                    </a:lnTo>
                    <a:lnTo>
                      <a:pt x="100" y="550"/>
                    </a:lnTo>
                    <a:lnTo>
                      <a:pt x="100" y="550"/>
                    </a:lnTo>
                    <a:lnTo>
                      <a:pt x="0" y="650"/>
                    </a:lnTo>
                    <a:lnTo>
                      <a:pt x="0" y="800"/>
                    </a:lnTo>
                    <a:lnTo>
                      <a:pt x="0" y="800"/>
                    </a:lnTo>
                    <a:lnTo>
                      <a:pt x="150" y="1050"/>
                    </a:lnTo>
                    <a:lnTo>
                      <a:pt x="400" y="1300"/>
                    </a:lnTo>
                    <a:lnTo>
                      <a:pt x="550" y="1400"/>
                    </a:lnTo>
                    <a:lnTo>
                      <a:pt x="750" y="1450"/>
                    </a:lnTo>
                    <a:lnTo>
                      <a:pt x="950" y="1500"/>
                    </a:lnTo>
                    <a:lnTo>
                      <a:pt x="1200" y="15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45"/>
              <p:cNvSpPr/>
              <p:nvPr/>
            </p:nvSpPr>
            <p:spPr>
              <a:xfrm>
                <a:off x="4939726" y="1401369"/>
                <a:ext cx="158090" cy="66016"/>
              </a:xfrm>
              <a:custGeom>
                <a:avLst/>
                <a:gdLst/>
                <a:ahLst/>
                <a:cxnLst/>
                <a:rect l="l" t="t" r="r" b="b"/>
                <a:pathLst>
                  <a:path w="4550" h="1900" extrusionOk="0">
                    <a:moveTo>
                      <a:pt x="400" y="0"/>
                    </a:moveTo>
                    <a:lnTo>
                      <a:pt x="150" y="50"/>
                    </a:lnTo>
                    <a:lnTo>
                      <a:pt x="50" y="200"/>
                    </a:lnTo>
                    <a:lnTo>
                      <a:pt x="0" y="400"/>
                    </a:lnTo>
                    <a:lnTo>
                      <a:pt x="50" y="650"/>
                    </a:lnTo>
                    <a:lnTo>
                      <a:pt x="100" y="900"/>
                    </a:lnTo>
                    <a:lnTo>
                      <a:pt x="200" y="1150"/>
                    </a:lnTo>
                    <a:lnTo>
                      <a:pt x="300" y="1400"/>
                    </a:lnTo>
                    <a:lnTo>
                      <a:pt x="450" y="1600"/>
                    </a:lnTo>
                    <a:lnTo>
                      <a:pt x="600" y="1750"/>
                    </a:lnTo>
                    <a:lnTo>
                      <a:pt x="850" y="1850"/>
                    </a:lnTo>
                    <a:lnTo>
                      <a:pt x="1350" y="1900"/>
                    </a:lnTo>
                    <a:lnTo>
                      <a:pt x="2700" y="1900"/>
                    </a:lnTo>
                    <a:lnTo>
                      <a:pt x="3400" y="1800"/>
                    </a:lnTo>
                    <a:lnTo>
                      <a:pt x="4000" y="1700"/>
                    </a:lnTo>
                    <a:lnTo>
                      <a:pt x="4400" y="1600"/>
                    </a:lnTo>
                    <a:lnTo>
                      <a:pt x="4500" y="1500"/>
                    </a:lnTo>
                    <a:lnTo>
                      <a:pt x="4550" y="1450"/>
                    </a:lnTo>
                    <a:lnTo>
                      <a:pt x="4500" y="1000"/>
                    </a:lnTo>
                    <a:lnTo>
                      <a:pt x="4400" y="650"/>
                    </a:lnTo>
                    <a:lnTo>
                      <a:pt x="4300" y="500"/>
                    </a:lnTo>
                    <a:lnTo>
                      <a:pt x="4200" y="400"/>
                    </a:lnTo>
                    <a:lnTo>
                      <a:pt x="3950" y="300"/>
                    </a:lnTo>
                    <a:lnTo>
                      <a:pt x="3500" y="250"/>
                    </a:lnTo>
                    <a:lnTo>
                      <a:pt x="2200" y="50"/>
                    </a:lnTo>
                    <a:lnTo>
                      <a:pt x="9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45"/>
              <p:cNvSpPr/>
              <p:nvPr/>
            </p:nvSpPr>
            <p:spPr>
              <a:xfrm>
                <a:off x="4939726" y="1401369"/>
                <a:ext cx="158090" cy="66016"/>
              </a:xfrm>
              <a:custGeom>
                <a:avLst/>
                <a:gdLst/>
                <a:ahLst/>
                <a:cxnLst/>
                <a:rect l="l" t="t" r="r" b="b"/>
                <a:pathLst>
                  <a:path w="4550" h="1900" fill="none" extrusionOk="0">
                    <a:moveTo>
                      <a:pt x="4550" y="1450"/>
                    </a:moveTo>
                    <a:lnTo>
                      <a:pt x="4550" y="1450"/>
                    </a:lnTo>
                    <a:lnTo>
                      <a:pt x="4500" y="1000"/>
                    </a:lnTo>
                    <a:lnTo>
                      <a:pt x="4400" y="650"/>
                    </a:lnTo>
                    <a:lnTo>
                      <a:pt x="4300" y="500"/>
                    </a:lnTo>
                    <a:lnTo>
                      <a:pt x="4200" y="400"/>
                    </a:lnTo>
                    <a:lnTo>
                      <a:pt x="4200" y="400"/>
                    </a:lnTo>
                    <a:lnTo>
                      <a:pt x="3950" y="300"/>
                    </a:lnTo>
                    <a:lnTo>
                      <a:pt x="3500" y="250"/>
                    </a:lnTo>
                    <a:lnTo>
                      <a:pt x="2200" y="50"/>
                    </a:lnTo>
                    <a:lnTo>
                      <a:pt x="900" y="0"/>
                    </a:lnTo>
                    <a:lnTo>
                      <a:pt x="400" y="0"/>
                    </a:lnTo>
                    <a:lnTo>
                      <a:pt x="150" y="50"/>
                    </a:lnTo>
                    <a:lnTo>
                      <a:pt x="150" y="50"/>
                    </a:lnTo>
                    <a:lnTo>
                      <a:pt x="50" y="200"/>
                    </a:lnTo>
                    <a:lnTo>
                      <a:pt x="0" y="400"/>
                    </a:lnTo>
                    <a:lnTo>
                      <a:pt x="50" y="650"/>
                    </a:lnTo>
                    <a:lnTo>
                      <a:pt x="100" y="900"/>
                    </a:lnTo>
                    <a:lnTo>
                      <a:pt x="200" y="1150"/>
                    </a:lnTo>
                    <a:lnTo>
                      <a:pt x="300" y="1400"/>
                    </a:lnTo>
                    <a:lnTo>
                      <a:pt x="450" y="1600"/>
                    </a:lnTo>
                    <a:lnTo>
                      <a:pt x="600" y="1750"/>
                    </a:lnTo>
                    <a:lnTo>
                      <a:pt x="600" y="1750"/>
                    </a:lnTo>
                    <a:lnTo>
                      <a:pt x="850" y="1850"/>
                    </a:lnTo>
                    <a:lnTo>
                      <a:pt x="1350" y="1900"/>
                    </a:lnTo>
                    <a:lnTo>
                      <a:pt x="2000" y="1900"/>
                    </a:lnTo>
                    <a:lnTo>
                      <a:pt x="2700" y="1900"/>
                    </a:lnTo>
                    <a:lnTo>
                      <a:pt x="3400" y="1800"/>
                    </a:lnTo>
                    <a:lnTo>
                      <a:pt x="4000" y="1700"/>
                    </a:lnTo>
                    <a:lnTo>
                      <a:pt x="4400" y="1600"/>
                    </a:lnTo>
                    <a:lnTo>
                      <a:pt x="4500" y="1500"/>
                    </a:lnTo>
                    <a:lnTo>
                      <a:pt x="4550" y="14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45"/>
              <p:cNvSpPr/>
              <p:nvPr/>
            </p:nvSpPr>
            <p:spPr>
              <a:xfrm>
                <a:off x="4734731" y="1399632"/>
                <a:ext cx="144192" cy="95549"/>
              </a:xfrm>
              <a:custGeom>
                <a:avLst/>
                <a:gdLst/>
                <a:ahLst/>
                <a:cxnLst/>
                <a:rect l="l" t="t" r="r" b="b"/>
                <a:pathLst>
                  <a:path w="4150" h="2750" extrusionOk="0">
                    <a:moveTo>
                      <a:pt x="3850" y="0"/>
                    </a:moveTo>
                    <a:lnTo>
                      <a:pt x="3600" y="50"/>
                    </a:lnTo>
                    <a:lnTo>
                      <a:pt x="3150" y="150"/>
                    </a:lnTo>
                    <a:lnTo>
                      <a:pt x="1900" y="600"/>
                    </a:lnTo>
                    <a:lnTo>
                      <a:pt x="750" y="1150"/>
                    </a:lnTo>
                    <a:lnTo>
                      <a:pt x="300" y="1400"/>
                    </a:lnTo>
                    <a:lnTo>
                      <a:pt x="100" y="1550"/>
                    </a:lnTo>
                    <a:lnTo>
                      <a:pt x="0" y="1700"/>
                    </a:lnTo>
                    <a:lnTo>
                      <a:pt x="0" y="1850"/>
                    </a:lnTo>
                    <a:lnTo>
                      <a:pt x="0" y="2200"/>
                    </a:lnTo>
                    <a:lnTo>
                      <a:pt x="100" y="2650"/>
                    </a:lnTo>
                    <a:lnTo>
                      <a:pt x="150" y="2700"/>
                    </a:lnTo>
                    <a:lnTo>
                      <a:pt x="300" y="2750"/>
                    </a:lnTo>
                    <a:lnTo>
                      <a:pt x="700" y="2750"/>
                    </a:lnTo>
                    <a:lnTo>
                      <a:pt x="1300" y="2650"/>
                    </a:lnTo>
                    <a:lnTo>
                      <a:pt x="1950" y="2500"/>
                    </a:lnTo>
                    <a:lnTo>
                      <a:pt x="2650" y="2300"/>
                    </a:lnTo>
                    <a:lnTo>
                      <a:pt x="3250" y="2100"/>
                    </a:lnTo>
                    <a:lnTo>
                      <a:pt x="3700" y="1950"/>
                    </a:lnTo>
                    <a:lnTo>
                      <a:pt x="3950" y="1750"/>
                    </a:lnTo>
                    <a:lnTo>
                      <a:pt x="4050" y="1550"/>
                    </a:lnTo>
                    <a:lnTo>
                      <a:pt x="4150" y="1350"/>
                    </a:lnTo>
                    <a:lnTo>
                      <a:pt x="4150" y="1050"/>
                    </a:lnTo>
                    <a:lnTo>
                      <a:pt x="4150" y="800"/>
                    </a:lnTo>
                    <a:lnTo>
                      <a:pt x="4150" y="500"/>
                    </a:lnTo>
                    <a:lnTo>
                      <a:pt x="4100" y="300"/>
                    </a:lnTo>
                    <a:lnTo>
                      <a:pt x="4000" y="100"/>
                    </a:lnTo>
                    <a:lnTo>
                      <a:pt x="38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45"/>
              <p:cNvSpPr/>
              <p:nvPr/>
            </p:nvSpPr>
            <p:spPr>
              <a:xfrm>
                <a:off x="4734731" y="1399632"/>
                <a:ext cx="144192" cy="95549"/>
              </a:xfrm>
              <a:custGeom>
                <a:avLst/>
                <a:gdLst/>
                <a:ahLst/>
                <a:cxnLst/>
                <a:rect l="l" t="t" r="r" b="b"/>
                <a:pathLst>
                  <a:path w="4150" h="2750" fill="none" extrusionOk="0">
                    <a:moveTo>
                      <a:pt x="3950" y="1750"/>
                    </a:moveTo>
                    <a:lnTo>
                      <a:pt x="3950" y="1750"/>
                    </a:lnTo>
                    <a:lnTo>
                      <a:pt x="4050" y="1550"/>
                    </a:lnTo>
                    <a:lnTo>
                      <a:pt x="4150" y="1350"/>
                    </a:lnTo>
                    <a:lnTo>
                      <a:pt x="4150" y="1050"/>
                    </a:lnTo>
                    <a:lnTo>
                      <a:pt x="4150" y="800"/>
                    </a:lnTo>
                    <a:lnTo>
                      <a:pt x="4150" y="500"/>
                    </a:lnTo>
                    <a:lnTo>
                      <a:pt x="4100" y="300"/>
                    </a:lnTo>
                    <a:lnTo>
                      <a:pt x="4000" y="100"/>
                    </a:lnTo>
                    <a:lnTo>
                      <a:pt x="3850" y="0"/>
                    </a:lnTo>
                    <a:lnTo>
                      <a:pt x="3850" y="0"/>
                    </a:lnTo>
                    <a:lnTo>
                      <a:pt x="3600" y="50"/>
                    </a:lnTo>
                    <a:lnTo>
                      <a:pt x="3150" y="150"/>
                    </a:lnTo>
                    <a:lnTo>
                      <a:pt x="1900" y="600"/>
                    </a:lnTo>
                    <a:lnTo>
                      <a:pt x="750" y="1150"/>
                    </a:lnTo>
                    <a:lnTo>
                      <a:pt x="300" y="1400"/>
                    </a:lnTo>
                    <a:lnTo>
                      <a:pt x="100" y="1550"/>
                    </a:lnTo>
                    <a:lnTo>
                      <a:pt x="100" y="1550"/>
                    </a:lnTo>
                    <a:lnTo>
                      <a:pt x="0" y="1700"/>
                    </a:lnTo>
                    <a:lnTo>
                      <a:pt x="0" y="1850"/>
                    </a:lnTo>
                    <a:lnTo>
                      <a:pt x="0" y="2200"/>
                    </a:lnTo>
                    <a:lnTo>
                      <a:pt x="100" y="2650"/>
                    </a:lnTo>
                    <a:lnTo>
                      <a:pt x="100" y="2650"/>
                    </a:lnTo>
                    <a:lnTo>
                      <a:pt x="150" y="2700"/>
                    </a:lnTo>
                    <a:lnTo>
                      <a:pt x="300" y="2750"/>
                    </a:lnTo>
                    <a:lnTo>
                      <a:pt x="700" y="2750"/>
                    </a:lnTo>
                    <a:lnTo>
                      <a:pt x="1300" y="2650"/>
                    </a:lnTo>
                    <a:lnTo>
                      <a:pt x="1950" y="2500"/>
                    </a:lnTo>
                    <a:lnTo>
                      <a:pt x="2650" y="2300"/>
                    </a:lnTo>
                    <a:lnTo>
                      <a:pt x="3250" y="2100"/>
                    </a:lnTo>
                    <a:lnTo>
                      <a:pt x="3700" y="1950"/>
                    </a:lnTo>
                    <a:lnTo>
                      <a:pt x="3950" y="17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45"/>
              <p:cNvSpPr/>
              <p:nvPr/>
            </p:nvSpPr>
            <p:spPr>
              <a:xfrm>
                <a:off x="4891083" y="1417005"/>
                <a:ext cx="13898" cy="41694"/>
              </a:xfrm>
              <a:custGeom>
                <a:avLst/>
                <a:gdLst/>
                <a:ahLst/>
                <a:cxnLst/>
                <a:rect l="l" t="t" r="r" b="b"/>
                <a:pathLst>
                  <a:path w="400" h="1200" extrusionOk="0">
                    <a:moveTo>
                      <a:pt x="350" y="0"/>
                    </a:moveTo>
                    <a:lnTo>
                      <a:pt x="250" y="50"/>
                    </a:lnTo>
                    <a:lnTo>
                      <a:pt x="200" y="200"/>
                    </a:lnTo>
                    <a:lnTo>
                      <a:pt x="50" y="600"/>
                    </a:lnTo>
                    <a:lnTo>
                      <a:pt x="0" y="800"/>
                    </a:lnTo>
                    <a:lnTo>
                      <a:pt x="0" y="1000"/>
                    </a:lnTo>
                    <a:lnTo>
                      <a:pt x="50" y="1150"/>
                    </a:lnTo>
                    <a:lnTo>
                      <a:pt x="150" y="1200"/>
                    </a:lnTo>
                    <a:lnTo>
                      <a:pt x="250" y="1150"/>
                    </a:lnTo>
                    <a:lnTo>
                      <a:pt x="300" y="1000"/>
                    </a:lnTo>
                    <a:lnTo>
                      <a:pt x="400" y="600"/>
                    </a:lnTo>
                    <a:lnTo>
                      <a:pt x="400" y="200"/>
                    </a:lnTo>
                    <a:lnTo>
                      <a:pt x="400" y="100"/>
                    </a:lnTo>
                    <a:lnTo>
                      <a:pt x="3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45"/>
              <p:cNvSpPr/>
              <p:nvPr/>
            </p:nvSpPr>
            <p:spPr>
              <a:xfrm>
                <a:off x="4891083" y="1417005"/>
                <a:ext cx="13898" cy="41694"/>
              </a:xfrm>
              <a:custGeom>
                <a:avLst/>
                <a:gdLst/>
                <a:ahLst/>
                <a:cxnLst/>
                <a:rect l="l" t="t" r="r" b="b"/>
                <a:pathLst>
                  <a:path w="400" h="1200" fill="none" extrusionOk="0">
                    <a:moveTo>
                      <a:pt x="350" y="0"/>
                    </a:moveTo>
                    <a:lnTo>
                      <a:pt x="350" y="0"/>
                    </a:lnTo>
                    <a:lnTo>
                      <a:pt x="250" y="50"/>
                    </a:lnTo>
                    <a:lnTo>
                      <a:pt x="200" y="200"/>
                    </a:lnTo>
                    <a:lnTo>
                      <a:pt x="50" y="600"/>
                    </a:lnTo>
                    <a:lnTo>
                      <a:pt x="0" y="800"/>
                    </a:lnTo>
                    <a:lnTo>
                      <a:pt x="0" y="1000"/>
                    </a:lnTo>
                    <a:lnTo>
                      <a:pt x="50" y="1150"/>
                    </a:lnTo>
                    <a:lnTo>
                      <a:pt x="150" y="1200"/>
                    </a:lnTo>
                    <a:lnTo>
                      <a:pt x="150" y="1200"/>
                    </a:lnTo>
                    <a:lnTo>
                      <a:pt x="250" y="1150"/>
                    </a:lnTo>
                    <a:lnTo>
                      <a:pt x="300" y="1000"/>
                    </a:lnTo>
                    <a:lnTo>
                      <a:pt x="400" y="600"/>
                    </a:lnTo>
                    <a:lnTo>
                      <a:pt x="400" y="200"/>
                    </a:lnTo>
                    <a:lnTo>
                      <a:pt x="400" y="100"/>
                    </a:lnTo>
                    <a:lnTo>
                      <a:pt x="3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45"/>
              <p:cNvSpPr/>
              <p:nvPr/>
            </p:nvSpPr>
            <p:spPr>
              <a:xfrm>
                <a:off x="4915405" y="1434377"/>
                <a:ext cx="13898" cy="24322"/>
              </a:xfrm>
              <a:custGeom>
                <a:avLst/>
                <a:gdLst/>
                <a:ahLst/>
                <a:cxnLst/>
                <a:rect l="l" t="t" r="r" b="b"/>
                <a:pathLst>
                  <a:path w="400" h="700" extrusionOk="0">
                    <a:moveTo>
                      <a:pt x="50" y="0"/>
                    </a:moveTo>
                    <a:lnTo>
                      <a:pt x="0" y="50"/>
                    </a:lnTo>
                    <a:lnTo>
                      <a:pt x="0" y="150"/>
                    </a:lnTo>
                    <a:lnTo>
                      <a:pt x="50" y="400"/>
                    </a:lnTo>
                    <a:lnTo>
                      <a:pt x="200" y="650"/>
                    </a:lnTo>
                    <a:lnTo>
                      <a:pt x="250" y="700"/>
                    </a:lnTo>
                    <a:lnTo>
                      <a:pt x="350" y="700"/>
                    </a:lnTo>
                    <a:lnTo>
                      <a:pt x="400" y="600"/>
                    </a:lnTo>
                    <a:lnTo>
                      <a:pt x="400" y="500"/>
                    </a:lnTo>
                    <a:lnTo>
                      <a:pt x="300" y="250"/>
                    </a:lnTo>
                    <a:lnTo>
                      <a:pt x="150" y="50"/>
                    </a:lnTo>
                    <a:lnTo>
                      <a:pt x="1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45"/>
              <p:cNvSpPr/>
              <p:nvPr/>
            </p:nvSpPr>
            <p:spPr>
              <a:xfrm>
                <a:off x="4915405" y="1434377"/>
                <a:ext cx="13898" cy="24322"/>
              </a:xfrm>
              <a:custGeom>
                <a:avLst/>
                <a:gdLst/>
                <a:ahLst/>
                <a:cxnLst/>
                <a:rect l="l" t="t" r="r" b="b"/>
                <a:pathLst>
                  <a:path w="400" h="700" fill="none" extrusionOk="0">
                    <a:moveTo>
                      <a:pt x="350" y="700"/>
                    </a:moveTo>
                    <a:lnTo>
                      <a:pt x="350" y="700"/>
                    </a:lnTo>
                    <a:lnTo>
                      <a:pt x="400" y="600"/>
                    </a:lnTo>
                    <a:lnTo>
                      <a:pt x="400" y="500"/>
                    </a:lnTo>
                    <a:lnTo>
                      <a:pt x="300" y="250"/>
                    </a:lnTo>
                    <a:lnTo>
                      <a:pt x="150" y="50"/>
                    </a:lnTo>
                    <a:lnTo>
                      <a:pt x="100" y="0"/>
                    </a:lnTo>
                    <a:lnTo>
                      <a:pt x="50" y="0"/>
                    </a:lnTo>
                    <a:lnTo>
                      <a:pt x="50" y="0"/>
                    </a:lnTo>
                    <a:lnTo>
                      <a:pt x="0" y="50"/>
                    </a:lnTo>
                    <a:lnTo>
                      <a:pt x="0" y="150"/>
                    </a:lnTo>
                    <a:lnTo>
                      <a:pt x="50" y="400"/>
                    </a:lnTo>
                    <a:lnTo>
                      <a:pt x="200" y="650"/>
                    </a:lnTo>
                    <a:lnTo>
                      <a:pt x="250" y="700"/>
                    </a:lnTo>
                    <a:lnTo>
                      <a:pt x="350" y="7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45"/>
              <p:cNvSpPr/>
              <p:nvPr/>
            </p:nvSpPr>
            <p:spPr>
              <a:xfrm>
                <a:off x="4368171" y="1291923"/>
                <a:ext cx="1438443" cy="2963748"/>
              </a:xfrm>
              <a:custGeom>
                <a:avLst/>
                <a:gdLst/>
                <a:ahLst/>
                <a:cxnLst/>
                <a:rect l="l" t="t" r="r" b="b"/>
                <a:pathLst>
                  <a:path w="41400" h="85300" extrusionOk="0">
                    <a:moveTo>
                      <a:pt x="0" y="0"/>
                    </a:moveTo>
                    <a:lnTo>
                      <a:pt x="0" y="28150"/>
                    </a:lnTo>
                    <a:lnTo>
                      <a:pt x="600" y="27650"/>
                    </a:lnTo>
                    <a:lnTo>
                      <a:pt x="1150" y="27150"/>
                    </a:lnTo>
                    <a:lnTo>
                      <a:pt x="1700" y="26800"/>
                    </a:lnTo>
                    <a:lnTo>
                      <a:pt x="2200" y="26450"/>
                    </a:lnTo>
                    <a:lnTo>
                      <a:pt x="3150" y="25900"/>
                    </a:lnTo>
                    <a:lnTo>
                      <a:pt x="3950" y="25550"/>
                    </a:lnTo>
                    <a:lnTo>
                      <a:pt x="4650" y="25350"/>
                    </a:lnTo>
                    <a:lnTo>
                      <a:pt x="5150" y="25250"/>
                    </a:lnTo>
                    <a:lnTo>
                      <a:pt x="5600" y="25200"/>
                    </a:lnTo>
                    <a:lnTo>
                      <a:pt x="6600" y="24550"/>
                    </a:lnTo>
                    <a:lnTo>
                      <a:pt x="7700" y="23950"/>
                    </a:lnTo>
                    <a:lnTo>
                      <a:pt x="8850" y="23350"/>
                    </a:lnTo>
                    <a:lnTo>
                      <a:pt x="10050" y="22800"/>
                    </a:lnTo>
                    <a:lnTo>
                      <a:pt x="11050" y="22350"/>
                    </a:lnTo>
                    <a:lnTo>
                      <a:pt x="12200" y="17550"/>
                    </a:lnTo>
                    <a:lnTo>
                      <a:pt x="11550" y="17350"/>
                    </a:lnTo>
                    <a:lnTo>
                      <a:pt x="10950" y="17100"/>
                    </a:lnTo>
                    <a:lnTo>
                      <a:pt x="10500" y="16850"/>
                    </a:lnTo>
                    <a:lnTo>
                      <a:pt x="10100" y="16500"/>
                    </a:lnTo>
                    <a:lnTo>
                      <a:pt x="9750" y="16100"/>
                    </a:lnTo>
                    <a:lnTo>
                      <a:pt x="9450" y="15650"/>
                    </a:lnTo>
                    <a:lnTo>
                      <a:pt x="9200" y="15200"/>
                    </a:lnTo>
                    <a:lnTo>
                      <a:pt x="8950" y="14650"/>
                    </a:lnTo>
                    <a:lnTo>
                      <a:pt x="8500" y="14750"/>
                    </a:lnTo>
                    <a:lnTo>
                      <a:pt x="7600" y="14750"/>
                    </a:lnTo>
                    <a:lnTo>
                      <a:pt x="7200" y="14700"/>
                    </a:lnTo>
                    <a:lnTo>
                      <a:pt x="6800" y="14600"/>
                    </a:lnTo>
                    <a:lnTo>
                      <a:pt x="6450" y="14500"/>
                    </a:lnTo>
                    <a:lnTo>
                      <a:pt x="5750" y="14250"/>
                    </a:lnTo>
                    <a:lnTo>
                      <a:pt x="5100" y="13850"/>
                    </a:lnTo>
                    <a:lnTo>
                      <a:pt x="4550" y="13400"/>
                    </a:lnTo>
                    <a:lnTo>
                      <a:pt x="4050" y="12900"/>
                    </a:lnTo>
                    <a:lnTo>
                      <a:pt x="3600" y="12350"/>
                    </a:lnTo>
                    <a:lnTo>
                      <a:pt x="3250" y="11800"/>
                    </a:lnTo>
                    <a:lnTo>
                      <a:pt x="2950" y="11200"/>
                    </a:lnTo>
                    <a:lnTo>
                      <a:pt x="2700" y="10600"/>
                    </a:lnTo>
                    <a:lnTo>
                      <a:pt x="2600" y="10000"/>
                    </a:lnTo>
                    <a:lnTo>
                      <a:pt x="2550" y="9450"/>
                    </a:lnTo>
                    <a:lnTo>
                      <a:pt x="2600" y="8950"/>
                    </a:lnTo>
                    <a:lnTo>
                      <a:pt x="2700" y="8500"/>
                    </a:lnTo>
                    <a:lnTo>
                      <a:pt x="2800" y="8300"/>
                    </a:lnTo>
                    <a:lnTo>
                      <a:pt x="2900" y="8150"/>
                    </a:lnTo>
                    <a:lnTo>
                      <a:pt x="3050" y="8000"/>
                    </a:lnTo>
                    <a:lnTo>
                      <a:pt x="3250" y="7850"/>
                    </a:lnTo>
                    <a:lnTo>
                      <a:pt x="3000" y="7750"/>
                    </a:lnTo>
                    <a:lnTo>
                      <a:pt x="2800" y="7600"/>
                    </a:lnTo>
                    <a:lnTo>
                      <a:pt x="2450" y="7250"/>
                    </a:lnTo>
                    <a:lnTo>
                      <a:pt x="2150" y="6850"/>
                    </a:lnTo>
                    <a:lnTo>
                      <a:pt x="1900" y="6350"/>
                    </a:lnTo>
                    <a:lnTo>
                      <a:pt x="1750" y="5800"/>
                    </a:lnTo>
                    <a:lnTo>
                      <a:pt x="1650" y="5250"/>
                    </a:lnTo>
                    <a:lnTo>
                      <a:pt x="1650" y="4650"/>
                    </a:lnTo>
                    <a:lnTo>
                      <a:pt x="1650" y="4050"/>
                    </a:lnTo>
                    <a:lnTo>
                      <a:pt x="1750" y="3450"/>
                    </a:lnTo>
                    <a:lnTo>
                      <a:pt x="1900" y="2900"/>
                    </a:lnTo>
                    <a:lnTo>
                      <a:pt x="2150" y="2350"/>
                    </a:lnTo>
                    <a:lnTo>
                      <a:pt x="2450" y="1900"/>
                    </a:lnTo>
                    <a:lnTo>
                      <a:pt x="2800" y="1500"/>
                    </a:lnTo>
                    <a:lnTo>
                      <a:pt x="3200" y="1200"/>
                    </a:lnTo>
                    <a:lnTo>
                      <a:pt x="3450" y="1100"/>
                    </a:lnTo>
                    <a:lnTo>
                      <a:pt x="3650" y="1000"/>
                    </a:lnTo>
                    <a:lnTo>
                      <a:pt x="3950" y="950"/>
                    </a:lnTo>
                    <a:lnTo>
                      <a:pt x="4200" y="900"/>
                    </a:lnTo>
                    <a:lnTo>
                      <a:pt x="4100" y="450"/>
                    </a:lnTo>
                    <a:lnTo>
                      <a:pt x="4000" y="0"/>
                    </a:lnTo>
                    <a:close/>
                    <a:moveTo>
                      <a:pt x="26750" y="0"/>
                    </a:moveTo>
                    <a:lnTo>
                      <a:pt x="26700" y="500"/>
                    </a:lnTo>
                    <a:lnTo>
                      <a:pt x="26550" y="950"/>
                    </a:lnTo>
                    <a:lnTo>
                      <a:pt x="26300" y="1400"/>
                    </a:lnTo>
                    <a:lnTo>
                      <a:pt x="25950" y="1850"/>
                    </a:lnTo>
                    <a:lnTo>
                      <a:pt x="26400" y="2050"/>
                    </a:lnTo>
                    <a:lnTo>
                      <a:pt x="26750" y="2300"/>
                    </a:lnTo>
                    <a:lnTo>
                      <a:pt x="27050" y="2600"/>
                    </a:lnTo>
                    <a:lnTo>
                      <a:pt x="27350" y="3000"/>
                    </a:lnTo>
                    <a:lnTo>
                      <a:pt x="27550" y="3400"/>
                    </a:lnTo>
                    <a:lnTo>
                      <a:pt x="27700" y="3850"/>
                    </a:lnTo>
                    <a:lnTo>
                      <a:pt x="27800" y="4300"/>
                    </a:lnTo>
                    <a:lnTo>
                      <a:pt x="27800" y="4750"/>
                    </a:lnTo>
                    <a:lnTo>
                      <a:pt x="27800" y="5250"/>
                    </a:lnTo>
                    <a:lnTo>
                      <a:pt x="27700" y="5700"/>
                    </a:lnTo>
                    <a:lnTo>
                      <a:pt x="27550" y="6150"/>
                    </a:lnTo>
                    <a:lnTo>
                      <a:pt x="27350" y="6600"/>
                    </a:lnTo>
                    <a:lnTo>
                      <a:pt x="27100" y="6950"/>
                    </a:lnTo>
                    <a:lnTo>
                      <a:pt x="26750" y="7300"/>
                    </a:lnTo>
                    <a:lnTo>
                      <a:pt x="26350" y="7600"/>
                    </a:lnTo>
                    <a:lnTo>
                      <a:pt x="25850" y="7850"/>
                    </a:lnTo>
                    <a:lnTo>
                      <a:pt x="25950" y="8300"/>
                    </a:lnTo>
                    <a:lnTo>
                      <a:pt x="25950" y="8700"/>
                    </a:lnTo>
                    <a:lnTo>
                      <a:pt x="25950" y="9050"/>
                    </a:lnTo>
                    <a:lnTo>
                      <a:pt x="25850" y="9400"/>
                    </a:lnTo>
                    <a:lnTo>
                      <a:pt x="25800" y="9750"/>
                    </a:lnTo>
                    <a:lnTo>
                      <a:pt x="25650" y="10050"/>
                    </a:lnTo>
                    <a:lnTo>
                      <a:pt x="25500" y="10350"/>
                    </a:lnTo>
                    <a:lnTo>
                      <a:pt x="25300" y="10600"/>
                    </a:lnTo>
                    <a:lnTo>
                      <a:pt x="24900" y="11100"/>
                    </a:lnTo>
                    <a:lnTo>
                      <a:pt x="24450" y="11500"/>
                    </a:lnTo>
                    <a:lnTo>
                      <a:pt x="24000" y="11850"/>
                    </a:lnTo>
                    <a:lnTo>
                      <a:pt x="23550" y="12100"/>
                    </a:lnTo>
                    <a:lnTo>
                      <a:pt x="23550" y="13200"/>
                    </a:lnTo>
                    <a:lnTo>
                      <a:pt x="23500" y="14100"/>
                    </a:lnTo>
                    <a:lnTo>
                      <a:pt x="23350" y="14650"/>
                    </a:lnTo>
                    <a:lnTo>
                      <a:pt x="23150" y="15150"/>
                    </a:lnTo>
                    <a:lnTo>
                      <a:pt x="22850" y="15600"/>
                    </a:lnTo>
                    <a:lnTo>
                      <a:pt x="22450" y="16000"/>
                    </a:lnTo>
                    <a:lnTo>
                      <a:pt x="22050" y="16350"/>
                    </a:lnTo>
                    <a:lnTo>
                      <a:pt x="21500" y="16700"/>
                    </a:lnTo>
                    <a:lnTo>
                      <a:pt x="20950" y="16950"/>
                    </a:lnTo>
                    <a:lnTo>
                      <a:pt x="20350" y="17200"/>
                    </a:lnTo>
                    <a:lnTo>
                      <a:pt x="20350" y="21600"/>
                    </a:lnTo>
                    <a:lnTo>
                      <a:pt x="20700" y="21750"/>
                    </a:lnTo>
                    <a:lnTo>
                      <a:pt x="21600" y="22150"/>
                    </a:lnTo>
                    <a:lnTo>
                      <a:pt x="22550" y="22700"/>
                    </a:lnTo>
                    <a:lnTo>
                      <a:pt x="23700" y="23400"/>
                    </a:lnTo>
                    <a:lnTo>
                      <a:pt x="25000" y="24200"/>
                    </a:lnTo>
                    <a:lnTo>
                      <a:pt x="25650" y="24700"/>
                    </a:lnTo>
                    <a:lnTo>
                      <a:pt x="26300" y="25200"/>
                    </a:lnTo>
                    <a:lnTo>
                      <a:pt x="26800" y="25400"/>
                    </a:lnTo>
                    <a:lnTo>
                      <a:pt x="27400" y="25650"/>
                    </a:lnTo>
                    <a:lnTo>
                      <a:pt x="28000" y="25950"/>
                    </a:lnTo>
                    <a:lnTo>
                      <a:pt x="28650" y="26350"/>
                    </a:lnTo>
                    <a:lnTo>
                      <a:pt x="29300" y="26800"/>
                    </a:lnTo>
                    <a:lnTo>
                      <a:pt x="30000" y="27300"/>
                    </a:lnTo>
                    <a:lnTo>
                      <a:pt x="30750" y="27950"/>
                    </a:lnTo>
                    <a:lnTo>
                      <a:pt x="31450" y="28650"/>
                    </a:lnTo>
                    <a:lnTo>
                      <a:pt x="32150" y="29450"/>
                    </a:lnTo>
                    <a:lnTo>
                      <a:pt x="32900" y="30400"/>
                    </a:lnTo>
                    <a:lnTo>
                      <a:pt x="33600" y="31400"/>
                    </a:lnTo>
                    <a:lnTo>
                      <a:pt x="34250" y="32550"/>
                    </a:lnTo>
                    <a:lnTo>
                      <a:pt x="34900" y="33850"/>
                    </a:lnTo>
                    <a:lnTo>
                      <a:pt x="35550" y="35250"/>
                    </a:lnTo>
                    <a:lnTo>
                      <a:pt x="36100" y="36850"/>
                    </a:lnTo>
                    <a:lnTo>
                      <a:pt x="36650" y="38550"/>
                    </a:lnTo>
                    <a:lnTo>
                      <a:pt x="37150" y="39750"/>
                    </a:lnTo>
                    <a:lnTo>
                      <a:pt x="38400" y="42750"/>
                    </a:lnTo>
                    <a:lnTo>
                      <a:pt x="40000" y="46650"/>
                    </a:lnTo>
                    <a:lnTo>
                      <a:pt x="40750" y="48650"/>
                    </a:lnTo>
                    <a:lnTo>
                      <a:pt x="41400" y="50550"/>
                    </a:lnTo>
                    <a:lnTo>
                      <a:pt x="41400" y="0"/>
                    </a:lnTo>
                    <a:close/>
                    <a:moveTo>
                      <a:pt x="0" y="66550"/>
                    </a:moveTo>
                    <a:lnTo>
                      <a:pt x="0" y="83250"/>
                    </a:lnTo>
                    <a:lnTo>
                      <a:pt x="1750" y="75100"/>
                    </a:lnTo>
                    <a:lnTo>
                      <a:pt x="1650" y="74450"/>
                    </a:lnTo>
                    <a:lnTo>
                      <a:pt x="1400" y="72800"/>
                    </a:lnTo>
                    <a:lnTo>
                      <a:pt x="1100" y="70450"/>
                    </a:lnTo>
                    <a:lnTo>
                      <a:pt x="1000" y="69100"/>
                    </a:lnTo>
                    <a:lnTo>
                      <a:pt x="900" y="67700"/>
                    </a:lnTo>
                    <a:lnTo>
                      <a:pt x="450" y="67200"/>
                    </a:lnTo>
                    <a:lnTo>
                      <a:pt x="0" y="66550"/>
                    </a:lnTo>
                    <a:close/>
                    <a:moveTo>
                      <a:pt x="18850" y="75900"/>
                    </a:moveTo>
                    <a:lnTo>
                      <a:pt x="16750" y="76350"/>
                    </a:lnTo>
                    <a:lnTo>
                      <a:pt x="16200" y="78850"/>
                    </a:lnTo>
                    <a:lnTo>
                      <a:pt x="14800" y="85300"/>
                    </a:lnTo>
                    <a:lnTo>
                      <a:pt x="18400" y="85300"/>
                    </a:lnTo>
                    <a:lnTo>
                      <a:pt x="18850" y="75900"/>
                    </a:lnTo>
                    <a:close/>
                    <a:moveTo>
                      <a:pt x="41400" y="58450"/>
                    </a:moveTo>
                    <a:lnTo>
                      <a:pt x="41050" y="59000"/>
                    </a:lnTo>
                    <a:lnTo>
                      <a:pt x="40700" y="59500"/>
                    </a:lnTo>
                    <a:lnTo>
                      <a:pt x="40300" y="59850"/>
                    </a:lnTo>
                    <a:lnTo>
                      <a:pt x="39950" y="60200"/>
                    </a:lnTo>
                    <a:lnTo>
                      <a:pt x="39400" y="60550"/>
                    </a:lnTo>
                    <a:lnTo>
                      <a:pt x="39200" y="60700"/>
                    </a:lnTo>
                    <a:lnTo>
                      <a:pt x="39000" y="60950"/>
                    </a:lnTo>
                    <a:lnTo>
                      <a:pt x="38800" y="61150"/>
                    </a:lnTo>
                    <a:lnTo>
                      <a:pt x="38300" y="61500"/>
                    </a:lnTo>
                    <a:lnTo>
                      <a:pt x="38150" y="62700"/>
                    </a:lnTo>
                    <a:lnTo>
                      <a:pt x="37950" y="63950"/>
                    </a:lnTo>
                    <a:lnTo>
                      <a:pt x="37650" y="65200"/>
                    </a:lnTo>
                    <a:lnTo>
                      <a:pt x="37350" y="66500"/>
                    </a:lnTo>
                    <a:lnTo>
                      <a:pt x="37150" y="67050"/>
                    </a:lnTo>
                    <a:lnTo>
                      <a:pt x="36900" y="67600"/>
                    </a:lnTo>
                    <a:lnTo>
                      <a:pt x="36600" y="68150"/>
                    </a:lnTo>
                    <a:lnTo>
                      <a:pt x="36250" y="68600"/>
                    </a:lnTo>
                    <a:lnTo>
                      <a:pt x="35850" y="69050"/>
                    </a:lnTo>
                    <a:lnTo>
                      <a:pt x="35350" y="69450"/>
                    </a:lnTo>
                    <a:lnTo>
                      <a:pt x="34850" y="69800"/>
                    </a:lnTo>
                    <a:lnTo>
                      <a:pt x="34300" y="70150"/>
                    </a:lnTo>
                    <a:lnTo>
                      <a:pt x="34100" y="76400"/>
                    </a:lnTo>
                    <a:lnTo>
                      <a:pt x="33650" y="85300"/>
                    </a:lnTo>
                    <a:lnTo>
                      <a:pt x="41400" y="85300"/>
                    </a:lnTo>
                    <a:lnTo>
                      <a:pt x="41400" y="58450"/>
                    </a:lnTo>
                    <a:close/>
                  </a:path>
                </a:pathLst>
              </a:custGeom>
              <a:solidFill>
                <a:srgbClr val="D7EA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45"/>
              <p:cNvSpPr/>
              <p:nvPr/>
            </p:nvSpPr>
            <p:spPr>
              <a:xfrm>
                <a:off x="4882397" y="3929068"/>
                <a:ext cx="140717" cy="326603"/>
              </a:xfrm>
              <a:custGeom>
                <a:avLst/>
                <a:gdLst/>
                <a:ahLst/>
                <a:cxnLst/>
                <a:rect l="l" t="t" r="r" b="b"/>
                <a:pathLst>
                  <a:path w="4050" h="9400" fill="none" extrusionOk="0">
                    <a:moveTo>
                      <a:pt x="4050" y="0"/>
                    </a:moveTo>
                    <a:lnTo>
                      <a:pt x="1950" y="450"/>
                    </a:lnTo>
                    <a:lnTo>
                      <a:pt x="1950" y="450"/>
                    </a:lnTo>
                    <a:lnTo>
                      <a:pt x="1400" y="2950"/>
                    </a:lnTo>
                    <a:lnTo>
                      <a:pt x="0" y="9400"/>
                    </a:lnTo>
                    <a:lnTo>
                      <a:pt x="3600" y="9400"/>
                    </a:lnTo>
                    <a:lnTo>
                      <a:pt x="40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45"/>
              <p:cNvSpPr/>
              <p:nvPr/>
            </p:nvSpPr>
            <p:spPr>
              <a:xfrm>
                <a:off x="5228110" y="3790088"/>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45"/>
              <p:cNvSpPr/>
              <p:nvPr/>
            </p:nvSpPr>
            <p:spPr>
              <a:xfrm>
                <a:off x="4844178" y="3755343"/>
                <a:ext cx="383932" cy="34745"/>
              </a:xfrm>
              <a:custGeom>
                <a:avLst/>
                <a:gdLst/>
                <a:ahLst/>
                <a:cxnLst/>
                <a:rect l="l" t="t" r="r" b="b"/>
                <a:pathLst>
                  <a:path w="11050" h="1000" fill="none" extrusionOk="0">
                    <a:moveTo>
                      <a:pt x="0" y="0"/>
                    </a:moveTo>
                    <a:lnTo>
                      <a:pt x="0" y="0"/>
                    </a:lnTo>
                    <a:lnTo>
                      <a:pt x="2700" y="400"/>
                    </a:lnTo>
                    <a:lnTo>
                      <a:pt x="5450" y="700"/>
                    </a:lnTo>
                    <a:lnTo>
                      <a:pt x="6900" y="850"/>
                    </a:lnTo>
                    <a:lnTo>
                      <a:pt x="8300" y="950"/>
                    </a:lnTo>
                    <a:lnTo>
                      <a:pt x="9700" y="1000"/>
                    </a:lnTo>
                    <a:lnTo>
                      <a:pt x="11050" y="1000"/>
                    </a:lnTo>
                    <a:lnTo>
                      <a:pt x="11050" y="1000"/>
                    </a:lnTo>
                    <a:lnTo>
                      <a:pt x="9700" y="1000"/>
                    </a:lnTo>
                    <a:lnTo>
                      <a:pt x="8300" y="950"/>
                    </a:lnTo>
                    <a:lnTo>
                      <a:pt x="6900" y="850"/>
                    </a:lnTo>
                    <a:lnTo>
                      <a:pt x="5450" y="700"/>
                    </a:lnTo>
                    <a:lnTo>
                      <a:pt x="2700" y="4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45"/>
              <p:cNvSpPr/>
              <p:nvPr/>
            </p:nvSpPr>
            <p:spPr>
              <a:xfrm>
                <a:off x="4477618" y="3678904"/>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45"/>
              <p:cNvSpPr/>
              <p:nvPr/>
            </p:nvSpPr>
            <p:spPr>
              <a:xfrm>
                <a:off x="4399442" y="3645896"/>
                <a:ext cx="78176" cy="33008"/>
              </a:xfrm>
              <a:custGeom>
                <a:avLst/>
                <a:gdLst/>
                <a:ahLst/>
                <a:cxnLst/>
                <a:rect l="l" t="t" r="r" b="b"/>
                <a:pathLst>
                  <a:path w="2250" h="950" fill="none" extrusionOk="0">
                    <a:moveTo>
                      <a:pt x="0" y="0"/>
                    </a:moveTo>
                    <a:lnTo>
                      <a:pt x="0" y="0"/>
                    </a:lnTo>
                    <a:lnTo>
                      <a:pt x="500" y="400"/>
                    </a:lnTo>
                    <a:lnTo>
                      <a:pt x="1050" y="700"/>
                    </a:lnTo>
                    <a:lnTo>
                      <a:pt x="1350" y="800"/>
                    </a:lnTo>
                    <a:lnTo>
                      <a:pt x="1650" y="900"/>
                    </a:lnTo>
                    <a:lnTo>
                      <a:pt x="1950" y="950"/>
                    </a:lnTo>
                    <a:lnTo>
                      <a:pt x="2250" y="950"/>
                    </a:lnTo>
                    <a:lnTo>
                      <a:pt x="2250" y="950"/>
                    </a:lnTo>
                    <a:lnTo>
                      <a:pt x="1950" y="950"/>
                    </a:lnTo>
                    <a:lnTo>
                      <a:pt x="1650" y="900"/>
                    </a:lnTo>
                    <a:lnTo>
                      <a:pt x="1350" y="800"/>
                    </a:lnTo>
                    <a:lnTo>
                      <a:pt x="1050" y="700"/>
                    </a:lnTo>
                    <a:lnTo>
                      <a:pt x="500" y="4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45"/>
              <p:cNvSpPr/>
              <p:nvPr/>
            </p:nvSpPr>
            <p:spPr>
              <a:xfrm>
                <a:off x="4368171" y="3604202"/>
                <a:ext cx="60804" cy="580242"/>
              </a:xfrm>
              <a:custGeom>
                <a:avLst/>
                <a:gdLst/>
                <a:ahLst/>
                <a:cxnLst/>
                <a:rect l="l" t="t" r="r" b="b"/>
                <a:pathLst>
                  <a:path w="1750" h="16700" fill="none" extrusionOk="0">
                    <a:moveTo>
                      <a:pt x="0" y="0"/>
                    </a:moveTo>
                    <a:lnTo>
                      <a:pt x="0" y="16700"/>
                    </a:lnTo>
                    <a:lnTo>
                      <a:pt x="1750" y="8550"/>
                    </a:lnTo>
                    <a:lnTo>
                      <a:pt x="1750" y="8550"/>
                    </a:lnTo>
                    <a:lnTo>
                      <a:pt x="1650" y="7900"/>
                    </a:lnTo>
                    <a:lnTo>
                      <a:pt x="1400" y="6250"/>
                    </a:lnTo>
                    <a:lnTo>
                      <a:pt x="1100" y="3900"/>
                    </a:lnTo>
                    <a:lnTo>
                      <a:pt x="1000" y="2550"/>
                    </a:lnTo>
                    <a:lnTo>
                      <a:pt x="900" y="1150"/>
                    </a:lnTo>
                    <a:lnTo>
                      <a:pt x="900" y="1150"/>
                    </a:lnTo>
                    <a:lnTo>
                      <a:pt x="900" y="1150"/>
                    </a:lnTo>
                    <a:lnTo>
                      <a:pt x="900" y="1150"/>
                    </a:lnTo>
                    <a:lnTo>
                      <a:pt x="900" y="1200"/>
                    </a:lnTo>
                    <a:lnTo>
                      <a:pt x="900" y="1200"/>
                    </a:lnTo>
                    <a:lnTo>
                      <a:pt x="900" y="1150"/>
                    </a:lnTo>
                    <a:lnTo>
                      <a:pt x="900" y="1150"/>
                    </a:lnTo>
                    <a:lnTo>
                      <a:pt x="450" y="6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45"/>
              <p:cNvSpPr/>
              <p:nvPr/>
            </p:nvSpPr>
            <p:spPr>
              <a:xfrm>
                <a:off x="5043961" y="3565983"/>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45"/>
              <p:cNvSpPr/>
              <p:nvPr/>
            </p:nvSpPr>
            <p:spPr>
              <a:xfrm>
                <a:off x="5045699" y="3565983"/>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45"/>
              <p:cNvSpPr/>
              <p:nvPr/>
            </p:nvSpPr>
            <p:spPr>
              <a:xfrm>
                <a:off x="5096079" y="3513865"/>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45"/>
              <p:cNvSpPr/>
              <p:nvPr/>
            </p:nvSpPr>
            <p:spPr>
              <a:xfrm>
                <a:off x="5038750" y="3498230"/>
                <a:ext cx="57329" cy="15635"/>
              </a:xfrm>
              <a:custGeom>
                <a:avLst/>
                <a:gdLst/>
                <a:ahLst/>
                <a:cxnLst/>
                <a:rect l="l" t="t" r="r" b="b"/>
                <a:pathLst>
                  <a:path w="1650" h="450" fill="none" extrusionOk="0">
                    <a:moveTo>
                      <a:pt x="0" y="0"/>
                    </a:moveTo>
                    <a:lnTo>
                      <a:pt x="0" y="0"/>
                    </a:lnTo>
                    <a:lnTo>
                      <a:pt x="850" y="300"/>
                    </a:lnTo>
                    <a:lnTo>
                      <a:pt x="1250" y="400"/>
                    </a:lnTo>
                    <a:lnTo>
                      <a:pt x="1650" y="450"/>
                    </a:lnTo>
                    <a:lnTo>
                      <a:pt x="1650" y="450"/>
                    </a:lnTo>
                    <a:lnTo>
                      <a:pt x="1250" y="400"/>
                    </a:lnTo>
                    <a:lnTo>
                      <a:pt x="850" y="3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45"/>
              <p:cNvSpPr/>
              <p:nvPr/>
            </p:nvSpPr>
            <p:spPr>
              <a:xfrm>
                <a:off x="5035275" y="3496493"/>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45"/>
              <p:cNvSpPr/>
              <p:nvPr/>
            </p:nvSpPr>
            <p:spPr>
              <a:xfrm>
                <a:off x="5035275" y="3496493"/>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45"/>
              <p:cNvSpPr/>
              <p:nvPr/>
            </p:nvSpPr>
            <p:spPr>
              <a:xfrm>
                <a:off x="5030063" y="3494756"/>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45"/>
              <p:cNvSpPr/>
              <p:nvPr/>
            </p:nvSpPr>
            <p:spPr>
              <a:xfrm>
                <a:off x="4693037" y="3453062"/>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45"/>
              <p:cNvSpPr/>
              <p:nvPr/>
            </p:nvSpPr>
            <p:spPr>
              <a:xfrm>
                <a:off x="4691300" y="3451324"/>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45"/>
              <p:cNvSpPr/>
              <p:nvPr/>
            </p:nvSpPr>
            <p:spPr>
              <a:xfrm>
                <a:off x="4689562" y="3451324"/>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45"/>
              <p:cNvSpPr/>
              <p:nvPr/>
            </p:nvSpPr>
            <p:spPr>
              <a:xfrm>
                <a:off x="4687825" y="3451324"/>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45"/>
              <p:cNvSpPr/>
              <p:nvPr/>
            </p:nvSpPr>
            <p:spPr>
              <a:xfrm>
                <a:off x="4684351" y="3449587"/>
                <a:ext cx="1737" cy="0"/>
              </a:xfrm>
              <a:custGeom>
                <a:avLst/>
                <a:gdLst/>
                <a:ahLst/>
                <a:cxnLst/>
                <a:rect l="l" t="t" r="r" b="b"/>
                <a:pathLst>
                  <a:path w="5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45"/>
              <p:cNvSpPr/>
              <p:nvPr/>
            </p:nvSpPr>
            <p:spPr>
              <a:xfrm>
                <a:off x="5606830" y="344958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45"/>
              <p:cNvSpPr/>
              <p:nvPr/>
            </p:nvSpPr>
            <p:spPr>
              <a:xfrm>
                <a:off x="4684351" y="344958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5"/>
              <p:cNvSpPr/>
              <p:nvPr/>
            </p:nvSpPr>
            <p:spPr>
              <a:xfrm>
                <a:off x="4682613" y="344958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5"/>
              <p:cNvSpPr/>
              <p:nvPr/>
            </p:nvSpPr>
            <p:spPr>
              <a:xfrm>
                <a:off x="5533866" y="3430477"/>
                <a:ext cx="72964" cy="19110"/>
              </a:xfrm>
              <a:custGeom>
                <a:avLst/>
                <a:gdLst/>
                <a:ahLst/>
                <a:cxnLst/>
                <a:rect l="l" t="t" r="r" b="b"/>
                <a:pathLst>
                  <a:path w="2100" h="550" fill="none" extrusionOk="0">
                    <a:moveTo>
                      <a:pt x="0" y="0"/>
                    </a:moveTo>
                    <a:lnTo>
                      <a:pt x="0" y="0"/>
                    </a:lnTo>
                    <a:lnTo>
                      <a:pt x="50" y="100"/>
                    </a:lnTo>
                    <a:lnTo>
                      <a:pt x="200" y="200"/>
                    </a:lnTo>
                    <a:lnTo>
                      <a:pt x="400" y="300"/>
                    </a:lnTo>
                    <a:lnTo>
                      <a:pt x="650" y="400"/>
                    </a:lnTo>
                    <a:lnTo>
                      <a:pt x="1300" y="500"/>
                    </a:lnTo>
                    <a:lnTo>
                      <a:pt x="2100" y="550"/>
                    </a:lnTo>
                    <a:lnTo>
                      <a:pt x="2100" y="550"/>
                    </a:lnTo>
                    <a:lnTo>
                      <a:pt x="1300" y="500"/>
                    </a:lnTo>
                    <a:lnTo>
                      <a:pt x="650" y="400"/>
                    </a:lnTo>
                    <a:lnTo>
                      <a:pt x="400" y="300"/>
                    </a:lnTo>
                    <a:lnTo>
                      <a:pt x="200" y="200"/>
                    </a:lnTo>
                    <a:lnTo>
                      <a:pt x="50" y="1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5"/>
              <p:cNvSpPr/>
              <p:nvPr/>
            </p:nvSpPr>
            <p:spPr>
              <a:xfrm>
                <a:off x="5125612" y="343047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5"/>
              <p:cNvSpPr/>
              <p:nvPr/>
            </p:nvSpPr>
            <p:spPr>
              <a:xfrm>
                <a:off x="5697167" y="3428740"/>
                <a:ext cx="1737" cy="0"/>
              </a:xfrm>
              <a:custGeom>
                <a:avLst/>
                <a:gdLst/>
                <a:ahLst/>
                <a:cxnLst/>
                <a:rect l="l" t="t" r="r" b="b"/>
                <a:pathLst>
                  <a:path w="5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5"/>
              <p:cNvSpPr/>
              <p:nvPr/>
            </p:nvSpPr>
            <p:spPr>
              <a:xfrm>
                <a:off x="5698905" y="3428740"/>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5"/>
              <p:cNvSpPr/>
              <p:nvPr/>
            </p:nvSpPr>
            <p:spPr>
              <a:xfrm>
                <a:off x="5026589" y="3418317"/>
                <a:ext cx="97286" cy="12161"/>
              </a:xfrm>
              <a:custGeom>
                <a:avLst/>
                <a:gdLst/>
                <a:ahLst/>
                <a:cxnLst/>
                <a:rect l="l" t="t" r="r" b="b"/>
                <a:pathLst>
                  <a:path w="2800" h="350" fill="none" extrusionOk="0">
                    <a:moveTo>
                      <a:pt x="0" y="0"/>
                    </a:moveTo>
                    <a:lnTo>
                      <a:pt x="0" y="0"/>
                    </a:lnTo>
                    <a:lnTo>
                      <a:pt x="1050" y="200"/>
                    </a:lnTo>
                    <a:lnTo>
                      <a:pt x="1900" y="300"/>
                    </a:lnTo>
                    <a:lnTo>
                      <a:pt x="2800" y="350"/>
                    </a:lnTo>
                    <a:lnTo>
                      <a:pt x="2800" y="350"/>
                    </a:lnTo>
                    <a:lnTo>
                      <a:pt x="1900" y="300"/>
                    </a:lnTo>
                    <a:lnTo>
                      <a:pt x="1050" y="2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5"/>
              <p:cNvSpPr/>
              <p:nvPr/>
            </p:nvSpPr>
            <p:spPr>
              <a:xfrm>
                <a:off x="5163832" y="341831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5"/>
              <p:cNvSpPr/>
              <p:nvPr/>
            </p:nvSpPr>
            <p:spPr>
              <a:xfrm>
                <a:off x="5589458" y="3393995"/>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5"/>
              <p:cNvSpPr/>
              <p:nvPr/>
            </p:nvSpPr>
            <p:spPr>
              <a:xfrm>
                <a:off x="5476537" y="3373148"/>
                <a:ext cx="105972" cy="20847"/>
              </a:xfrm>
              <a:custGeom>
                <a:avLst/>
                <a:gdLst/>
                <a:ahLst/>
                <a:cxnLst/>
                <a:rect l="l" t="t" r="r" b="b"/>
                <a:pathLst>
                  <a:path w="3050" h="600" fill="none" extrusionOk="0">
                    <a:moveTo>
                      <a:pt x="0" y="0"/>
                    </a:moveTo>
                    <a:lnTo>
                      <a:pt x="0" y="0"/>
                    </a:lnTo>
                    <a:lnTo>
                      <a:pt x="50" y="100"/>
                    </a:lnTo>
                    <a:lnTo>
                      <a:pt x="150" y="150"/>
                    </a:lnTo>
                    <a:lnTo>
                      <a:pt x="350" y="300"/>
                    </a:lnTo>
                    <a:lnTo>
                      <a:pt x="700" y="400"/>
                    </a:lnTo>
                    <a:lnTo>
                      <a:pt x="1100" y="450"/>
                    </a:lnTo>
                    <a:lnTo>
                      <a:pt x="2100" y="550"/>
                    </a:lnTo>
                    <a:lnTo>
                      <a:pt x="3050" y="600"/>
                    </a:lnTo>
                    <a:lnTo>
                      <a:pt x="3050" y="600"/>
                    </a:lnTo>
                    <a:lnTo>
                      <a:pt x="2100" y="550"/>
                    </a:lnTo>
                    <a:lnTo>
                      <a:pt x="1100" y="450"/>
                    </a:lnTo>
                    <a:lnTo>
                      <a:pt x="700" y="400"/>
                    </a:lnTo>
                    <a:lnTo>
                      <a:pt x="350" y="300"/>
                    </a:lnTo>
                    <a:lnTo>
                      <a:pt x="150" y="150"/>
                    </a:lnTo>
                    <a:lnTo>
                      <a:pt x="50" y="1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45"/>
              <p:cNvSpPr/>
              <p:nvPr/>
            </p:nvSpPr>
            <p:spPr>
              <a:xfrm>
                <a:off x="5476537" y="3373148"/>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45"/>
              <p:cNvSpPr/>
              <p:nvPr/>
            </p:nvSpPr>
            <p:spPr>
              <a:xfrm>
                <a:off x="5537340" y="3322768"/>
                <a:ext cx="269274" cy="932903"/>
              </a:xfrm>
              <a:custGeom>
                <a:avLst/>
                <a:gdLst/>
                <a:ahLst/>
                <a:cxnLst/>
                <a:rect l="l" t="t" r="r" b="b"/>
                <a:pathLst>
                  <a:path w="7750" h="26850" fill="none" extrusionOk="0">
                    <a:moveTo>
                      <a:pt x="7750" y="0"/>
                    </a:moveTo>
                    <a:lnTo>
                      <a:pt x="7750" y="0"/>
                    </a:lnTo>
                    <a:lnTo>
                      <a:pt x="7400" y="550"/>
                    </a:lnTo>
                    <a:lnTo>
                      <a:pt x="7050" y="1050"/>
                    </a:lnTo>
                    <a:lnTo>
                      <a:pt x="6650" y="1400"/>
                    </a:lnTo>
                    <a:lnTo>
                      <a:pt x="6300" y="1750"/>
                    </a:lnTo>
                    <a:lnTo>
                      <a:pt x="5750" y="2100"/>
                    </a:lnTo>
                    <a:lnTo>
                      <a:pt x="5550" y="2250"/>
                    </a:lnTo>
                    <a:lnTo>
                      <a:pt x="5550" y="2250"/>
                    </a:lnTo>
                    <a:lnTo>
                      <a:pt x="5350" y="2500"/>
                    </a:lnTo>
                    <a:lnTo>
                      <a:pt x="5150" y="2700"/>
                    </a:lnTo>
                    <a:lnTo>
                      <a:pt x="4650" y="3050"/>
                    </a:lnTo>
                    <a:lnTo>
                      <a:pt x="4650" y="3050"/>
                    </a:lnTo>
                    <a:lnTo>
                      <a:pt x="4650" y="3050"/>
                    </a:lnTo>
                    <a:lnTo>
                      <a:pt x="4650" y="3050"/>
                    </a:lnTo>
                    <a:lnTo>
                      <a:pt x="4650" y="3050"/>
                    </a:lnTo>
                    <a:lnTo>
                      <a:pt x="4650" y="3050"/>
                    </a:lnTo>
                    <a:lnTo>
                      <a:pt x="4650" y="3050"/>
                    </a:lnTo>
                    <a:lnTo>
                      <a:pt x="4650" y="3050"/>
                    </a:lnTo>
                    <a:lnTo>
                      <a:pt x="4500" y="4250"/>
                    </a:lnTo>
                    <a:lnTo>
                      <a:pt x="4300" y="5500"/>
                    </a:lnTo>
                    <a:lnTo>
                      <a:pt x="4300" y="5500"/>
                    </a:lnTo>
                    <a:lnTo>
                      <a:pt x="4300" y="5500"/>
                    </a:lnTo>
                    <a:lnTo>
                      <a:pt x="4000" y="6750"/>
                    </a:lnTo>
                    <a:lnTo>
                      <a:pt x="3700" y="8050"/>
                    </a:lnTo>
                    <a:lnTo>
                      <a:pt x="3700" y="8050"/>
                    </a:lnTo>
                    <a:lnTo>
                      <a:pt x="3500" y="8600"/>
                    </a:lnTo>
                    <a:lnTo>
                      <a:pt x="3250" y="9150"/>
                    </a:lnTo>
                    <a:lnTo>
                      <a:pt x="2950" y="9700"/>
                    </a:lnTo>
                    <a:lnTo>
                      <a:pt x="2600" y="10150"/>
                    </a:lnTo>
                    <a:lnTo>
                      <a:pt x="2200" y="10600"/>
                    </a:lnTo>
                    <a:lnTo>
                      <a:pt x="1700" y="11000"/>
                    </a:lnTo>
                    <a:lnTo>
                      <a:pt x="1200" y="11350"/>
                    </a:lnTo>
                    <a:lnTo>
                      <a:pt x="650" y="11700"/>
                    </a:lnTo>
                    <a:lnTo>
                      <a:pt x="650" y="11700"/>
                    </a:lnTo>
                    <a:lnTo>
                      <a:pt x="650" y="11700"/>
                    </a:lnTo>
                    <a:lnTo>
                      <a:pt x="450" y="17950"/>
                    </a:lnTo>
                    <a:lnTo>
                      <a:pt x="0" y="26850"/>
                    </a:lnTo>
                    <a:lnTo>
                      <a:pt x="7750" y="26850"/>
                    </a:lnTo>
                    <a:lnTo>
                      <a:pt x="77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45"/>
              <p:cNvSpPr/>
              <p:nvPr/>
            </p:nvSpPr>
            <p:spPr>
              <a:xfrm>
                <a:off x="5507807" y="3319293"/>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45"/>
              <p:cNvSpPr/>
              <p:nvPr/>
            </p:nvSpPr>
            <p:spPr>
              <a:xfrm>
                <a:off x="5453952" y="3312344"/>
                <a:ext cx="53855" cy="6949"/>
              </a:xfrm>
              <a:custGeom>
                <a:avLst/>
                <a:gdLst/>
                <a:ahLst/>
                <a:cxnLst/>
                <a:rect l="l" t="t" r="r" b="b"/>
                <a:pathLst>
                  <a:path w="1550" h="200" fill="none" extrusionOk="0">
                    <a:moveTo>
                      <a:pt x="0" y="0"/>
                    </a:moveTo>
                    <a:lnTo>
                      <a:pt x="0" y="0"/>
                    </a:lnTo>
                    <a:lnTo>
                      <a:pt x="300" y="100"/>
                    </a:lnTo>
                    <a:lnTo>
                      <a:pt x="650" y="150"/>
                    </a:lnTo>
                    <a:lnTo>
                      <a:pt x="1550" y="200"/>
                    </a:lnTo>
                    <a:lnTo>
                      <a:pt x="1550" y="200"/>
                    </a:lnTo>
                    <a:lnTo>
                      <a:pt x="650" y="150"/>
                    </a:lnTo>
                    <a:lnTo>
                      <a:pt x="300" y="1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45"/>
              <p:cNvSpPr/>
              <p:nvPr/>
            </p:nvSpPr>
            <p:spPr>
              <a:xfrm>
                <a:off x="4990107" y="3192474"/>
                <a:ext cx="17372" cy="12161"/>
              </a:xfrm>
              <a:custGeom>
                <a:avLst/>
                <a:gdLst/>
                <a:ahLst/>
                <a:cxnLst/>
                <a:rect l="l" t="t" r="r" b="b"/>
                <a:pathLst>
                  <a:path w="500" h="350" fill="none" extrusionOk="0">
                    <a:moveTo>
                      <a:pt x="0" y="0"/>
                    </a:moveTo>
                    <a:lnTo>
                      <a:pt x="0" y="0"/>
                    </a:lnTo>
                    <a:lnTo>
                      <a:pt x="150" y="0"/>
                    </a:lnTo>
                    <a:lnTo>
                      <a:pt x="300" y="50"/>
                    </a:lnTo>
                    <a:lnTo>
                      <a:pt x="300" y="50"/>
                    </a:lnTo>
                    <a:lnTo>
                      <a:pt x="400" y="100"/>
                    </a:lnTo>
                    <a:lnTo>
                      <a:pt x="450" y="150"/>
                    </a:lnTo>
                    <a:lnTo>
                      <a:pt x="500" y="350"/>
                    </a:lnTo>
                    <a:lnTo>
                      <a:pt x="500" y="350"/>
                    </a:lnTo>
                    <a:lnTo>
                      <a:pt x="450" y="150"/>
                    </a:lnTo>
                    <a:lnTo>
                      <a:pt x="400" y="100"/>
                    </a:lnTo>
                    <a:lnTo>
                      <a:pt x="300" y="50"/>
                    </a:lnTo>
                    <a:lnTo>
                      <a:pt x="300" y="50"/>
                    </a:lnTo>
                    <a:lnTo>
                      <a:pt x="1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45"/>
              <p:cNvSpPr/>
              <p:nvPr/>
            </p:nvSpPr>
            <p:spPr>
              <a:xfrm>
                <a:off x="5618991" y="3176839"/>
                <a:ext cx="1737" cy="0"/>
              </a:xfrm>
              <a:custGeom>
                <a:avLst/>
                <a:gdLst/>
                <a:ahLst/>
                <a:cxnLst/>
                <a:rect l="l" t="t" r="r" b="b"/>
                <a:pathLst>
                  <a:path w="5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45"/>
              <p:cNvSpPr/>
              <p:nvPr/>
            </p:nvSpPr>
            <p:spPr>
              <a:xfrm>
                <a:off x="5594670" y="3176839"/>
                <a:ext cx="24321" cy="0"/>
              </a:xfrm>
              <a:custGeom>
                <a:avLst/>
                <a:gdLst/>
                <a:ahLst/>
                <a:cxnLst/>
                <a:rect l="l" t="t" r="r" b="b"/>
                <a:pathLst>
                  <a:path w="700" fill="none" extrusionOk="0">
                    <a:moveTo>
                      <a:pt x="0" y="0"/>
                    </a:moveTo>
                    <a:lnTo>
                      <a:pt x="0" y="0"/>
                    </a:lnTo>
                    <a:lnTo>
                      <a:pt x="700" y="0"/>
                    </a:lnTo>
                    <a:lnTo>
                      <a:pt x="70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45"/>
              <p:cNvSpPr/>
              <p:nvPr/>
            </p:nvSpPr>
            <p:spPr>
              <a:xfrm>
                <a:off x="5594670" y="3176839"/>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45"/>
              <p:cNvSpPr/>
              <p:nvPr/>
            </p:nvSpPr>
            <p:spPr>
              <a:xfrm>
                <a:off x="4578378" y="3109086"/>
                <a:ext cx="411728" cy="137243"/>
              </a:xfrm>
              <a:custGeom>
                <a:avLst/>
                <a:gdLst/>
                <a:ahLst/>
                <a:cxnLst/>
                <a:rect l="l" t="t" r="r" b="b"/>
                <a:pathLst>
                  <a:path w="11850" h="3950" fill="none" extrusionOk="0">
                    <a:moveTo>
                      <a:pt x="0" y="0"/>
                    </a:moveTo>
                    <a:lnTo>
                      <a:pt x="0" y="0"/>
                    </a:lnTo>
                    <a:lnTo>
                      <a:pt x="7800" y="3950"/>
                    </a:lnTo>
                    <a:lnTo>
                      <a:pt x="7800" y="3950"/>
                    </a:lnTo>
                    <a:lnTo>
                      <a:pt x="8250" y="3700"/>
                    </a:lnTo>
                    <a:lnTo>
                      <a:pt x="9350" y="3200"/>
                    </a:lnTo>
                    <a:lnTo>
                      <a:pt x="10050" y="2900"/>
                    </a:lnTo>
                    <a:lnTo>
                      <a:pt x="10700" y="2650"/>
                    </a:lnTo>
                    <a:lnTo>
                      <a:pt x="11350" y="2450"/>
                    </a:lnTo>
                    <a:lnTo>
                      <a:pt x="11850" y="2400"/>
                    </a:lnTo>
                    <a:lnTo>
                      <a:pt x="11850" y="2400"/>
                    </a:lnTo>
                    <a:lnTo>
                      <a:pt x="11850" y="2400"/>
                    </a:lnTo>
                    <a:lnTo>
                      <a:pt x="11350" y="2450"/>
                    </a:lnTo>
                    <a:lnTo>
                      <a:pt x="10700" y="2650"/>
                    </a:lnTo>
                    <a:lnTo>
                      <a:pt x="10050" y="2900"/>
                    </a:lnTo>
                    <a:lnTo>
                      <a:pt x="9350" y="3200"/>
                    </a:lnTo>
                    <a:lnTo>
                      <a:pt x="8250" y="3700"/>
                    </a:lnTo>
                    <a:lnTo>
                      <a:pt x="7800" y="39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45"/>
              <p:cNvSpPr/>
              <p:nvPr/>
            </p:nvSpPr>
            <p:spPr>
              <a:xfrm>
                <a:off x="5679795" y="3070867"/>
                <a:ext cx="0" cy="1737"/>
              </a:xfrm>
              <a:custGeom>
                <a:avLst/>
                <a:gdLst/>
                <a:ahLst/>
                <a:cxnLst/>
                <a:rect l="l" t="t" r="r" b="b"/>
                <a:pathLst>
                  <a:path h="50" fill="none" extrusionOk="0">
                    <a:moveTo>
                      <a:pt x="0" y="0"/>
                    </a:moveTo>
                    <a:lnTo>
                      <a:pt x="0" y="0"/>
                    </a:lnTo>
                    <a:lnTo>
                      <a:pt x="0" y="5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5"/>
              <p:cNvSpPr/>
              <p:nvPr/>
            </p:nvSpPr>
            <p:spPr>
              <a:xfrm>
                <a:off x="5674583" y="3069129"/>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5"/>
              <p:cNvSpPr/>
              <p:nvPr/>
            </p:nvSpPr>
            <p:spPr>
              <a:xfrm>
                <a:off x="5669371" y="3067392"/>
                <a:ext cx="5212" cy="1737"/>
              </a:xfrm>
              <a:custGeom>
                <a:avLst/>
                <a:gdLst/>
                <a:ahLst/>
                <a:cxnLst/>
                <a:rect l="l" t="t" r="r" b="b"/>
                <a:pathLst>
                  <a:path w="150" h="50" fill="none" extrusionOk="0">
                    <a:moveTo>
                      <a:pt x="0" y="0"/>
                    </a:moveTo>
                    <a:lnTo>
                      <a:pt x="0" y="0"/>
                    </a:lnTo>
                    <a:lnTo>
                      <a:pt x="150" y="50"/>
                    </a:lnTo>
                    <a:lnTo>
                      <a:pt x="1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5"/>
              <p:cNvSpPr/>
              <p:nvPr/>
            </p:nvSpPr>
            <p:spPr>
              <a:xfrm>
                <a:off x="5596407" y="3058706"/>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45"/>
              <p:cNvSpPr/>
              <p:nvPr/>
            </p:nvSpPr>
            <p:spPr>
              <a:xfrm>
                <a:off x="5615517" y="3051757"/>
                <a:ext cx="53855" cy="15635"/>
              </a:xfrm>
              <a:custGeom>
                <a:avLst/>
                <a:gdLst/>
                <a:ahLst/>
                <a:cxnLst/>
                <a:rect l="l" t="t" r="r" b="b"/>
                <a:pathLst>
                  <a:path w="1550" h="450" fill="none" extrusionOk="0">
                    <a:moveTo>
                      <a:pt x="0" y="0"/>
                    </a:moveTo>
                    <a:lnTo>
                      <a:pt x="0" y="0"/>
                    </a:lnTo>
                    <a:lnTo>
                      <a:pt x="350" y="50"/>
                    </a:lnTo>
                    <a:lnTo>
                      <a:pt x="750" y="150"/>
                    </a:lnTo>
                    <a:lnTo>
                      <a:pt x="1550" y="450"/>
                    </a:lnTo>
                    <a:lnTo>
                      <a:pt x="1550" y="450"/>
                    </a:lnTo>
                    <a:lnTo>
                      <a:pt x="750" y="150"/>
                    </a:lnTo>
                    <a:lnTo>
                      <a:pt x="3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45"/>
              <p:cNvSpPr/>
              <p:nvPr/>
            </p:nvSpPr>
            <p:spPr>
              <a:xfrm>
                <a:off x="5612042" y="305175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45"/>
              <p:cNvSpPr/>
              <p:nvPr/>
            </p:nvSpPr>
            <p:spPr>
              <a:xfrm>
                <a:off x="4964048" y="235685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45"/>
              <p:cNvSpPr/>
              <p:nvPr/>
            </p:nvSpPr>
            <p:spPr>
              <a:xfrm>
                <a:off x="5023114" y="2349908"/>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45"/>
              <p:cNvSpPr/>
              <p:nvPr/>
            </p:nvSpPr>
            <p:spPr>
              <a:xfrm>
                <a:off x="4969260" y="2316900"/>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45"/>
              <p:cNvSpPr/>
              <p:nvPr/>
            </p:nvSpPr>
            <p:spPr>
              <a:xfrm>
                <a:off x="4750366" y="2092795"/>
                <a:ext cx="218893" cy="224105"/>
              </a:xfrm>
              <a:custGeom>
                <a:avLst/>
                <a:gdLst/>
                <a:ahLst/>
                <a:cxnLst/>
                <a:rect l="l" t="t" r="r" b="b"/>
                <a:pathLst>
                  <a:path w="6300" h="6450" fill="none" extrusionOk="0">
                    <a:moveTo>
                      <a:pt x="0" y="0"/>
                    </a:moveTo>
                    <a:lnTo>
                      <a:pt x="0" y="0"/>
                    </a:lnTo>
                    <a:lnTo>
                      <a:pt x="50" y="800"/>
                    </a:lnTo>
                    <a:lnTo>
                      <a:pt x="150" y="1700"/>
                    </a:lnTo>
                    <a:lnTo>
                      <a:pt x="300" y="2200"/>
                    </a:lnTo>
                    <a:lnTo>
                      <a:pt x="450" y="2750"/>
                    </a:lnTo>
                    <a:lnTo>
                      <a:pt x="650" y="3250"/>
                    </a:lnTo>
                    <a:lnTo>
                      <a:pt x="950" y="3750"/>
                    </a:lnTo>
                    <a:lnTo>
                      <a:pt x="1250" y="4250"/>
                    </a:lnTo>
                    <a:lnTo>
                      <a:pt x="1650" y="4750"/>
                    </a:lnTo>
                    <a:lnTo>
                      <a:pt x="2150" y="5200"/>
                    </a:lnTo>
                    <a:lnTo>
                      <a:pt x="2700" y="5550"/>
                    </a:lnTo>
                    <a:lnTo>
                      <a:pt x="3350" y="5900"/>
                    </a:lnTo>
                    <a:lnTo>
                      <a:pt x="4100" y="6150"/>
                    </a:lnTo>
                    <a:lnTo>
                      <a:pt x="4900" y="6350"/>
                    </a:lnTo>
                    <a:lnTo>
                      <a:pt x="5850" y="6450"/>
                    </a:lnTo>
                    <a:lnTo>
                      <a:pt x="5850" y="6450"/>
                    </a:lnTo>
                    <a:lnTo>
                      <a:pt x="6300" y="6450"/>
                    </a:lnTo>
                    <a:lnTo>
                      <a:pt x="6300" y="6450"/>
                    </a:lnTo>
                    <a:lnTo>
                      <a:pt x="5850" y="6450"/>
                    </a:lnTo>
                    <a:lnTo>
                      <a:pt x="5850" y="6450"/>
                    </a:lnTo>
                    <a:lnTo>
                      <a:pt x="4900" y="6350"/>
                    </a:lnTo>
                    <a:lnTo>
                      <a:pt x="4100" y="6150"/>
                    </a:lnTo>
                    <a:lnTo>
                      <a:pt x="3350" y="5900"/>
                    </a:lnTo>
                    <a:lnTo>
                      <a:pt x="2700" y="5550"/>
                    </a:lnTo>
                    <a:lnTo>
                      <a:pt x="2150" y="5200"/>
                    </a:lnTo>
                    <a:lnTo>
                      <a:pt x="1650" y="4750"/>
                    </a:lnTo>
                    <a:lnTo>
                      <a:pt x="1250" y="4250"/>
                    </a:lnTo>
                    <a:lnTo>
                      <a:pt x="950" y="3750"/>
                    </a:lnTo>
                    <a:lnTo>
                      <a:pt x="650" y="3250"/>
                    </a:lnTo>
                    <a:lnTo>
                      <a:pt x="450" y="2750"/>
                    </a:lnTo>
                    <a:lnTo>
                      <a:pt x="300" y="2200"/>
                    </a:lnTo>
                    <a:lnTo>
                      <a:pt x="150" y="1700"/>
                    </a:lnTo>
                    <a:lnTo>
                      <a:pt x="50" y="8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5"/>
              <p:cNvSpPr/>
              <p:nvPr/>
            </p:nvSpPr>
            <p:spPr>
              <a:xfrm>
                <a:off x="4717358" y="2085846"/>
                <a:ext cx="246689" cy="271011"/>
              </a:xfrm>
              <a:custGeom>
                <a:avLst/>
                <a:gdLst/>
                <a:ahLst/>
                <a:cxnLst/>
                <a:rect l="l" t="t" r="r" b="b"/>
                <a:pathLst>
                  <a:path w="7100" h="7800" fill="none" extrusionOk="0">
                    <a:moveTo>
                      <a:pt x="0" y="0"/>
                    </a:moveTo>
                    <a:lnTo>
                      <a:pt x="0" y="0"/>
                    </a:lnTo>
                    <a:lnTo>
                      <a:pt x="50" y="800"/>
                    </a:lnTo>
                    <a:lnTo>
                      <a:pt x="100" y="1550"/>
                    </a:lnTo>
                    <a:lnTo>
                      <a:pt x="250" y="2250"/>
                    </a:lnTo>
                    <a:lnTo>
                      <a:pt x="450" y="2950"/>
                    </a:lnTo>
                    <a:lnTo>
                      <a:pt x="750" y="3650"/>
                    </a:lnTo>
                    <a:lnTo>
                      <a:pt x="1050" y="4300"/>
                    </a:lnTo>
                    <a:lnTo>
                      <a:pt x="1450" y="4900"/>
                    </a:lnTo>
                    <a:lnTo>
                      <a:pt x="1900" y="5450"/>
                    </a:lnTo>
                    <a:lnTo>
                      <a:pt x="2400" y="5950"/>
                    </a:lnTo>
                    <a:lnTo>
                      <a:pt x="2900" y="6450"/>
                    </a:lnTo>
                    <a:lnTo>
                      <a:pt x="3500" y="6850"/>
                    </a:lnTo>
                    <a:lnTo>
                      <a:pt x="4150" y="7150"/>
                    </a:lnTo>
                    <a:lnTo>
                      <a:pt x="4800" y="7450"/>
                    </a:lnTo>
                    <a:lnTo>
                      <a:pt x="5550" y="7650"/>
                    </a:lnTo>
                    <a:lnTo>
                      <a:pt x="6300" y="7750"/>
                    </a:lnTo>
                    <a:lnTo>
                      <a:pt x="7100" y="7800"/>
                    </a:lnTo>
                    <a:lnTo>
                      <a:pt x="7100" y="7800"/>
                    </a:lnTo>
                    <a:lnTo>
                      <a:pt x="6300" y="7750"/>
                    </a:lnTo>
                    <a:lnTo>
                      <a:pt x="5550" y="7650"/>
                    </a:lnTo>
                    <a:lnTo>
                      <a:pt x="4800" y="7450"/>
                    </a:lnTo>
                    <a:lnTo>
                      <a:pt x="4150" y="7150"/>
                    </a:lnTo>
                    <a:lnTo>
                      <a:pt x="3500" y="6850"/>
                    </a:lnTo>
                    <a:lnTo>
                      <a:pt x="2900" y="6450"/>
                    </a:lnTo>
                    <a:lnTo>
                      <a:pt x="2400" y="5950"/>
                    </a:lnTo>
                    <a:lnTo>
                      <a:pt x="1900" y="5450"/>
                    </a:lnTo>
                    <a:lnTo>
                      <a:pt x="1450" y="4900"/>
                    </a:lnTo>
                    <a:lnTo>
                      <a:pt x="1050" y="4300"/>
                    </a:lnTo>
                    <a:lnTo>
                      <a:pt x="750" y="3650"/>
                    </a:lnTo>
                    <a:lnTo>
                      <a:pt x="450" y="2950"/>
                    </a:lnTo>
                    <a:lnTo>
                      <a:pt x="250" y="2250"/>
                    </a:lnTo>
                    <a:lnTo>
                      <a:pt x="100" y="1550"/>
                    </a:lnTo>
                    <a:lnTo>
                      <a:pt x="50" y="8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45"/>
              <p:cNvSpPr/>
              <p:nvPr/>
            </p:nvSpPr>
            <p:spPr>
              <a:xfrm>
                <a:off x="4752103" y="1740133"/>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45"/>
              <p:cNvSpPr/>
              <p:nvPr/>
            </p:nvSpPr>
            <p:spPr>
              <a:xfrm>
                <a:off x="5104765" y="1703651"/>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5"/>
              <p:cNvSpPr/>
              <p:nvPr/>
            </p:nvSpPr>
            <p:spPr>
              <a:xfrm>
                <a:off x="5113451" y="1703651"/>
                <a:ext cx="1737" cy="0"/>
              </a:xfrm>
              <a:custGeom>
                <a:avLst/>
                <a:gdLst/>
                <a:ahLst/>
                <a:cxnLst/>
                <a:rect l="l" t="t" r="r" b="b"/>
                <a:pathLst>
                  <a:path w="5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45"/>
              <p:cNvSpPr/>
              <p:nvPr/>
            </p:nvSpPr>
            <p:spPr>
              <a:xfrm>
                <a:off x="4696511" y="1694965"/>
                <a:ext cx="53855" cy="45169"/>
              </a:xfrm>
              <a:custGeom>
                <a:avLst/>
                <a:gdLst/>
                <a:ahLst/>
                <a:cxnLst/>
                <a:rect l="l" t="t" r="r" b="b"/>
                <a:pathLst>
                  <a:path w="1550" h="1300" fill="none" extrusionOk="0">
                    <a:moveTo>
                      <a:pt x="0" y="0"/>
                    </a:moveTo>
                    <a:lnTo>
                      <a:pt x="0" y="0"/>
                    </a:lnTo>
                    <a:lnTo>
                      <a:pt x="100" y="250"/>
                    </a:lnTo>
                    <a:lnTo>
                      <a:pt x="200" y="500"/>
                    </a:lnTo>
                    <a:lnTo>
                      <a:pt x="350" y="750"/>
                    </a:lnTo>
                    <a:lnTo>
                      <a:pt x="550" y="900"/>
                    </a:lnTo>
                    <a:lnTo>
                      <a:pt x="800" y="1050"/>
                    </a:lnTo>
                    <a:lnTo>
                      <a:pt x="1050" y="1200"/>
                    </a:lnTo>
                    <a:lnTo>
                      <a:pt x="1300" y="1250"/>
                    </a:lnTo>
                    <a:lnTo>
                      <a:pt x="1550" y="1300"/>
                    </a:lnTo>
                    <a:lnTo>
                      <a:pt x="1550" y="1300"/>
                    </a:lnTo>
                    <a:lnTo>
                      <a:pt x="1300" y="1250"/>
                    </a:lnTo>
                    <a:lnTo>
                      <a:pt x="1050" y="1200"/>
                    </a:lnTo>
                    <a:lnTo>
                      <a:pt x="800" y="1050"/>
                    </a:lnTo>
                    <a:lnTo>
                      <a:pt x="550" y="900"/>
                    </a:lnTo>
                    <a:lnTo>
                      <a:pt x="350" y="750"/>
                    </a:lnTo>
                    <a:lnTo>
                      <a:pt x="200" y="500"/>
                    </a:lnTo>
                    <a:lnTo>
                      <a:pt x="100" y="2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45"/>
              <p:cNvSpPr/>
              <p:nvPr/>
            </p:nvSpPr>
            <p:spPr>
              <a:xfrm>
                <a:off x="4696511" y="1693227"/>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45"/>
              <p:cNvSpPr/>
              <p:nvPr/>
            </p:nvSpPr>
            <p:spPr>
              <a:xfrm>
                <a:off x="4640919" y="168106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45"/>
              <p:cNvSpPr/>
              <p:nvPr/>
            </p:nvSpPr>
            <p:spPr>
              <a:xfrm>
                <a:off x="4649606" y="168106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45"/>
              <p:cNvSpPr/>
              <p:nvPr/>
            </p:nvSpPr>
            <p:spPr>
              <a:xfrm>
                <a:off x="4885872" y="1677592"/>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45"/>
              <p:cNvSpPr/>
              <p:nvPr/>
            </p:nvSpPr>
            <p:spPr>
              <a:xfrm>
                <a:off x="4805958" y="1674118"/>
                <a:ext cx="0" cy="10424"/>
              </a:xfrm>
              <a:custGeom>
                <a:avLst/>
                <a:gdLst/>
                <a:ahLst/>
                <a:cxnLst/>
                <a:rect l="l" t="t" r="r" b="b"/>
                <a:pathLst>
                  <a:path h="300" fill="none" extrusionOk="0">
                    <a:moveTo>
                      <a:pt x="0" y="0"/>
                    </a:moveTo>
                    <a:lnTo>
                      <a:pt x="0" y="0"/>
                    </a:lnTo>
                    <a:lnTo>
                      <a:pt x="0" y="0"/>
                    </a:lnTo>
                    <a:lnTo>
                      <a:pt x="0" y="0"/>
                    </a:lnTo>
                    <a:lnTo>
                      <a:pt x="0" y="300"/>
                    </a:lnTo>
                    <a:lnTo>
                      <a:pt x="0" y="30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5"/>
              <p:cNvSpPr/>
              <p:nvPr/>
            </p:nvSpPr>
            <p:spPr>
              <a:xfrm>
                <a:off x="4880660" y="1670643"/>
                <a:ext cx="5212" cy="6949"/>
              </a:xfrm>
              <a:custGeom>
                <a:avLst/>
                <a:gdLst/>
                <a:ahLst/>
                <a:cxnLst/>
                <a:rect l="l" t="t" r="r" b="b"/>
                <a:pathLst>
                  <a:path w="150" h="200" fill="none" extrusionOk="0">
                    <a:moveTo>
                      <a:pt x="0" y="0"/>
                    </a:moveTo>
                    <a:lnTo>
                      <a:pt x="0" y="0"/>
                    </a:lnTo>
                    <a:lnTo>
                      <a:pt x="0" y="50"/>
                    </a:lnTo>
                    <a:lnTo>
                      <a:pt x="0" y="50"/>
                    </a:lnTo>
                    <a:lnTo>
                      <a:pt x="50" y="150"/>
                    </a:lnTo>
                    <a:lnTo>
                      <a:pt x="150" y="200"/>
                    </a:lnTo>
                    <a:lnTo>
                      <a:pt x="150" y="200"/>
                    </a:lnTo>
                    <a:lnTo>
                      <a:pt x="50" y="15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45"/>
              <p:cNvSpPr/>
              <p:nvPr/>
            </p:nvSpPr>
            <p:spPr>
              <a:xfrm>
                <a:off x="4931040" y="1668906"/>
                <a:ext cx="64278" cy="19110"/>
              </a:xfrm>
              <a:custGeom>
                <a:avLst/>
                <a:gdLst/>
                <a:ahLst/>
                <a:cxnLst/>
                <a:rect l="l" t="t" r="r" b="b"/>
                <a:pathLst>
                  <a:path w="1850" h="550" fill="none" extrusionOk="0">
                    <a:moveTo>
                      <a:pt x="0" y="0"/>
                    </a:moveTo>
                    <a:lnTo>
                      <a:pt x="0" y="0"/>
                    </a:lnTo>
                    <a:lnTo>
                      <a:pt x="350" y="0"/>
                    </a:lnTo>
                    <a:lnTo>
                      <a:pt x="650" y="50"/>
                    </a:lnTo>
                    <a:lnTo>
                      <a:pt x="1150" y="250"/>
                    </a:lnTo>
                    <a:lnTo>
                      <a:pt x="1450" y="400"/>
                    </a:lnTo>
                    <a:lnTo>
                      <a:pt x="1550" y="500"/>
                    </a:lnTo>
                    <a:lnTo>
                      <a:pt x="1550" y="500"/>
                    </a:lnTo>
                    <a:lnTo>
                      <a:pt x="1700" y="550"/>
                    </a:lnTo>
                    <a:lnTo>
                      <a:pt x="1700" y="550"/>
                    </a:lnTo>
                    <a:lnTo>
                      <a:pt x="1750" y="550"/>
                    </a:lnTo>
                    <a:lnTo>
                      <a:pt x="1800" y="500"/>
                    </a:lnTo>
                    <a:lnTo>
                      <a:pt x="1800" y="500"/>
                    </a:lnTo>
                    <a:lnTo>
                      <a:pt x="1850" y="350"/>
                    </a:lnTo>
                    <a:lnTo>
                      <a:pt x="1850" y="350"/>
                    </a:lnTo>
                    <a:lnTo>
                      <a:pt x="1800" y="500"/>
                    </a:lnTo>
                    <a:lnTo>
                      <a:pt x="1800" y="500"/>
                    </a:lnTo>
                    <a:lnTo>
                      <a:pt x="1750" y="550"/>
                    </a:lnTo>
                    <a:lnTo>
                      <a:pt x="1700" y="550"/>
                    </a:lnTo>
                    <a:lnTo>
                      <a:pt x="1700" y="550"/>
                    </a:lnTo>
                    <a:lnTo>
                      <a:pt x="1550" y="500"/>
                    </a:lnTo>
                    <a:lnTo>
                      <a:pt x="1550" y="500"/>
                    </a:lnTo>
                    <a:lnTo>
                      <a:pt x="1450" y="400"/>
                    </a:lnTo>
                    <a:lnTo>
                      <a:pt x="1150" y="250"/>
                    </a:lnTo>
                    <a:lnTo>
                      <a:pt x="650" y="50"/>
                    </a:lnTo>
                    <a:lnTo>
                      <a:pt x="3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5"/>
              <p:cNvSpPr/>
              <p:nvPr/>
            </p:nvSpPr>
            <p:spPr>
              <a:xfrm>
                <a:off x="4931040" y="1668906"/>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5"/>
              <p:cNvSpPr/>
              <p:nvPr/>
            </p:nvSpPr>
            <p:spPr>
              <a:xfrm>
                <a:off x="4884134" y="1665431"/>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5"/>
              <p:cNvSpPr/>
              <p:nvPr/>
            </p:nvSpPr>
            <p:spPr>
              <a:xfrm>
                <a:off x="4884134" y="1663694"/>
                <a:ext cx="1737" cy="1737"/>
              </a:xfrm>
              <a:custGeom>
                <a:avLst/>
                <a:gdLst/>
                <a:ahLst/>
                <a:cxnLst/>
                <a:rect l="l" t="t" r="r" b="b"/>
                <a:pathLst>
                  <a:path w="50" h="50" fill="none" extrusionOk="0">
                    <a:moveTo>
                      <a:pt x="50" y="0"/>
                    </a:moveTo>
                    <a:lnTo>
                      <a:pt x="50" y="0"/>
                    </a:lnTo>
                    <a:lnTo>
                      <a:pt x="0" y="50"/>
                    </a:lnTo>
                    <a:lnTo>
                      <a:pt x="0" y="5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5"/>
              <p:cNvSpPr/>
              <p:nvPr/>
            </p:nvSpPr>
            <p:spPr>
              <a:xfrm>
                <a:off x="5049173" y="1660220"/>
                <a:ext cx="55592" cy="43431"/>
              </a:xfrm>
              <a:custGeom>
                <a:avLst/>
                <a:gdLst/>
                <a:ahLst/>
                <a:cxnLst/>
                <a:rect l="l" t="t" r="r" b="b"/>
                <a:pathLst>
                  <a:path w="1600" h="1250" fill="none" extrusionOk="0">
                    <a:moveTo>
                      <a:pt x="0" y="0"/>
                    </a:moveTo>
                    <a:lnTo>
                      <a:pt x="0" y="0"/>
                    </a:lnTo>
                    <a:lnTo>
                      <a:pt x="100" y="250"/>
                    </a:lnTo>
                    <a:lnTo>
                      <a:pt x="200" y="500"/>
                    </a:lnTo>
                    <a:lnTo>
                      <a:pt x="400" y="700"/>
                    </a:lnTo>
                    <a:lnTo>
                      <a:pt x="600" y="900"/>
                    </a:lnTo>
                    <a:lnTo>
                      <a:pt x="800" y="1050"/>
                    </a:lnTo>
                    <a:lnTo>
                      <a:pt x="1050" y="1150"/>
                    </a:lnTo>
                    <a:lnTo>
                      <a:pt x="1300" y="1250"/>
                    </a:lnTo>
                    <a:lnTo>
                      <a:pt x="1600" y="1250"/>
                    </a:lnTo>
                    <a:lnTo>
                      <a:pt x="1600" y="1250"/>
                    </a:lnTo>
                    <a:lnTo>
                      <a:pt x="1300" y="1250"/>
                    </a:lnTo>
                    <a:lnTo>
                      <a:pt x="1050" y="1150"/>
                    </a:lnTo>
                    <a:lnTo>
                      <a:pt x="800" y="1050"/>
                    </a:lnTo>
                    <a:lnTo>
                      <a:pt x="600" y="900"/>
                    </a:lnTo>
                    <a:lnTo>
                      <a:pt x="400" y="700"/>
                    </a:lnTo>
                    <a:lnTo>
                      <a:pt x="200" y="500"/>
                    </a:lnTo>
                    <a:lnTo>
                      <a:pt x="100" y="2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5"/>
              <p:cNvSpPr/>
              <p:nvPr/>
            </p:nvSpPr>
            <p:spPr>
              <a:xfrm>
                <a:off x="4931040" y="1655008"/>
                <a:ext cx="62541" cy="22584"/>
              </a:xfrm>
              <a:custGeom>
                <a:avLst/>
                <a:gdLst/>
                <a:ahLst/>
                <a:cxnLst/>
                <a:rect l="l" t="t" r="r" b="b"/>
                <a:pathLst>
                  <a:path w="1800" h="650" fill="none" extrusionOk="0">
                    <a:moveTo>
                      <a:pt x="0" y="0"/>
                    </a:moveTo>
                    <a:lnTo>
                      <a:pt x="0" y="0"/>
                    </a:lnTo>
                    <a:lnTo>
                      <a:pt x="400" y="50"/>
                    </a:lnTo>
                    <a:lnTo>
                      <a:pt x="750" y="100"/>
                    </a:lnTo>
                    <a:lnTo>
                      <a:pt x="1050" y="200"/>
                    </a:lnTo>
                    <a:lnTo>
                      <a:pt x="1300" y="300"/>
                    </a:lnTo>
                    <a:lnTo>
                      <a:pt x="1650" y="500"/>
                    </a:lnTo>
                    <a:lnTo>
                      <a:pt x="1800" y="650"/>
                    </a:lnTo>
                    <a:lnTo>
                      <a:pt x="1800" y="650"/>
                    </a:lnTo>
                    <a:lnTo>
                      <a:pt x="1650" y="500"/>
                    </a:lnTo>
                    <a:lnTo>
                      <a:pt x="1300" y="300"/>
                    </a:lnTo>
                    <a:lnTo>
                      <a:pt x="1050" y="200"/>
                    </a:lnTo>
                    <a:lnTo>
                      <a:pt x="750" y="100"/>
                    </a:lnTo>
                    <a:lnTo>
                      <a:pt x="40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5"/>
              <p:cNvSpPr/>
              <p:nvPr/>
            </p:nvSpPr>
            <p:spPr>
              <a:xfrm>
                <a:off x="4931040" y="1655008"/>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5"/>
              <p:cNvSpPr/>
              <p:nvPr/>
            </p:nvSpPr>
            <p:spPr>
              <a:xfrm>
                <a:off x="4696511" y="1628949"/>
                <a:ext cx="45168" cy="53855"/>
              </a:xfrm>
              <a:custGeom>
                <a:avLst/>
                <a:gdLst/>
                <a:ahLst/>
                <a:cxnLst/>
                <a:rect l="l" t="t" r="r" b="b"/>
                <a:pathLst>
                  <a:path w="1300" h="1550" fill="none" extrusionOk="0">
                    <a:moveTo>
                      <a:pt x="1300" y="0"/>
                    </a:moveTo>
                    <a:lnTo>
                      <a:pt x="1300" y="0"/>
                    </a:lnTo>
                    <a:lnTo>
                      <a:pt x="1300" y="0"/>
                    </a:lnTo>
                    <a:lnTo>
                      <a:pt x="1300" y="0"/>
                    </a:lnTo>
                    <a:lnTo>
                      <a:pt x="1000" y="100"/>
                    </a:lnTo>
                    <a:lnTo>
                      <a:pt x="750" y="200"/>
                    </a:lnTo>
                    <a:lnTo>
                      <a:pt x="550" y="350"/>
                    </a:lnTo>
                    <a:lnTo>
                      <a:pt x="350" y="550"/>
                    </a:lnTo>
                    <a:lnTo>
                      <a:pt x="200" y="800"/>
                    </a:lnTo>
                    <a:lnTo>
                      <a:pt x="100" y="1050"/>
                    </a:lnTo>
                    <a:lnTo>
                      <a:pt x="0" y="1300"/>
                    </a:lnTo>
                    <a:lnTo>
                      <a:pt x="0" y="1550"/>
                    </a:lnTo>
                    <a:lnTo>
                      <a:pt x="0" y="1550"/>
                    </a:lnTo>
                    <a:lnTo>
                      <a:pt x="0" y="1300"/>
                    </a:lnTo>
                    <a:lnTo>
                      <a:pt x="100" y="1050"/>
                    </a:lnTo>
                    <a:lnTo>
                      <a:pt x="200" y="800"/>
                    </a:lnTo>
                    <a:lnTo>
                      <a:pt x="350" y="550"/>
                    </a:lnTo>
                    <a:lnTo>
                      <a:pt x="550" y="350"/>
                    </a:lnTo>
                    <a:lnTo>
                      <a:pt x="750" y="200"/>
                    </a:lnTo>
                    <a:lnTo>
                      <a:pt x="1000" y="100"/>
                    </a:lnTo>
                    <a:lnTo>
                      <a:pt x="1300" y="0"/>
                    </a:lnTo>
                    <a:lnTo>
                      <a:pt x="1300" y="0"/>
                    </a:lnTo>
                    <a:lnTo>
                      <a:pt x="13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5"/>
              <p:cNvSpPr/>
              <p:nvPr/>
            </p:nvSpPr>
            <p:spPr>
              <a:xfrm>
                <a:off x="4752103" y="1628949"/>
                <a:ext cx="53855" cy="43431"/>
              </a:xfrm>
              <a:custGeom>
                <a:avLst/>
                <a:gdLst/>
                <a:ahLst/>
                <a:cxnLst/>
                <a:rect l="l" t="t" r="r" b="b"/>
                <a:pathLst>
                  <a:path w="1550" h="1250" fill="none" extrusionOk="0">
                    <a:moveTo>
                      <a:pt x="0" y="0"/>
                    </a:moveTo>
                    <a:lnTo>
                      <a:pt x="0" y="0"/>
                    </a:lnTo>
                    <a:lnTo>
                      <a:pt x="250" y="0"/>
                    </a:lnTo>
                    <a:lnTo>
                      <a:pt x="500" y="100"/>
                    </a:lnTo>
                    <a:lnTo>
                      <a:pt x="750" y="200"/>
                    </a:lnTo>
                    <a:lnTo>
                      <a:pt x="1000" y="350"/>
                    </a:lnTo>
                    <a:lnTo>
                      <a:pt x="1200" y="550"/>
                    </a:lnTo>
                    <a:lnTo>
                      <a:pt x="1350" y="750"/>
                    </a:lnTo>
                    <a:lnTo>
                      <a:pt x="1450" y="1000"/>
                    </a:lnTo>
                    <a:lnTo>
                      <a:pt x="1550" y="1250"/>
                    </a:lnTo>
                    <a:lnTo>
                      <a:pt x="1550" y="1250"/>
                    </a:lnTo>
                    <a:lnTo>
                      <a:pt x="1450" y="1000"/>
                    </a:lnTo>
                    <a:lnTo>
                      <a:pt x="1350" y="750"/>
                    </a:lnTo>
                    <a:lnTo>
                      <a:pt x="1200" y="550"/>
                    </a:lnTo>
                    <a:lnTo>
                      <a:pt x="1000" y="350"/>
                    </a:lnTo>
                    <a:lnTo>
                      <a:pt x="750" y="200"/>
                    </a:lnTo>
                    <a:lnTo>
                      <a:pt x="500" y="100"/>
                    </a:lnTo>
                    <a:lnTo>
                      <a:pt x="2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5"/>
              <p:cNvSpPr/>
              <p:nvPr/>
            </p:nvSpPr>
            <p:spPr>
              <a:xfrm>
                <a:off x="4752103" y="1628949"/>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5"/>
              <p:cNvSpPr/>
              <p:nvPr/>
            </p:nvSpPr>
            <p:spPr>
              <a:xfrm>
                <a:off x="5149934" y="1615051"/>
                <a:ext cx="8686" cy="20847"/>
              </a:xfrm>
              <a:custGeom>
                <a:avLst/>
                <a:gdLst/>
                <a:ahLst/>
                <a:cxnLst/>
                <a:rect l="l" t="t" r="r" b="b"/>
                <a:pathLst>
                  <a:path w="250" h="600" fill="none" extrusionOk="0">
                    <a:moveTo>
                      <a:pt x="250" y="600"/>
                    </a:moveTo>
                    <a:lnTo>
                      <a:pt x="250" y="600"/>
                    </a:lnTo>
                    <a:lnTo>
                      <a:pt x="50" y="550"/>
                    </a:lnTo>
                    <a:lnTo>
                      <a:pt x="0" y="0"/>
                    </a:lnTo>
                    <a:lnTo>
                      <a:pt x="0" y="0"/>
                    </a:lnTo>
                    <a:lnTo>
                      <a:pt x="150" y="300"/>
                    </a:lnTo>
                    <a:lnTo>
                      <a:pt x="250" y="60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5"/>
              <p:cNvSpPr/>
              <p:nvPr/>
            </p:nvSpPr>
            <p:spPr>
              <a:xfrm>
                <a:off x="5149934" y="1615051"/>
                <a:ext cx="10424" cy="33008"/>
              </a:xfrm>
              <a:custGeom>
                <a:avLst/>
                <a:gdLst/>
                <a:ahLst/>
                <a:cxnLst/>
                <a:rect l="l" t="t" r="r" b="b"/>
                <a:pathLst>
                  <a:path w="300" h="950" fill="none" extrusionOk="0">
                    <a:moveTo>
                      <a:pt x="0" y="0"/>
                    </a:moveTo>
                    <a:lnTo>
                      <a:pt x="0" y="0"/>
                    </a:lnTo>
                    <a:lnTo>
                      <a:pt x="50" y="550"/>
                    </a:lnTo>
                    <a:lnTo>
                      <a:pt x="50" y="550"/>
                    </a:lnTo>
                    <a:lnTo>
                      <a:pt x="250" y="600"/>
                    </a:lnTo>
                    <a:lnTo>
                      <a:pt x="250" y="600"/>
                    </a:lnTo>
                    <a:lnTo>
                      <a:pt x="250" y="700"/>
                    </a:lnTo>
                    <a:lnTo>
                      <a:pt x="250" y="700"/>
                    </a:lnTo>
                    <a:lnTo>
                      <a:pt x="300" y="950"/>
                    </a:lnTo>
                    <a:lnTo>
                      <a:pt x="300" y="950"/>
                    </a:lnTo>
                    <a:lnTo>
                      <a:pt x="250" y="700"/>
                    </a:lnTo>
                    <a:lnTo>
                      <a:pt x="250" y="700"/>
                    </a:lnTo>
                    <a:lnTo>
                      <a:pt x="250" y="600"/>
                    </a:lnTo>
                    <a:lnTo>
                      <a:pt x="250" y="600"/>
                    </a:lnTo>
                    <a:lnTo>
                      <a:pt x="150" y="30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45"/>
              <p:cNvSpPr/>
              <p:nvPr/>
            </p:nvSpPr>
            <p:spPr>
              <a:xfrm>
                <a:off x="5148196" y="1615051"/>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5"/>
              <p:cNvSpPr/>
              <p:nvPr/>
            </p:nvSpPr>
            <p:spPr>
              <a:xfrm>
                <a:off x="4574904" y="1615051"/>
                <a:ext cx="66015" cy="66015"/>
              </a:xfrm>
              <a:custGeom>
                <a:avLst/>
                <a:gdLst/>
                <a:ahLst/>
                <a:cxnLst/>
                <a:rect l="l" t="t" r="r" b="b"/>
                <a:pathLst>
                  <a:path w="1900" h="1900" fill="none" extrusionOk="0">
                    <a:moveTo>
                      <a:pt x="0" y="0"/>
                    </a:moveTo>
                    <a:lnTo>
                      <a:pt x="0" y="0"/>
                    </a:lnTo>
                    <a:lnTo>
                      <a:pt x="150" y="350"/>
                    </a:lnTo>
                    <a:lnTo>
                      <a:pt x="350" y="700"/>
                    </a:lnTo>
                    <a:lnTo>
                      <a:pt x="550" y="1050"/>
                    </a:lnTo>
                    <a:lnTo>
                      <a:pt x="750" y="1300"/>
                    </a:lnTo>
                    <a:lnTo>
                      <a:pt x="1000" y="1550"/>
                    </a:lnTo>
                    <a:lnTo>
                      <a:pt x="1300" y="1750"/>
                    </a:lnTo>
                    <a:lnTo>
                      <a:pt x="1550" y="1850"/>
                    </a:lnTo>
                    <a:lnTo>
                      <a:pt x="1900" y="1900"/>
                    </a:lnTo>
                    <a:lnTo>
                      <a:pt x="1900" y="1900"/>
                    </a:lnTo>
                    <a:lnTo>
                      <a:pt x="1550" y="1850"/>
                    </a:lnTo>
                    <a:lnTo>
                      <a:pt x="1300" y="1750"/>
                    </a:lnTo>
                    <a:lnTo>
                      <a:pt x="1000" y="1550"/>
                    </a:lnTo>
                    <a:lnTo>
                      <a:pt x="750" y="1300"/>
                    </a:lnTo>
                    <a:lnTo>
                      <a:pt x="550" y="1050"/>
                    </a:lnTo>
                    <a:lnTo>
                      <a:pt x="350" y="700"/>
                    </a:lnTo>
                    <a:lnTo>
                      <a:pt x="150" y="3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5"/>
              <p:cNvSpPr/>
              <p:nvPr/>
            </p:nvSpPr>
            <p:spPr>
              <a:xfrm>
                <a:off x="4574904" y="1613314"/>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5"/>
              <p:cNvSpPr/>
              <p:nvPr/>
            </p:nvSpPr>
            <p:spPr>
              <a:xfrm>
                <a:off x="4574904" y="1611577"/>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5"/>
              <p:cNvSpPr/>
              <p:nvPr/>
            </p:nvSpPr>
            <p:spPr>
              <a:xfrm>
                <a:off x="5104765" y="1592467"/>
                <a:ext cx="43431" cy="22584"/>
              </a:xfrm>
              <a:custGeom>
                <a:avLst/>
                <a:gdLst/>
                <a:ahLst/>
                <a:cxnLst/>
                <a:rect l="l" t="t" r="r" b="b"/>
                <a:pathLst>
                  <a:path w="1250" h="650" fill="none" extrusionOk="0">
                    <a:moveTo>
                      <a:pt x="0" y="0"/>
                    </a:moveTo>
                    <a:lnTo>
                      <a:pt x="0" y="0"/>
                    </a:lnTo>
                    <a:lnTo>
                      <a:pt x="350" y="50"/>
                    </a:lnTo>
                    <a:lnTo>
                      <a:pt x="700" y="200"/>
                    </a:lnTo>
                    <a:lnTo>
                      <a:pt x="1000" y="400"/>
                    </a:lnTo>
                    <a:lnTo>
                      <a:pt x="1250" y="650"/>
                    </a:lnTo>
                    <a:lnTo>
                      <a:pt x="1250" y="650"/>
                    </a:lnTo>
                    <a:lnTo>
                      <a:pt x="1000" y="400"/>
                    </a:lnTo>
                    <a:lnTo>
                      <a:pt x="700" y="200"/>
                    </a:lnTo>
                    <a:lnTo>
                      <a:pt x="3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5"/>
              <p:cNvSpPr/>
              <p:nvPr/>
            </p:nvSpPr>
            <p:spPr>
              <a:xfrm>
                <a:off x="5104765" y="159246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5"/>
              <p:cNvSpPr/>
              <p:nvPr/>
            </p:nvSpPr>
            <p:spPr>
              <a:xfrm>
                <a:off x="4832017" y="1545561"/>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5"/>
              <p:cNvSpPr/>
              <p:nvPr/>
            </p:nvSpPr>
            <p:spPr>
              <a:xfrm>
                <a:off x="4842440" y="1545561"/>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5"/>
              <p:cNvSpPr/>
              <p:nvPr/>
            </p:nvSpPr>
            <p:spPr>
              <a:xfrm>
                <a:off x="4580116" y="1535138"/>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5"/>
              <p:cNvSpPr/>
              <p:nvPr/>
            </p:nvSpPr>
            <p:spPr>
              <a:xfrm>
                <a:off x="4802484" y="1529926"/>
                <a:ext cx="29533" cy="15635"/>
              </a:xfrm>
              <a:custGeom>
                <a:avLst/>
                <a:gdLst/>
                <a:ahLst/>
                <a:cxnLst/>
                <a:rect l="l" t="t" r="r" b="b"/>
                <a:pathLst>
                  <a:path w="850" h="450" fill="none" extrusionOk="0">
                    <a:moveTo>
                      <a:pt x="0" y="0"/>
                    </a:moveTo>
                    <a:lnTo>
                      <a:pt x="0" y="0"/>
                    </a:lnTo>
                    <a:lnTo>
                      <a:pt x="50" y="50"/>
                    </a:lnTo>
                    <a:lnTo>
                      <a:pt x="200" y="250"/>
                    </a:lnTo>
                    <a:lnTo>
                      <a:pt x="450" y="400"/>
                    </a:lnTo>
                    <a:lnTo>
                      <a:pt x="650" y="450"/>
                    </a:lnTo>
                    <a:lnTo>
                      <a:pt x="850" y="450"/>
                    </a:lnTo>
                    <a:lnTo>
                      <a:pt x="850" y="450"/>
                    </a:lnTo>
                    <a:lnTo>
                      <a:pt x="650" y="450"/>
                    </a:lnTo>
                    <a:lnTo>
                      <a:pt x="450" y="400"/>
                    </a:lnTo>
                    <a:lnTo>
                      <a:pt x="200" y="250"/>
                    </a:lnTo>
                    <a:lnTo>
                      <a:pt x="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5"/>
              <p:cNvSpPr/>
              <p:nvPr/>
            </p:nvSpPr>
            <p:spPr>
              <a:xfrm>
                <a:off x="4802484" y="1528189"/>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5"/>
              <p:cNvSpPr/>
              <p:nvPr/>
            </p:nvSpPr>
            <p:spPr>
              <a:xfrm>
                <a:off x="4613123" y="1526451"/>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45"/>
              <p:cNvSpPr/>
              <p:nvPr/>
            </p:nvSpPr>
            <p:spPr>
              <a:xfrm>
                <a:off x="5024852" y="1526451"/>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5"/>
              <p:cNvSpPr/>
              <p:nvPr/>
            </p:nvSpPr>
            <p:spPr>
              <a:xfrm>
                <a:off x="4793797" y="1524714"/>
                <a:ext cx="1737" cy="0"/>
              </a:xfrm>
              <a:custGeom>
                <a:avLst/>
                <a:gdLst/>
                <a:ahLst/>
                <a:cxnLst/>
                <a:rect l="l" t="t" r="r" b="b"/>
                <a:pathLst>
                  <a:path w="5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45"/>
              <p:cNvSpPr/>
              <p:nvPr/>
            </p:nvSpPr>
            <p:spPr>
              <a:xfrm>
                <a:off x="4797272" y="1524714"/>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45"/>
              <p:cNvSpPr/>
              <p:nvPr/>
            </p:nvSpPr>
            <p:spPr>
              <a:xfrm>
                <a:off x="4797272" y="1524714"/>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5"/>
              <p:cNvSpPr/>
              <p:nvPr/>
            </p:nvSpPr>
            <p:spPr>
              <a:xfrm>
                <a:off x="5035275" y="1524714"/>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45"/>
              <p:cNvSpPr/>
              <p:nvPr/>
            </p:nvSpPr>
            <p:spPr>
              <a:xfrm>
                <a:off x="4983158" y="1514291"/>
                <a:ext cx="41694" cy="24322"/>
              </a:xfrm>
              <a:custGeom>
                <a:avLst/>
                <a:gdLst/>
                <a:ahLst/>
                <a:cxnLst/>
                <a:rect l="l" t="t" r="r" b="b"/>
                <a:pathLst>
                  <a:path w="1200" h="700" fill="none" extrusionOk="0">
                    <a:moveTo>
                      <a:pt x="0" y="0"/>
                    </a:moveTo>
                    <a:lnTo>
                      <a:pt x="0" y="0"/>
                    </a:lnTo>
                    <a:lnTo>
                      <a:pt x="150" y="200"/>
                    </a:lnTo>
                    <a:lnTo>
                      <a:pt x="400" y="450"/>
                    </a:lnTo>
                    <a:lnTo>
                      <a:pt x="550" y="550"/>
                    </a:lnTo>
                    <a:lnTo>
                      <a:pt x="750" y="650"/>
                    </a:lnTo>
                    <a:lnTo>
                      <a:pt x="950" y="700"/>
                    </a:lnTo>
                    <a:lnTo>
                      <a:pt x="1200" y="700"/>
                    </a:lnTo>
                    <a:lnTo>
                      <a:pt x="1200" y="700"/>
                    </a:lnTo>
                    <a:lnTo>
                      <a:pt x="950" y="700"/>
                    </a:lnTo>
                    <a:lnTo>
                      <a:pt x="750" y="650"/>
                    </a:lnTo>
                    <a:lnTo>
                      <a:pt x="550" y="550"/>
                    </a:lnTo>
                    <a:lnTo>
                      <a:pt x="400" y="450"/>
                    </a:lnTo>
                    <a:lnTo>
                      <a:pt x="150" y="2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45"/>
              <p:cNvSpPr/>
              <p:nvPr/>
            </p:nvSpPr>
            <p:spPr>
              <a:xfrm>
                <a:off x="4983158" y="1510816"/>
                <a:ext cx="0" cy="3475"/>
              </a:xfrm>
              <a:custGeom>
                <a:avLst/>
                <a:gdLst/>
                <a:ahLst/>
                <a:cxnLst/>
                <a:rect l="l" t="t" r="r" b="b"/>
                <a:pathLst>
                  <a:path h="100" fill="none" extrusionOk="0">
                    <a:moveTo>
                      <a:pt x="0" y="0"/>
                    </a:moveTo>
                    <a:lnTo>
                      <a:pt x="0" y="0"/>
                    </a:lnTo>
                    <a:lnTo>
                      <a:pt x="0" y="100"/>
                    </a:lnTo>
                    <a:lnTo>
                      <a:pt x="0" y="100"/>
                    </a:lnTo>
                    <a:lnTo>
                      <a:pt x="0" y="100"/>
                    </a:lnTo>
                    <a:lnTo>
                      <a:pt x="0" y="100"/>
                    </a:lnTo>
                    <a:lnTo>
                      <a:pt x="0" y="100"/>
                    </a:lnTo>
                    <a:lnTo>
                      <a:pt x="0" y="1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45"/>
              <p:cNvSpPr/>
              <p:nvPr/>
            </p:nvSpPr>
            <p:spPr>
              <a:xfrm>
                <a:off x="4878923" y="1509079"/>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45"/>
              <p:cNvSpPr/>
              <p:nvPr/>
            </p:nvSpPr>
            <p:spPr>
              <a:xfrm>
                <a:off x="4937989" y="1509079"/>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45"/>
              <p:cNvSpPr/>
              <p:nvPr/>
            </p:nvSpPr>
            <p:spPr>
              <a:xfrm>
                <a:off x="4941464" y="1509079"/>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45"/>
              <p:cNvSpPr/>
              <p:nvPr/>
            </p:nvSpPr>
            <p:spPr>
              <a:xfrm>
                <a:off x="4939726" y="1509079"/>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45"/>
              <p:cNvSpPr/>
              <p:nvPr/>
            </p:nvSpPr>
            <p:spPr>
              <a:xfrm>
                <a:off x="4995318" y="1509079"/>
                <a:ext cx="29533" cy="17373"/>
              </a:xfrm>
              <a:custGeom>
                <a:avLst/>
                <a:gdLst/>
                <a:ahLst/>
                <a:cxnLst/>
                <a:rect l="l" t="t" r="r" b="b"/>
                <a:pathLst>
                  <a:path w="850" h="500" fill="none" extrusionOk="0">
                    <a:moveTo>
                      <a:pt x="0" y="0"/>
                    </a:moveTo>
                    <a:lnTo>
                      <a:pt x="0" y="0"/>
                    </a:lnTo>
                    <a:lnTo>
                      <a:pt x="50" y="100"/>
                    </a:lnTo>
                    <a:lnTo>
                      <a:pt x="200" y="250"/>
                    </a:lnTo>
                    <a:lnTo>
                      <a:pt x="450" y="400"/>
                    </a:lnTo>
                    <a:lnTo>
                      <a:pt x="650" y="450"/>
                    </a:lnTo>
                    <a:lnTo>
                      <a:pt x="850" y="500"/>
                    </a:lnTo>
                    <a:lnTo>
                      <a:pt x="850" y="500"/>
                    </a:lnTo>
                    <a:lnTo>
                      <a:pt x="650" y="450"/>
                    </a:lnTo>
                    <a:lnTo>
                      <a:pt x="450" y="400"/>
                    </a:lnTo>
                    <a:lnTo>
                      <a:pt x="200" y="250"/>
                    </a:lnTo>
                    <a:lnTo>
                      <a:pt x="50" y="1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45"/>
              <p:cNvSpPr/>
              <p:nvPr/>
            </p:nvSpPr>
            <p:spPr>
              <a:xfrm>
                <a:off x="4873711" y="1505604"/>
                <a:ext cx="5212" cy="3475"/>
              </a:xfrm>
              <a:custGeom>
                <a:avLst/>
                <a:gdLst/>
                <a:ahLst/>
                <a:cxnLst/>
                <a:rect l="l" t="t" r="r" b="b"/>
                <a:pathLst>
                  <a:path w="150" h="100" fill="none" extrusionOk="0">
                    <a:moveTo>
                      <a:pt x="0" y="0"/>
                    </a:moveTo>
                    <a:lnTo>
                      <a:pt x="0" y="0"/>
                    </a:lnTo>
                    <a:lnTo>
                      <a:pt x="100" y="50"/>
                    </a:lnTo>
                    <a:lnTo>
                      <a:pt x="150" y="100"/>
                    </a:lnTo>
                    <a:lnTo>
                      <a:pt x="150" y="100"/>
                    </a:lnTo>
                    <a:lnTo>
                      <a:pt x="10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45"/>
              <p:cNvSpPr/>
              <p:nvPr/>
            </p:nvSpPr>
            <p:spPr>
              <a:xfrm>
                <a:off x="4871974" y="1505604"/>
                <a:ext cx="1737" cy="0"/>
              </a:xfrm>
              <a:custGeom>
                <a:avLst/>
                <a:gdLst/>
                <a:ahLst/>
                <a:cxnLst/>
                <a:rect l="l" t="t" r="r" b="b"/>
                <a:pathLst>
                  <a:path w="50" fill="none" extrusionOk="0">
                    <a:moveTo>
                      <a:pt x="50" y="0"/>
                    </a:moveTo>
                    <a:lnTo>
                      <a:pt x="50" y="0"/>
                    </a:lnTo>
                    <a:lnTo>
                      <a:pt x="0" y="0"/>
                    </a:lnTo>
                    <a:lnTo>
                      <a:pt x="0" y="0"/>
                    </a:lnTo>
                    <a:lnTo>
                      <a:pt x="5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45"/>
              <p:cNvSpPr/>
              <p:nvPr/>
            </p:nvSpPr>
            <p:spPr>
              <a:xfrm>
                <a:off x="4986632" y="1505604"/>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45"/>
              <p:cNvSpPr/>
              <p:nvPr/>
            </p:nvSpPr>
            <p:spPr>
              <a:xfrm>
                <a:off x="4990107" y="1503867"/>
                <a:ext cx="5212" cy="5212"/>
              </a:xfrm>
              <a:custGeom>
                <a:avLst/>
                <a:gdLst/>
                <a:ahLst/>
                <a:cxnLst/>
                <a:rect l="l" t="t" r="r" b="b"/>
                <a:pathLst>
                  <a:path w="150" h="150" fill="none" extrusionOk="0">
                    <a:moveTo>
                      <a:pt x="0" y="0"/>
                    </a:moveTo>
                    <a:lnTo>
                      <a:pt x="0" y="0"/>
                    </a:lnTo>
                    <a:lnTo>
                      <a:pt x="100" y="50"/>
                    </a:lnTo>
                    <a:lnTo>
                      <a:pt x="150" y="150"/>
                    </a:lnTo>
                    <a:lnTo>
                      <a:pt x="150" y="150"/>
                    </a:lnTo>
                    <a:lnTo>
                      <a:pt x="10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45"/>
              <p:cNvSpPr/>
              <p:nvPr/>
            </p:nvSpPr>
            <p:spPr>
              <a:xfrm>
                <a:off x="4990107" y="150386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45"/>
              <p:cNvSpPr/>
              <p:nvPr/>
            </p:nvSpPr>
            <p:spPr>
              <a:xfrm>
                <a:off x="4738205" y="1491706"/>
                <a:ext cx="12161" cy="3475"/>
              </a:xfrm>
              <a:custGeom>
                <a:avLst/>
                <a:gdLst/>
                <a:ahLst/>
                <a:cxnLst/>
                <a:rect l="l" t="t" r="r" b="b"/>
                <a:pathLst>
                  <a:path w="350" h="100" fill="none" extrusionOk="0">
                    <a:moveTo>
                      <a:pt x="0" y="0"/>
                    </a:moveTo>
                    <a:lnTo>
                      <a:pt x="0" y="0"/>
                    </a:lnTo>
                    <a:lnTo>
                      <a:pt x="50" y="50"/>
                    </a:lnTo>
                    <a:lnTo>
                      <a:pt x="100" y="50"/>
                    </a:lnTo>
                    <a:lnTo>
                      <a:pt x="350" y="100"/>
                    </a:lnTo>
                    <a:lnTo>
                      <a:pt x="350" y="100"/>
                    </a:lnTo>
                    <a:lnTo>
                      <a:pt x="100" y="50"/>
                    </a:lnTo>
                    <a:lnTo>
                      <a:pt x="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45"/>
              <p:cNvSpPr/>
              <p:nvPr/>
            </p:nvSpPr>
            <p:spPr>
              <a:xfrm>
                <a:off x="5071757" y="1489969"/>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45"/>
              <p:cNvSpPr/>
              <p:nvPr/>
            </p:nvSpPr>
            <p:spPr>
              <a:xfrm>
                <a:off x="5064808" y="148475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45"/>
              <p:cNvSpPr/>
              <p:nvPr/>
            </p:nvSpPr>
            <p:spPr>
              <a:xfrm>
                <a:off x="5064808" y="1484757"/>
                <a:ext cx="6949" cy="5212"/>
              </a:xfrm>
              <a:custGeom>
                <a:avLst/>
                <a:gdLst/>
                <a:ahLst/>
                <a:cxnLst/>
                <a:rect l="l" t="t" r="r" b="b"/>
                <a:pathLst>
                  <a:path w="200" h="150" fill="none" extrusionOk="0">
                    <a:moveTo>
                      <a:pt x="0" y="0"/>
                    </a:moveTo>
                    <a:lnTo>
                      <a:pt x="0" y="0"/>
                    </a:lnTo>
                    <a:lnTo>
                      <a:pt x="150" y="50"/>
                    </a:lnTo>
                    <a:lnTo>
                      <a:pt x="200" y="150"/>
                    </a:lnTo>
                    <a:lnTo>
                      <a:pt x="200" y="150"/>
                    </a:lnTo>
                    <a:lnTo>
                      <a:pt x="1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45"/>
              <p:cNvSpPr/>
              <p:nvPr/>
            </p:nvSpPr>
            <p:spPr>
              <a:xfrm>
                <a:off x="5064808" y="148475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5"/>
              <p:cNvSpPr/>
              <p:nvPr/>
            </p:nvSpPr>
            <p:spPr>
              <a:xfrm>
                <a:off x="5151671" y="1481283"/>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5"/>
              <p:cNvSpPr/>
              <p:nvPr/>
            </p:nvSpPr>
            <p:spPr>
              <a:xfrm>
                <a:off x="5151671" y="1481283"/>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5"/>
              <p:cNvSpPr/>
              <p:nvPr/>
            </p:nvSpPr>
            <p:spPr>
              <a:xfrm>
                <a:off x="5175992" y="1476071"/>
                <a:ext cx="19110" cy="3475"/>
              </a:xfrm>
              <a:custGeom>
                <a:avLst/>
                <a:gdLst/>
                <a:ahLst/>
                <a:cxnLst/>
                <a:rect l="l" t="t" r="r" b="b"/>
                <a:pathLst>
                  <a:path w="550" h="100" fill="none" extrusionOk="0">
                    <a:moveTo>
                      <a:pt x="0" y="0"/>
                    </a:moveTo>
                    <a:lnTo>
                      <a:pt x="0" y="0"/>
                    </a:lnTo>
                    <a:lnTo>
                      <a:pt x="250" y="0"/>
                    </a:lnTo>
                    <a:lnTo>
                      <a:pt x="550" y="100"/>
                    </a:lnTo>
                    <a:lnTo>
                      <a:pt x="550" y="100"/>
                    </a:lnTo>
                    <a:lnTo>
                      <a:pt x="2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45"/>
              <p:cNvSpPr/>
              <p:nvPr/>
            </p:nvSpPr>
            <p:spPr>
              <a:xfrm>
                <a:off x="5175992" y="1476071"/>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45"/>
              <p:cNvSpPr/>
              <p:nvPr/>
            </p:nvSpPr>
            <p:spPr>
              <a:xfrm>
                <a:off x="4750366" y="1469122"/>
                <a:ext cx="107710" cy="26059"/>
              </a:xfrm>
              <a:custGeom>
                <a:avLst/>
                <a:gdLst/>
                <a:ahLst/>
                <a:cxnLst/>
                <a:rect l="l" t="t" r="r" b="b"/>
                <a:pathLst>
                  <a:path w="3100" h="750" fill="none" extrusionOk="0">
                    <a:moveTo>
                      <a:pt x="3100" y="0"/>
                    </a:moveTo>
                    <a:lnTo>
                      <a:pt x="3100" y="0"/>
                    </a:lnTo>
                    <a:lnTo>
                      <a:pt x="2400" y="250"/>
                    </a:lnTo>
                    <a:lnTo>
                      <a:pt x="1550" y="500"/>
                    </a:lnTo>
                    <a:lnTo>
                      <a:pt x="700" y="700"/>
                    </a:lnTo>
                    <a:lnTo>
                      <a:pt x="0" y="750"/>
                    </a:lnTo>
                    <a:lnTo>
                      <a:pt x="0" y="750"/>
                    </a:lnTo>
                    <a:lnTo>
                      <a:pt x="0" y="750"/>
                    </a:lnTo>
                    <a:lnTo>
                      <a:pt x="700" y="700"/>
                    </a:lnTo>
                    <a:lnTo>
                      <a:pt x="1550" y="500"/>
                    </a:lnTo>
                    <a:lnTo>
                      <a:pt x="2400" y="250"/>
                    </a:lnTo>
                    <a:lnTo>
                      <a:pt x="31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45"/>
              <p:cNvSpPr/>
              <p:nvPr/>
            </p:nvSpPr>
            <p:spPr>
              <a:xfrm>
                <a:off x="4858076" y="1469122"/>
                <a:ext cx="1737" cy="0"/>
              </a:xfrm>
              <a:custGeom>
                <a:avLst/>
                <a:gdLst/>
                <a:ahLst/>
                <a:cxnLst/>
                <a:rect l="l" t="t" r="r" b="b"/>
                <a:pathLst>
                  <a:path w="50" fill="none" extrusionOk="0">
                    <a:moveTo>
                      <a:pt x="50" y="0"/>
                    </a:moveTo>
                    <a:lnTo>
                      <a:pt x="50" y="0"/>
                    </a:lnTo>
                    <a:lnTo>
                      <a:pt x="0" y="0"/>
                    </a:lnTo>
                    <a:lnTo>
                      <a:pt x="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45"/>
              <p:cNvSpPr/>
              <p:nvPr/>
            </p:nvSpPr>
            <p:spPr>
              <a:xfrm>
                <a:off x="4859813" y="1467385"/>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45"/>
              <p:cNvSpPr/>
              <p:nvPr/>
            </p:nvSpPr>
            <p:spPr>
              <a:xfrm>
                <a:off x="5002267" y="1467385"/>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5"/>
              <p:cNvSpPr/>
              <p:nvPr/>
            </p:nvSpPr>
            <p:spPr>
              <a:xfrm>
                <a:off x="4960573" y="1463910"/>
                <a:ext cx="41694" cy="3475"/>
              </a:xfrm>
              <a:custGeom>
                <a:avLst/>
                <a:gdLst/>
                <a:ahLst/>
                <a:cxnLst/>
                <a:rect l="l" t="t" r="r" b="b"/>
                <a:pathLst>
                  <a:path w="1200" h="100" fill="none" extrusionOk="0">
                    <a:moveTo>
                      <a:pt x="0" y="0"/>
                    </a:moveTo>
                    <a:lnTo>
                      <a:pt x="0" y="0"/>
                    </a:lnTo>
                    <a:lnTo>
                      <a:pt x="150" y="50"/>
                    </a:lnTo>
                    <a:lnTo>
                      <a:pt x="450" y="100"/>
                    </a:lnTo>
                    <a:lnTo>
                      <a:pt x="1200" y="100"/>
                    </a:lnTo>
                    <a:lnTo>
                      <a:pt x="1200" y="100"/>
                    </a:lnTo>
                    <a:lnTo>
                      <a:pt x="450" y="100"/>
                    </a:lnTo>
                    <a:lnTo>
                      <a:pt x="1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5"/>
              <p:cNvSpPr/>
              <p:nvPr/>
            </p:nvSpPr>
            <p:spPr>
              <a:xfrm>
                <a:off x="4870236" y="1463910"/>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5"/>
              <p:cNvSpPr/>
              <p:nvPr/>
            </p:nvSpPr>
            <p:spPr>
              <a:xfrm>
                <a:off x="4960573" y="1462173"/>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5"/>
              <p:cNvSpPr/>
              <p:nvPr/>
            </p:nvSpPr>
            <p:spPr>
              <a:xfrm>
                <a:off x="4871974" y="1462173"/>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5"/>
              <p:cNvSpPr/>
              <p:nvPr/>
            </p:nvSpPr>
            <p:spPr>
              <a:xfrm>
                <a:off x="4871974" y="1460436"/>
                <a:ext cx="0" cy="1737"/>
              </a:xfrm>
              <a:custGeom>
                <a:avLst/>
                <a:gdLst/>
                <a:ahLst/>
                <a:cxnLst/>
                <a:rect l="l" t="t" r="r" b="b"/>
                <a:pathLst>
                  <a:path h="50" fill="none" extrusionOk="0">
                    <a:moveTo>
                      <a:pt x="0" y="0"/>
                    </a:moveTo>
                    <a:lnTo>
                      <a:pt x="0" y="0"/>
                    </a:lnTo>
                    <a:lnTo>
                      <a:pt x="0" y="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5"/>
              <p:cNvSpPr/>
              <p:nvPr/>
            </p:nvSpPr>
            <p:spPr>
              <a:xfrm>
                <a:off x="4925828" y="1458699"/>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5"/>
              <p:cNvSpPr/>
              <p:nvPr/>
            </p:nvSpPr>
            <p:spPr>
              <a:xfrm>
                <a:off x="4738205" y="145348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5"/>
              <p:cNvSpPr/>
              <p:nvPr/>
            </p:nvSpPr>
            <p:spPr>
              <a:xfrm>
                <a:off x="4738205" y="1453487"/>
                <a:ext cx="0" cy="0"/>
              </a:xfrm>
              <a:custGeom>
                <a:avLst/>
                <a:gdLst/>
                <a:ahLst/>
                <a:cxnLst/>
                <a:rect l="l" t="t" r="r" b="b"/>
                <a:pathLst>
                  <a:path fill="none" extrusionOk="0">
                    <a:moveTo>
                      <a:pt x="0" y="0"/>
                    </a:move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5"/>
              <p:cNvSpPr/>
              <p:nvPr/>
            </p:nvSpPr>
            <p:spPr>
              <a:xfrm>
                <a:off x="4738205" y="145348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5"/>
              <p:cNvSpPr/>
              <p:nvPr/>
            </p:nvSpPr>
            <p:spPr>
              <a:xfrm>
                <a:off x="4738205" y="145348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5"/>
              <p:cNvSpPr/>
              <p:nvPr/>
            </p:nvSpPr>
            <p:spPr>
              <a:xfrm>
                <a:off x="4927566" y="1448275"/>
                <a:ext cx="1737" cy="10424"/>
              </a:xfrm>
              <a:custGeom>
                <a:avLst/>
                <a:gdLst/>
                <a:ahLst/>
                <a:cxnLst/>
                <a:rect l="l" t="t" r="r" b="b"/>
                <a:pathLst>
                  <a:path w="50" h="300" fill="none" extrusionOk="0">
                    <a:moveTo>
                      <a:pt x="50" y="0"/>
                    </a:moveTo>
                    <a:lnTo>
                      <a:pt x="50" y="0"/>
                    </a:lnTo>
                    <a:lnTo>
                      <a:pt x="50" y="200"/>
                    </a:lnTo>
                    <a:lnTo>
                      <a:pt x="50" y="250"/>
                    </a:lnTo>
                    <a:lnTo>
                      <a:pt x="0" y="300"/>
                    </a:lnTo>
                    <a:lnTo>
                      <a:pt x="0" y="300"/>
                    </a:lnTo>
                    <a:lnTo>
                      <a:pt x="0" y="300"/>
                    </a:lnTo>
                    <a:lnTo>
                      <a:pt x="0" y="300"/>
                    </a:lnTo>
                    <a:lnTo>
                      <a:pt x="50" y="250"/>
                    </a:lnTo>
                    <a:lnTo>
                      <a:pt x="50" y="20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5"/>
              <p:cNvSpPr/>
              <p:nvPr/>
            </p:nvSpPr>
            <p:spPr>
              <a:xfrm>
                <a:off x="4915405" y="1434377"/>
                <a:ext cx="10424" cy="24322"/>
              </a:xfrm>
              <a:custGeom>
                <a:avLst/>
                <a:gdLst/>
                <a:ahLst/>
                <a:cxnLst/>
                <a:rect l="l" t="t" r="r" b="b"/>
                <a:pathLst>
                  <a:path w="300" h="700" fill="none" extrusionOk="0">
                    <a:moveTo>
                      <a:pt x="0" y="0"/>
                    </a:moveTo>
                    <a:lnTo>
                      <a:pt x="0" y="0"/>
                    </a:lnTo>
                    <a:lnTo>
                      <a:pt x="0" y="50"/>
                    </a:lnTo>
                    <a:lnTo>
                      <a:pt x="0" y="150"/>
                    </a:lnTo>
                    <a:lnTo>
                      <a:pt x="50" y="400"/>
                    </a:lnTo>
                    <a:lnTo>
                      <a:pt x="150" y="600"/>
                    </a:lnTo>
                    <a:lnTo>
                      <a:pt x="200" y="650"/>
                    </a:lnTo>
                    <a:lnTo>
                      <a:pt x="300" y="700"/>
                    </a:lnTo>
                    <a:lnTo>
                      <a:pt x="300" y="700"/>
                    </a:lnTo>
                    <a:lnTo>
                      <a:pt x="200" y="650"/>
                    </a:lnTo>
                    <a:lnTo>
                      <a:pt x="150" y="600"/>
                    </a:lnTo>
                    <a:lnTo>
                      <a:pt x="50" y="400"/>
                    </a:lnTo>
                    <a:lnTo>
                      <a:pt x="0" y="150"/>
                    </a:lnTo>
                    <a:lnTo>
                      <a:pt x="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5"/>
              <p:cNvSpPr/>
              <p:nvPr/>
            </p:nvSpPr>
            <p:spPr>
              <a:xfrm>
                <a:off x="4917142" y="1434377"/>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5"/>
              <p:cNvSpPr/>
              <p:nvPr/>
            </p:nvSpPr>
            <p:spPr>
              <a:xfrm>
                <a:off x="4871974" y="1430903"/>
                <a:ext cx="6949" cy="29533"/>
              </a:xfrm>
              <a:custGeom>
                <a:avLst/>
                <a:gdLst/>
                <a:ahLst/>
                <a:cxnLst/>
                <a:rect l="l" t="t" r="r" b="b"/>
                <a:pathLst>
                  <a:path w="200" h="850" fill="none" extrusionOk="0">
                    <a:moveTo>
                      <a:pt x="200" y="0"/>
                    </a:moveTo>
                    <a:lnTo>
                      <a:pt x="200" y="0"/>
                    </a:lnTo>
                    <a:lnTo>
                      <a:pt x="150" y="500"/>
                    </a:lnTo>
                    <a:lnTo>
                      <a:pt x="100" y="700"/>
                    </a:lnTo>
                    <a:lnTo>
                      <a:pt x="0" y="850"/>
                    </a:lnTo>
                    <a:lnTo>
                      <a:pt x="0" y="850"/>
                    </a:lnTo>
                    <a:lnTo>
                      <a:pt x="0" y="850"/>
                    </a:lnTo>
                    <a:lnTo>
                      <a:pt x="0" y="850"/>
                    </a:lnTo>
                    <a:lnTo>
                      <a:pt x="0" y="850"/>
                    </a:lnTo>
                    <a:lnTo>
                      <a:pt x="0" y="850"/>
                    </a:lnTo>
                    <a:lnTo>
                      <a:pt x="100" y="700"/>
                    </a:lnTo>
                    <a:lnTo>
                      <a:pt x="150" y="500"/>
                    </a:lnTo>
                    <a:lnTo>
                      <a:pt x="2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5"/>
              <p:cNvSpPr/>
              <p:nvPr/>
            </p:nvSpPr>
            <p:spPr>
              <a:xfrm>
                <a:off x="4903244" y="1417005"/>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5"/>
              <p:cNvSpPr/>
              <p:nvPr/>
            </p:nvSpPr>
            <p:spPr>
              <a:xfrm>
                <a:off x="4901507" y="1417005"/>
                <a:ext cx="1737" cy="1737"/>
              </a:xfrm>
              <a:custGeom>
                <a:avLst/>
                <a:gdLst/>
                <a:ahLst/>
                <a:cxnLst/>
                <a:rect l="l" t="t" r="r" b="b"/>
                <a:pathLst>
                  <a:path w="50" h="50" fill="none" extrusionOk="0">
                    <a:moveTo>
                      <a:pt x="50" y="0"/>
                    </a:moveTo>
                    <a:lnTo>
                      <a:pt x="50" y="0"/>
                    </a:lnTo>
                    <a:lnTo>
                      <a:pt x="0" y="50"/>
                    </a:lnTo>
                    <a:lnTo>
                      <a:pt x="0" y="50"/>
                    </a:lnTo>
                    <a:lnTo>
                      <a:pt x="5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5"/>
              <p:cNvSpPr/>
              <p:nvPr/>
            </p:nvSpPr>
            <p:spPr>
              <a:xfrm>
                <a:off x="4939726" y="1417005"/>
                <a:ext cx="20847" cy="45168"/>
              </a:xfrm>
              <a:custGeom>
                <a:avLst/>
                <a:gdLst/>
                <a:ahLst/>
                <a:cxnLst/>
                <a:rect l="l" t="t" r="r" b="b"/>
                <a:pathLst>
                  <a:path w="600" h="1300" fill="none" extrusionOk="0">
                    <a:moveTo>
                      <a:pt x="0" y="0"/>
                    </a:moveTo>
                    <a:lnTo>
                      <a:pt x="0" y="0"/>
                    </a:lnTo>
                    <a:lnTo>
                      <a:pt x="50" y="350"/>
                    </a:lnTo>
                    <a:lnTo>
                      <a:pt x="200" y="750"/>
                    </a:lnTo>
                    <a:lnTo>
                      <a:pt x="350" y="1100"/>
                    </a:lnTo>
                    <a:lnTo>
                      <a:pt x="600" y="1300"/>
                    </a:lnTo>
                    <a:lnTo>
                      <a:pt x="600" y="1300"/>
                    </a:lnTo>
                    <a:lnTo>
                      <a:pt x="600" y="1300"/>
                    </a:lnTo>
                    <a:lnTo>
                      <a:pt x="600" y="1300"/>
                    </a:lnTo>
                    <a:lnTo>
                      <a:pt x="600" y="1300"/>
                    </a:lnTo>
                    <a:lnTo>
                      <a:pt x="600" y="1300"/>
                    </a:lnTo>
                    <a:lnTo>
                      <a:pt x="350" y="1100"/>
                    </a:lnTo>
                    <a:lnTo>
                      <a:pt x="200" y="750"/>
                    </a:lnTo>
                    <a:lnTo>
                      <a:pt x="50" y="3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5"/>
              <p:cNvSpPr/>
              <p:nvPr/>
            </p:nvSpPr>
            <p:spPr>
              <a:xfrm>
                <a:off x="5024852" y="1404844"/>
                <a:ext cx="60804" cy="10424"/>
              </a:xfrm>
              <a:custGeom>
                <a:avLst/>
                <a:gdLst/>
                <a:ahLst/>
                <a:cxnLst/>
                <a:rect l="l" t="t" r="r" b="b"/>
                <a:pathLst>
                  <a:path w="1750" h="300" fill="none" extrusionOk="0">
                    <a:moveTo>
                      <a:pt x="0" y="0"/>
                    </a:moveTo>
                    <a:lnTo>
                      <a:pt x="0" y="0"/>
                    </a:lnTo>
                    <a:lnTo>
                      <a:pt x="1100" y="150"/>
                    </a:lnTo>
                    <a:lnTo>
                      <a:pt x="1500" y="200"/>
                    </a:lnTo>
                    <a:lnTo>
                      <a:pt x="1750" y="300"/>
                    </a:lnTo>
                    <a:lnTo>
                      <a:pt x="1750" y="300"/>
                    </a:lnTo>
                    <a:lnTo>
                      <a:pt x="1500" y="200"/>
                    </a:lnTo>
                    <a:lnTo>
                      <a:pt x="1100" y="1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5"/>
              <p:cNvSpPr/>
              <p:nvPr/>
            </p:nvSpPr>
            <p:spPr>
              <a:xfrm>
                <a:off x="5019640" y="1404844"/>
                <a:ext cx="3475" cy="0"/>
              </a:xfrm>
              <a:custGeom>
                <a:avLst/>
                <a:gdLst/>
                <a:ahLst/>
                <a:cxnLst/>
                <a:rect l="l" t="t" r="r" b="b"/>
                <a:pathLst>
                  <a:path w="100" fill="none" extrusionOk="0">
                    <a:moveTo>
                      <a:pt x="0" y="0"/>
                    </a:moveTo>
                    <a:lnTo>
                      <a:pt x="0" y="0"/>
                    </a:lnTo>
                    <a:lnTo>
                      <a:pt x="100" y="0"/>
                    </a:lnTo>
                    <a:lnTo>
                      <a:pt x="10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5"/>
              <p:cNvSpPr/>
              <p:nvPr/>
            </p:nvSpPr>
            <p:spPr>
              <a:xfrm>
                <a:off x="5009216" y="1403107"/>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5"/>
              <p:cNvSpPr/>
              <p:nvPr/>
            </p:nvSpPr>
            <p:spPr>
              <a:xfrm>
                <a:off x="5002267" y="1403107"/>
                <a:ext cx="1737" cy="0"/>
              </a:xfrm>
              <a:custGeom>
                <a:avLst/>
                <a:gdLst/>
                <a:ahLst/>
                <a:cxnLst/>
                <a:rect l="l" t="t" r="r" b="b"/>
                <a:pathLst>
                  <a:path w="5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5"/>
              <p:cNvSpPr/>
              <p:nvPr/>
            </p:nvSpPr>
            <p:spPr>
              <a:xfrm>
                <a:off x="4997056" y="1401369"/>
                <a:ext cx="1737" cy="1737"/>
              </a:xfrm>
              <a:custGeom>
                <a:avLst/>
                <a:gdLst/>
                <a:ahLst/>
                <a:cxnLst/>
                <a:rect l="l" t="t" r="r" b="b"/>
                <a:pathLst>
                  <a:path w="50" h="50" fill="none" extrusionOk="0">
                    <a:moveTo>
                      <a:pt x="0" y="0"/>
                    </a:moveTo>
                    <a:lnTo>
                      <a:pt x="0" y="0"/>
                    </a:lnTo>
                    <a:lnTo>
                      <a:pt x="50" y="50"/>
                    </a:lnTo>
                    <a:lnTo>
                      <a:pt x="50" y="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5"/>
              <p:cNvSpPr/>
              <p:nvPr/>
            </p:nvSpPr>
            <p:spPr>
              <a:xfrm>
                <a:off x="4969260" y="1401369"/>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5"/>
              <p:cNvSpPr/>
              <p:nvPr/>
            </p:nvSpPr>
            <p:spPr>
              <a:xfrm>
                <a:off x="4866762" y="1399632"/>
                <a:ext cx="1737" cy="0"/>
              </a:xfrm>
              <a:custGeom>
                <a:avLst/>
                <a:gdLst/>
                <a:ahLst/>
                <a:cxnLst/>
                <a:rect l="l" t="t" r="r" b="b"/>
                <a:pathLst>
                  <a:path w="50" fill="none" extrusionOk="0">
                    <a:moveTo>
                      <a:pt x="0" y="0"/>
                    </a:moveTo>
                    <a:lnTo>
                      <a:pt x="0" y="0"/>
                    </a:lnTo>
                    <a:lnTo>
                      <a:pt x="50" y="0"/>
                    </a:lnTo>
                    <a:lnTo>
                      <a:pt x="5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5"/>
              <p:cNvSpPr/>
              <p:nvPr/>
            </p:nvSpPr>
            <p:spPr>
              <a:xfrm>
                <a:off x="4738205" y="1399632"/>
                <a:ext cx="128557" cy="52117"/>
              </a:xfrm>
              <a:custGeom>
                <a:avLst/>
                <a:gdLst/>
                <a:ahLst/>
                <a:cxnLst/>
                <a:rect l="l" t="t" r="r" b="b"/>
                <a:pathLst>
                  <a:path w="3700" h="1500" fill="none" extrusionOk="0">
                    <a:moveTo>
                      <a:pt x="3700" y="0"/>
                    </a:moveTo>
                    <a:lnTo>
                      <a:pt x="3700" y="0"/>
                    </a:lnTo>
                    <a:lnTo>
                      <a:pt x="3350" y="50"/>
                    </a:lnTo>
                    <a:lnTo>
                      <a:pt x="2900" y="200"/>
                    </a:lnTo>
                    <a:lnTo>
                      <a:pt x="1800" y="650"/>
                    </a:lnTo>
                    <a:lnTo>
                      <a:pt x="700" y="1150"/>
                    </a:lnTo>
                    <a:lnTo>
                      <a:pt x="250" y="1350"/>
                    </a:lnTo>
                    <a:lnTo>
                      <a:pt x="0" y="1500"/>
                    </a:lnTo>
                    <a:lnTo>
                      <a:pt x="0" y="1500"/>
                    </a:lnTo>
                    <a:lnTo>
                      <a:pt x="250" y="1350"/>
                    </a:lnTo>
                    <a:lnTo>
                      <a:pt x="700" y="1150"/>
                    </a:lnTo>
                    <a:lnTo>
                      <a:pt x="1800" y="650"/>
                    </a:lnTo>
                    <a:lnTo>
                      <a:pt x="2900" y="200"/>
                    </a:lnTo>
                    <a:lnTo>
                      <a:pt x="3350" y="50"/>
                    </a:lnTo>
                    <a:lnTo>
                      <a:pt x="3700" y="0"/>
                    </a:lnTo>
                    <a:lnTo>
                      <a:pt x="37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5"/>
              <p:cNvSpPr/>
              <p:nvPr/>
            </p:nvSpPr>
            <p:spPr>
              <a:xfrm>
                <a:off x="5116926" y="1396158"/>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5"/>
              <p:cNvSpPr/>
              <p:nvPr/>
            </p:nvSpPr>
            <p:spPr>
              <a:xfrm>
                <a:off x="5129087" y="1394420"/>
                <a:ext cx="22584" cy="86863"/>
              </a:xfrm>
              <a:custGeom>
                <a:avLst/>
                <a:gdLst/>
                <a:ahLst/>
                <a:cxnLst/>
                <a:rect l="l" t="t" r="r" b="b"/>
                <a:pathLst>
                  <a:path w="650" h="2500" fill="none" extrusionOk="0">
                    <a:moveTo>
                      <a:pt x="0" y="0"/>
                    </a:moveTo>
                    <a:lnTo>
                      <a:pt x="0" y="0"/>
                    </a:lnTo>
                    <a:lnTo>
                      <a:pt x="0" y="0"/>
                    </a:lnTo>
                    <a:lnTo>
                      <a:pt x="0" y="0"/>
                    </a:lnTo>
                    <a:lnTo>
                      <a:pt x="0" y="0"/>
                    </a:lnTo>
                    <a:lnTo>
                      <a:pt x="0" y="0"/>
                    </a:lnTo>
                    <a:lnTo>
                      <a:pt x="200" y="700"/>
                    </a:lnTo>
                    <a:lnTo>
                      <a:pt x="600" y="2500"/>
                    </a:lnTo>
                    <a:lnTo>
                      <a:pt x="600" y="2500"/>
                    </a:lnTo>
                    <a:lnTo>
                      <a:pt x="650" y="2500"/>
                    </a:lnTo>
                    <a:lnTo>
                      <a:pt x="650" y="2500"/>
                    </a:lnTo>
                    <a:lnTo>
                      <a:pt x="600" y="2500"/>
                    </a:lnTo>
                    <a:lnTo>
                      <a:pt x="600" y="2500"/>
                    </a:lnTo>
                    <a:lnTo>
                      <a:pt x="200" y="7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5"/>
              <p:cNvSpPr/>
              <p:nvPr/>
            </p:nvSpPr>
            <p:spPr>
              <a:xfrm>
                <a:off x="4772950" y="1373573"/>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5"/>
              <p:cNvSpPr/>
              <p:nvPr/>
            </p:nvSpPr>
            <p:spPr>
              <a:xfrm>
                <a:off x="4613123" y="1371836"/>
                <a:ext cx="159827" cy="163301"/>
              </a:xfrm>
              <a:custGeom>
                <a:avLst/>
                <a:gdLst/>
                <a:ahLst/>
                <a:cxnLst/>
                <a:rect l="l" t="t" r="r" b="b"/>
                <a:pathLst>
                  <a:path w="4600" h="4700" fill="none" extrusionOk="0">
                    <a:moveTo>
                      <a:pt x="3950" y="0"/>
                    </a:moveTo>
                    <a:lnTo>
                      <a:pt x="3950" y="0"/>
                    </a:lnTo>
                    <a:lnTo>
                      <a:pt x="3900" y="300"/>
                    </a:lnTo>
                    <a:lnTo>
                      <a:pt x="3800" y="550"/>
                    </a:lnTo>
                    <a:lnTo>
                      <a:pt x="3650" y="850"/>
                    </a:lnTo>
                    <a:lnTo>
                      <a:pt x="3450" y="1100"/>
                    </a:lnTo>
                    <a:lnTo>
                      <a:pt x="3250" y="1350"/>
                    </a:lnTo>
                    <a:lnTo>
                      <a:pt x="3000" y="1550"/>
                    </a:lnTo>
                    <a:lnTo>
                      <a:pt x="2450" y="1950"/>
                    </a:lnTo>
                    <a:lnTo>
                      <a:pt x="1850" y="2300"/>
                    </a:lnTo>
                    <a:lnTo>
                      <a:pt x="1400" y="2550"/>
                    </a:lnTo>
                    <a:lnTo>
                      <a:pt x="900" y="2750"/>
                    </a:lnTo>
                    <a:lnTo>
                      <a:pt x="900" y="2750"/>
                    </a:lnTo>
                    <a:lnTo>
                      <a:pt x="900" y="4700"/>
                    </a:lnTo>
                    <a:lnTo>
                      <a:pt x="900" y="4700"/>
                    </a:lnTo>
                    <a:lnTo>
                      <a:pt x="500" y="4500"/>
                    </a:lnTo>
                    <a:lnTo>
                      <a:pt x="250" y="4450"/>
                    </a:lnTo>
                    <a:lnTo>
                      <a:pt x="0" y="4450"/>
                    </a:lnTo>
                    <a:lnTo>
                      <a:pt x="0" y="4450"/>
                    </a:lnTo>
                    <a:lnTo>
                      <a:pt x="250" y="4450"/>
                    </a:lnTo>
                    <a:lnTo>
                      <a:pt x="500" y="4500"/>
                    </a:lnTo>
                    <a:lnTo>
                      <a:pt x="900" y="4700"/>
                    </a:lnTo>
                    <a:lnTo>
                      <a:pt x="900" y="4700"/>
                    </a:lnTo>
                    <a:lnTo>
                      <a:pt x="900" y="2750"/>
                    </a:lnTo>
                    <a:lnTo>
                      <a:pt x="900" y="2750"/>
                    </a:lnTo>
                    <a:lnTo>
                      <a:pt x="1400" y="2550"/>
                    </a:lnTo>
                    <a:lnTo>
                      <a:pt x="1850" y="2300"/>
                    </a:lnTo>
                    <a:lnTo>
                      <a:pt x="2450" y="1950"/>
                    </a:lnTo>
                    <a:lnTo>
                      <a:pt x="3000" y="1550"/>
                    </a:lnTo>
                    <a:lnTo>
                      <a:pt x="3250" y="1350"/>
                    </a:lnTo>
                    <a:lnTo>
                      <a:pt x="3450" y="1100"/>
                    </a:lnTo>
                    <a:lnTo>
                      <a:pt x="3650" y="850"/>
                    </a:lnTo>
                    <a:lnTo>
                      <a:pt x="3800" y="550"/>
                    </a:lnTo>
                    <a:lnTo>
                      <a:pt x="3900" y="300"/>
                    </a:lnTo>
                    <a:lnTo>
                      <a:pt x="3950" y="0"/>
                    </a:lnTo>
                    <a:lnTo>
                      <a:pt x="3950" y="0"/>
                    </a:lnTo>
                    <a:lnTo>
                      <a:pt x="4600" y="50"/>
                    </a:lnTo>
                    <a:lnTo>
                      <a:pt x="4600" y="50"/>
                    </a:lnTo>
                    <a:lnTo>
                      <a:pt x="39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5"/>
              <p:cNvSpPr/>
              <p:nvPr/>
            </p:nvSpPr>
            <p:spPr>
              <a:xfrm>
                <a:off x="4950150" y="1352726"/>
                <a:ext cx="0" cy="0"/>
              </a:xfrm>
              <a:custGeom>
                <a:avLst/>
                <a:gdLst/>
                <a:ahLst/>
                <a:cxnLst/>
                <a:rect l="l" t="t" r="r" b="b"/>
                <a:pathLst>
                  <a:path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5"/>
              <p:cNvSpPr/>
              <p:nvPr/>
            </p:nvSpPr>
            <p:spPr>
              <a:xfrm>
                <a:off x="5009216" y="1340566"/>
                <a:ext cx="107710" cy="55592"/>
              </a:xfrm>
              <a:custGeom>
                <a:avLst/>
                <a:gdLst/>
                <a:ahLst/>
                <a:cxnLst/>
                <a:rect l="l" t="t" r="r" b="b"/>
                <a:pathLst>
                  <a:path w="3100" h="1600" fill="none" extrusionOk="0">
                    <a:moveTo>
                      <a:pt x="0" y="0"/>
                    </a:moveTo>
                    <a:lnTo>
                      <a:pt x="0" y="0"/>
                    </a:lnTo>
                    <a:lnTo>
                      <a:pt x="500" y="450"/>
                    </a:lnTo>
                    <a:lnTo>
                      <a:pt x="1000" y="850"/>
                    </a:lnTo>
                    <a:lnTo>
                      <a:pt x="1450" y="1100"/>
                    </a:lnTo>
                    <a:lnTo>
                      <a:pt x="1850" y="1300"/>
                    </a:lnTo>
                    <a:lnTo>
                      <a:pt x="2250" y="1450"/>
                    </a:lnTo>
                    <a:lnTo>
                      <a:pt x="2550" y="1550"/>
                    </a:lnTo>
                    <a:lnTo>
                      <a:pt x="3100" y="1600"/>
                    </a:lnTo>
                    <a:lnTo>
                      <a:pt x="3100" y="1600"/>
                    </a:lnTo>
                    <a:lnTo>
                      <a:pt x="2550" y="1550"/>
                    </a:lnTo>
                    <a:lnTo>
                      <a:pt x="2250" y="1450"/>
                    </a:lnTo>
                    <a:lnTo>
                      <a:pt x="1850" y="1300"/>
                    </a:lnTo>
                    <a:lnTo>
                      <a:pt x="1450" y="1100"/>
                    </a:lnTo>
                    <a:lnTo>
                      <a:pt x="1000" y="850"/>
                    </a:lnTo>
                    <a:lnTo>
                      <a:pt x="500" y="4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5"/>
              <p:cNvSpPr/>
              <p:nvPr/>
            </p:nvSpPr>
            <p:spPr>
              <a:xfrm>
                <a:off x="5005742" y="1335354"/>
                <a:ext cx="3475" cy="5212"/>
              </a:xfrm>
              <a:custGeom>
                <a:avLst/>
                <a:gdLst/>
                <a:ahLst/>
                <a:cxnLst/>
                <a:rect l="l" t="t" r="r" b="b"/>
                <a:pathLst>
                  <a:path w="100" h="150" fill="none" extrusionOk="0">
                    <a:moveTo>
                      <a:pt x="0" y="0"/>
                    </a:moveTo>
                    <a:lnTo>
                      <a:pt x="0" y="0"/>
                    </a:lnTo>
                    <a:lnTo>
                      <a:pt x="100" y="150"/>
                    </a:lnTo>
                    <a:lnTo>
                      <a:pt x="100" y="15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5"/>
              <p:cNvSpPr/>
              <p:nvPr/>
            </p:nvSpPr>
            <p:spPr>
              <a:xfrm>
                <a:off x="4884134" y="1321456"/>
                <a:ext cx="1737" cy="1737"/>
              </a:xfrm>
              <a:custGeom>
                <a:avLst/>
                <a:gdLst/>
                <a:ahLst/>
                <a:cxnLst/>
                <a:rect l="l" t="t" r="r" b="b"/>
                <a:pathLst>
                  <a:path w="50" h="50" fill="none" extrusionOk="0">
                    <a:moveTo>
                      <a:pt x="50" y="0"/>
                    </a:moveTo>
                    <a:lnTo>
                      <a:pt x="50" y="0"/>
                    </a:lnTo>
                    <a:lnTo>
                      <a:pt x="0" y="50"/>
                    </a:lnTo>
                    <a:lnTo>
                      <a:pt x="0" y="5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5"/>
              <p:cNvSpPr/>
              <p:nvPr/>
            </p:nvSpPr>
            <p:spPr>
              <a:xfrm>
                <a:off x="4887609" y="1321456"/>
                <a:ext cx="62541" cy="31270"/>
              </a:xfrm>
              <a:custGeom>
                <a:avLst/>
                <a:gdLst/>
                <a:ahLst/>
                <a:cxnLst/>
                <a:rect l="l" t="t" r="r" b="b"/>
                <a:pathLst>
                  <a:path w="1800" h="900" fill="none" extrusionOk="0">
                    <a:moveTo>
                      <a:pt x="0" y="0"/>
                    </a:moveTo>
                    <a:lnTo>
                      <a:pt x="0" y="0"/>
                    </a:lnTo>
                    <a:lnTo>
                      <a:pt x="100" y="200"/>
                    </a:lnTo>
                    <a:lnTo>
                      <a:pt x="250" y="400"/>
                    </a:lnTo>
                    <a:lnTo>
                      <a:pt x="450" y="550"/>
                    </a:lnTo>
                    <a:lnTo>
                      <a:pt x="650" y="700"/>
                    </a:lnTo>
                    <a:lnTo>
                      <a:pt x="950" y="800"/>
                    </a:lnTo>
                    <a:lnTo>
                      <a:pt x="1200" y="850"/>
                    </a:lnTo>
                    <a:lnTo>
                      <a:pt x="1800" y="900"/>
                    </a:lnTo>
                    <a:lnTo>
                      <a:pt x="1800" y="900"/>
                    </a:lnTo>
                    <a:lnTo>
                      <a:pt x="1200" y="850"/>
                    </a:lnTo>
                    <a:lnTo>
                      <a:pt x="950" y="800"/>
                    </a:lnTo>
                    <a:lnTo>
                      <a:pt x="650" y="700"/>
                    </a:lnTo>
                    <a:lnTo>
                      <a:pt x="450" y="550"/>
                    </a:lnTo>
                    <a:lnTo>
                      <a:pt x="250" y="400"/>
                    </a:lnTo>
                    <a:lnTo>
                      <a:pt x="100" y="2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5"/>
              <p:cNvSpPr/>
              <p:nvPr/>
            </p:nvSpPr>
            <p:spPr>
              <a:xfrm>
                <a:off x="4885872" y="1319719"/>
                <a:ext cx="0" cy="1737"/>
              </a:xfrm>
              <a:custGeom>
                <a:avLst/>
                <a:gdLst/>
                <a:ahLst/>
                <a:cxnLst/>
                <a:rect l="l" t="t" r="r" b="b"/>
                <a:pathLst>
                  <a:path h="50" fill="none" extrusionOk="0">
                    <a:moveTo>
                      <a:pt x="0" y="0"/>
                    </a:moveTo>
                    <a:lnTo>
                      <a:pt x="0" y="0"/>
                    </a:lnTo>
                    <a:lnTo>
                      <a:pt x="0" y="50"/>
                    </a:lnTo>
                    <a:lnTo>
                      <a:pt x="0" y="5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5"/>
              <p:cNvSpPr/>
              <p:nvPr/>
            </p:nvSpPr>
            <p:spPr>
              <a:xfrm>
                <a:off x="4368171" y="1291923"/>
                <a:ext cx="423889" cy="1090993"/>
              </a:xfrm>
              <a:custGeom>
                <a:avLst/>
                <a:gdLst/>
                <a:ahLst/>
                <a:cxnLst/>
                <a:rect l="l" t="t" r="r" b="b"/>
                <a:pathLst>
                  <a:path w="12200" h="31400" fill="none" extrusionOk="0">
                    <a:moveTo>
                      <a:pt x="4000" y="0"/>
                    </a:moveTo>
                    <a:lnTo>
                      <a:pt x="0" y="0"/>
                    </a:lnTo>
                    <a:lnTo>
                      <a:pt x="0" y="28150"/>
                    </a:lnTo>
                    <a:lnTo>
                      <a:pt x="0" y="28150"/>
                    </a:lnTo>
                    <a:lnTo>
                      <a:pt x="600" y="27650"/>
                    </a:lnTo>
                    <a:lnTo>
                      <a:pt x="1150" y="27150"/>
                    </a:lnTo>
                    <a:lnTo>
                      <a:pt x="1700" y="26800"/>
                    </a:lnTo>
                    <a:lnTo>
                      <a:pt x="2200" y="26450"/>
                    </a:lnTo>
                    <a:lnTo>
                      <a:pt x="3150" y="25900"/>
                    </a:lnTo>
                    <a:lnTo>
                      <a:pt x="3950" y="25550"/>
                    </a:lnTo>
                    <a:lnTo>
                      <a:pt x="4650" y="25350"/>
                    </a:lnTo>
                    <a:lnTo>
                      <a:pt x="5150" y="25250"/>
                    </a:lnTo>
                    <a:lnTo>
                      <a:pt x="5600" y="25200"/>
                    </a:lnTo>
                    <a:lnTo>
                      <a:pt x="5600" y="25200"/>
                    </a:lnTo>
                    <a:lnTo>
                      <a:pt x="5600" y="25200"/>
                    </a:lnTo>
                    <a:lnTo>
                      <a:pt x="5600" y="25200"/>
                    </a:lnTo>
                    <a:lnTo>
                      <a:pt x="5600" y="25200"/>
                    </a:lnTo>
                    <a:lnTo>
                      <a:pt x="5600" y="25200"/>
                    </a:lnTo>
                    <a:lnTo>
                      <a:pt x="5900" y="26850"/>
                    </a:lnTo>
                    <a:lnTo>
                      <a:pt x="6100" y="28450"/>
                    </a:lnTo>
                    <a:lnTo>
                      <a:pt x="6200" y="29950"/>
                    </a:lnTo>
                    <a:lnTo>
                      <a:pt x="6200" y="31400"/>
                    </a:lnTo>
                    <a:lnTo>
                      <a:pt x="6200" y="31400"/>
                    </a:lnTo>
                    <a:lnTo>
                      <a:pt x="6200" y="29950"/>
                    </a:lnTo>
                    <a:lnTo>
                      <a:pt x="6100" y="28450"/>
                    </a:lnTo>
                    <a:lnTo>
                      <a:pt x="5900" y="26850"/>
                    </a:lnTo>
                    <a:lnTo>
                      <a:pt x="5600" y="25200"/>
                    </a:lnTo>
                    <a:lnTo>
                      <a:pt x="5600" y="25200"/>
                    </a:lnTo>
                    <a:lnTo>
                      <a:pt x="6600" y="24550"/>
                    </a:lnTo>
                    <a:lnTo>
                      <a:pt x="7700" y="23950"/>
                    </a:lnTo>
                    <a:lnTo>
                      <a:pt x="8850" y="23350"/>
                    </a:lnTo>
                    <a:lnTo>
                      <a:pt x="10050" y="22800"/>
                    </a:lnTo>
                    <a:lnTo>
                      <a:pt x="10050" y="22800"/>
                    </a:lnTo>
                    <a:lnTo>
                      <a:pt x="10050" y="22800"/>
                    </a:lnTo>
                    <a:lnTo>
                      <a:pt x="10050" y="22800"/>
                    </a:lnTo>
                    <a:lnTo>
                      <a:pt x="11050" y="22350"/>
                    </a:lnTo>
                    <a:lnTo>
                      <a:pt x="11050" y="22350"/>
                    </a:lnTo>
                    <a:lnTo>
                      <a:pt x="11050" y="22350"/>
                    </a:lnTo>
                    <a:lnTo>
                      <a:pt x="12200" y="17550"/>
                    </a:lnTo>
                    <a:lnTo>
                      <a:pt x="12200" y="17550"/>
                    </a:lnTo>
                    <a:lnTo>
                      <a:pt x="11550" y="17350"/>
                    </a:lnTo>
                    <a:lnTo>
                      <a:pt x="10950" y="17100"/>
                    </a:lnTo>
                    <a:lnTo>
                      <a:pt x="10500" y="16850"/>
                    </a:lnTo>
                    <a:lnTo>
                      <a:pt x="10100" y="16500"/>
                    </a:lnTo>
                    <a:lnTo>
                      <a:pt x="10100" y="16500"/>
                    </a:lnTo>
                    <a:lnTo>
                      <a:pt x="9750" y="16100"/>
                    </a:lnTo>
                    <a:lnTo>
                      <a:pt x="9450" y="15650"/>
                    </a:lnTo>
                    <a:lnTo>
                      <a:pt x="9200" y="15200"/>
                    </a:lnTo>
                    <a:lnTo>
                      <a:pt x="8950" y="14650"/>
                    </a:lnTo>
                    <a:lnTo>
                      <a:pt x="8950" y="14650"/>
                    </a:lnTo>
                    <a:lnTo>
                      <a:pt x="8950" y="14650"/>
                    </a:lnTo>
                    <a:lnTo>
                      <a:pt x="8500" y="14750"/>
                    </a:lnTo>
                    <a:lnTo>
                      <a:pt x="8000" y="14750"/>
                    </a:lnTo>
                    <a:lnTo>
                      <a:pt x="8000" y="14750"/>
                    </a:lnTo>
                    <a:lnTo>
                      <a:pt x="7600" y="14750"/>
                    </a:lnTo>
                    <a:lnTo>
                      <a:pt x="7200" y="14700"/>
                    </a:lnTo>
                    <a:lnTo>
                      <a:pt x="6800" y="14600"/>
                    </a:lnTo>
                    <a:lnTo>
                      <a:pt x="6450" y="14500"/>
                    </a:lnTo>
                    <a:lnTo>
                      <a:pt x="5750" y="14250"/>
                    </a:lnTo>
                    <a:lnTo>
                      <a:pt x="5100" y="13850"/>
                    </a:lnTo>
                    <a:lnTo>
                      <a:pt x="4550" y="13400"/>
                    </a:lnTo>
                    <a:lnTo>
                      <a:pt x="4050" y="12900"/>
                    </a:lnTo>
                    <a:lnTo>
                      <a:pt x="3600" y="12350"/>
                    </a:lnTo>
                    <a:lnTo>
                      <a:pt x="3250" y="11800"/>
                    </a:lnTo>
                    <a:lnTo>
                      <a:pt x="2950" y="11200"/>
                    </a:lnTo>
                    <a:lnTo>
                      <a:pt x="2700" y="10600"/>
                    </a:lnTo>
                    <a:lnTo>
                      <a:pt x="2600" y="10000"/>
                    </a:lnTo>
                    <a:lnTo>
                      <a:pt x="2550" y="9450"/>
                    </a:lnTo>
                    <a:lnTo>
                      <a:pt x="2600" y="8950"/>
                    </a:lnTo>
                    <a:lnTo>
                      <a:pt x="2700" y="8500"/>
                    </a:lnTo>
                    <a:lnTo>
                      <a:pt x="2800" y="8300"/>
                    </a:lnTo>
                    <a:lnTo>
                      <a:pt x="2900" y="8150"/>
                    </a:lnTo>
                    <a:lnTo>
                      <a:pt x="3050" y="8000"/>
                    </a:lnTo>
                    <a:lnTo>
                      <a:pt x="3250" y="7850"/>
                    </a:lnTo>
                    <a:lnTo>
                      <a:pt x="3250" y="7850"/>
                    </a:lnTo>
                    <a:lnTo>
                      <a:pt x="3000" y="7750"/>
                    </a:lnTo>
                    <a:lnTo>
                      <a:pt x="2800" y="7600"/>
                    </a:lnTo>
                    <a:lnTo>
                      <a:pt x="2450" y="7250"/>
                    </a:lnTo>
                    <a:lnTo>
                      <a:pt x="2150" y="6850"/>
                    </a:lnTo>
                    <a:lnTo>
                      <a:pt x="1900" y="6350"/>
                    </a:lnTo>
                    <a:lnTo>
                      <a:pt x="1750" y="5800"/>
                    </a:lnTo>
                    <a:lnTo>
                      <a:pt x="1650" y="5250"/>
                    </a:lnTo>
                    <a:lnTo>
                      <a:pt x="1650" y="4650"/>
                    </a:lnTo>
                    <a:lnTo>
                      <a:pt x="1650" y="4050"/>
                    </a:lnTo>
                    <a:lnTo>
                      <a:pt x="1750" y="3450"/>
                    </a:lnTo>
                    <a:lnTo>
                      <a:pt x="1900" y="2900"/>
                    </a:lnTo>
                    <a:lnTo>
                      <a:pt x="2150" y="2350"/>
                    </a:lnTo>
                    <a:lnTo>
                      <a:pt x="2450" y="1900"/>
                    </a:lnTo>
                    <a:lnTo>
                      <a:pt x="2800" y="1500"/>
                    </a:lnTo>
                    <a:lnTo>
                      <a:pt x="3200" y="1200"/>
                    </a:lnTo>
                    <a:lnTo>
                      <a:pt x="3450" y="1100"/>
                    </a:lnTo>
                    <a:lnTo>
                      <a:pt x="3650" y="1000"/>
                    </a:lnTo>
                    <a:lnTo>
                      <a:pt x="3950" y="950"/>
                    </a:lnTo>
                    <a:lnTo>
                      <a:pt x="4200" y="900"/>
                    </a:lnTo>
                    <a:lnTo>
                      <a:pt x="4200" y="900"/>
                    </a:lnTo>
                    <a:lnTo>
                      <a:pt x="4100" y="450"/>
                    </a:lnTo>
                    <a:lnTo>
                      <a:pt x="40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5"/>
              <p:cNvSpPr/>
              <p:nvPr/>
            </p:nvSpPr>
            <p:spPr>
              <a:xfrm>
                <a:off x="5075232" y="1291923"/>
                <a:ext cx="731382" cy="1756360"/>
              </a:xfrm>
              <a:custGeom>
                <a:avLst/>
                <a:gdLst/>
                <a:ahLst/>
                <a:cxnLst/>
                <a:rect l="l" t="t" r="r" b="b"/>
                <a:pathLst>
                  <a:path w="21050" h="50550" fill="none" extrusionOk="0">
                    <a:moveTo>
                      <a:pt x="21050" y="0"/>
                    </a:moveTo>
                    <a:lnTo>
                      <a:pt x="6400" y="0"/>
                    </a:lnTo>
                    <a:lnTo>
                      <a:pt x="6400" y="0"/>
                    </a:lnTo>
                    <a:lnTo>
                      <a:pt x="6350" y="500"/>
                    </a:lnTo>
                    <a:lnTo>
                      <a:pt x="6200" y="950"/>
                    </a:lnTo>
                    <a:lnTo>
                      <a:pt x="5950" y="1400"/>
                    </a:lnTo>
                    <a:lnTo>
                      <a:pt x="5600" y="1850"/>
                    </a:lnTo>
                    <a:lnTo>
                      <a:pt x="5600" y="1850"/>
                    </a:lnTo>
                    <a:lnTo>
                      <a:pt x="6050" y="2050"/>
                    </a:lnTo>
                    <a:lnTo>
                      <a:pt x="6400" y="2300"/>
                    </a:lnTo>
                    <a:lnTo>
                      <a:pt x="6700" y="2600"/>
                    </a:lnTo>
                    <a:lnTo>
                      <a:pt x="7000" y="3000"/>
                    </a:lnTo>
                    <a:lnTo>
                      <a:pt x="7200" y="3400"/>
                    </a:lnTo>
                    <a:lnTo>
                      <a:pt x="7350" y="3850"/>
                    </a:lnTo>
                    <a:lnTo>
                      <a:pt x="7450" y="4300"/>
                    </a:lnTo>
                    <a:lnTo>
                      <a:pt x="7450" y="4750"/>
                    </a:lnTo>
                    <a:lnTo>
                      <a:pt x="7450" y="5250"/>
                    </a:lnTo>
                    <a:lnTo>
                      <a:pt x="7350" y="5700"/>
                    </a:lnTo>
                    <a:lnTo>
                      <a:pt x="7200" y="6150"/>
                    </a:lnTo>
                    <a:lnTo>
                      <a:pt x="7000" y="6600"/>
                    </a:lnTo>
                    <a:lnTo>
                      <a:pt x="6750" y="6950"/>
                    </a:lnTo>
                    <a:lnTo>
                      <a:pt x="6400" y="7300"/>
                    </a:lnTo>
                    <a:lnTo>
                      <a:pt x="6000" y="7600"/>
                    </a:lnTo>
                    <a:lnTo>
                      <a:pt x="5500" y="7850"/>
                    </a:lnTo>
                    <a:lnTo>
                      <a:pt x="5500" y="7850"/>
                    </a:lnTo>
                    <a:lnTo>
                      <a:pt x="5600" y="8300"/>
                    </a:lnTo>
                    <a:lnTo>
                      <a:pt x="5600" y="8700"/>
                    </a:lnTo>
                    <a:lnTo>
                      <a:pt x="5600" y="9050"/>
                    </a:lnTo>
                    <a:lnTo>
                      <a:pt x="5500" y="9400"/>
                    </a:lnTo>
                    <a:lnTo>
                      <a:pt x="5450" y="9750"/>
                    </a:lnTo>
                    <a:lnTo>
                      <a:pt x="5300" y="10050"/>
                    </a:lnTo>
                    <a:lnTo>
                      <a:pt x="5150" y="10350"/>
                    </a:lnTo>
                    <a:lnTo>
                      <a:pt x="4950" y="10600"/>
                    </a:lnTo>
                    <a:lnTo>
                      <a:pt x="4550" y="11100"/>
                    </a:lnTo>
                    <a:lnTo>
                      <a:pt x="4100" y="11500"/>
                    </a:lnTo>
                    <a:lnTo>
                      <a:pt x="3650" y="11850"/>
                    </a:lnTo>
                    <a:lnTo>
                      <a:pt x="3200" y="12100"/>
                    </a:lnTo>
                    <a:lnTo>
                      <a:pt x="3200" y="12100"/>
                    </a:lnTo>
                    <a:lnTo>
                      <a:pt x="3100" y="11000"/>
                    </a:lnTo>
                    <a:lnTo>
                      <a:pt x="2950" y="9850"/>
                    </a:lnTo>
                    <a:lnTo>
                      <a:pt x="2950" y="9850"/>
                    </a:lnTo>
                    <a:lnTo>
                      <a:pt x="2950" y="9850"/>
                    </a:lnTo>
                    <a:lnTo>
                      <a:pt x="3100" y="11000"/>
                    </a:lnTo>
                    <a:lnTo>
                      <a:pt x="3200" y="12100"/>
                    </a:lnTo>
                    <a:lnTo>
                      <a:pt x="3200" y="12100"/>
                    </a:lnTo>
                    <a:lnTo>
                      <a:pt x="3200" y="13200"/>
                    </a:lnTo>
                    <a:lnTo>
                      <a:pt x="3150" y="14100"/>
                    </a:lnTo>
                    <a:lnTo>
                      <a:pt x="3150" y="14100"/>
                    </a:lnTo>
                    <a:lnTo>
                      <a:pt x="3000" y="14650"/>
                    </a:lnTo>
                    <a:lnTo>
                      <a:pt x="2800" y="15150"/>
                    </a:lnTo>
                    <a:lnTo>
                      <a:pt x="2500" y="15600"/>
                    </a:lnTo>
                    <a:lnTo>
                      <a:pt x="2100" y="16000"/>
                    </a:lnTo>
                    <a:lnTo>
                      <a:pt x="1700" y="16350"/>
                    </a:lnTo>
                    <a:lnTo>
                      <a:pt x="1150" y="16700"/>
                    </a:lnTo>
                    <a:lnTo>
                      <a:pt x="600" y="16950"/>
                    </a:lnTo>
                    <a:lnTo>
                      <a:pt x="0" y="17200"/>
                    </a:lnTo>
                    <a:lnTo>
                      <a:pt x="0" y="21600"/>
                    </a:lnTo>
                    <a:lnTo>
                      <a:pt x="0" y="21600"/>
                    </a:lnTo>
                    <a:lnTo>
                      <a:pt x="350" y="21750"/>
                    </a:lnTo>
                    <a:lnTo>
                      <a:pt x="1250" y="22150"/>
                    </a:lnTo>
                    <a:lnTo>
                      <a:pt x="1250" y="22150"/>
                    </a:lnTo>
                    <a:lnTo>
                      <a:pt x="1500" y="23000"/>
                    </a:lnTo>
                    <a:lnTo>
                      <a:pt x="1700" y="23900"/>
                    </a:lnTo>
                    <a:lnTo>
                      <a:pt x="1850" y="24950"/>
                    </a:lnTo>
                    <a:lnTo>
                      <a:pt x="1900" y="25450"/>
                    </a:lnTo>
                    <a:lnTo>
                      <a:pt x="1950" y="25950"/>
                    </a:lnTo>
                    <a:lnTo>
                      <a:pt x="1950" y="25950"/>
                    </a:lnTo>
                    <a:lnTo>
                      <a:pt x="1900" y="25450"/>
                    </a:lnTo>
                    <a:lnTo>
                      <a:pt x="1850" y="24950"/>
                    </a:lnTo>
                    <a:lnTo>
                      <a:pt x="1700" y="23900"/>
                    </a:lnTo>
                    <a:lnTo>
                      <a:pt x="1500" y="23000"/>
                    </a:lnTo>
                    <a:lnTo>
                      <a:pt x="1250" y="22150"/>
                    </a:lnTo>
                    <a:lnTo>
                      <a:pt x="1250" y="22150"/>
                    </a:lnTo>
                    <a:lnTo>
                      <a:pt x="2200" y="22700"/>
                    </a:lnTo>
                    <a:lnTo>
                      <a:pt x="3350" y="23400"/>
                    </a:lnTo>
                    <a:lnTo>
                      <a:pt x="4650" y="24200"/>
                    </a:lnTo>
                    <a:lnTo>
                      <a:pt x="5300" y="24700"/>
                    </a:lnTo>
                    <a:lnTo>
                      <a:pt x="5950" y="25200"/>
                    </a:lnTo>
                    <a:lnTo>
                      <a:pt x="5950" y="25200"/>
                    </a:lnTo>
                    <a:lnTo>
                      <a:pt x="5950" y="25200"/>
                    </a:lnTo>
                    <a:lnTo>
                      <a:pt x="6450" y="25400"/>
                    </a:lnTo>
                    <a:lnTo>
                      <a:pt x="7050" y="25650"/>
                    </a:lnTo>
                    <a:lnTo>
                      <a:pt x="7650" y="25950"/>
                    </a:lnTo>
                    <a:lnTo>
                      <a:pt x="8300" y="26350"/>
                    </a:lnTo>
                    <a:lnTo>
                      <a:pt x="8950" y="26800"/>
                    </a:lnTo>
                    <a:lnTo>
                      <a:pt x="9650" y="27300"/>
                    </a:lnTo>
                    <a:lnTo>
                      <a:pt x="10400" y="27950"/>
                    </a:lnTo>
                    <a:lnTo>
                      <a:pt x="11100" y="28650"/>
                    </a:lnTo>
                    <a:lnTo>
                      <a:pt x="11800" y="29450"/>
                    </a:lnTo>
                    <a:lnTo>
                      <a:pt x="12550" y="30400"/>
                    </a:lnTo>
                    <a:lnTo>
                      <a:pt x="13250" y="31400"/>
                    </a:lnTo>
                    <a:lnTo>
                      <a:pt x="13900" y="32550"/>
                    </a:lnTo>
                    <a:lnTo>
                      <a:pt x="14550" y="33850"/>
                    </a:lnTo>
                    <a:lnTo>
                      <a:pt x="15200" y="35250"/>
                    </a:lnTo>
                    <a:lnTo>
                      <a:pt x="15750" y="36850"/>
                    </a:lnTo>
                    <a:lnTo>
                      <a:pt x="16300" y="38550"/>
                    </a:lnTo>
                    <a:lnTo>
                      <a:pt x="16300" y="38550"/>
                    </a:lnTo>
                    <a:lnTo>
                      <a:pt x="16300" y="38550"/>
                    </a:lnTo>
                    <a:lnTo>
                      <a:pt x="16800" y="39750"/>
                    </a:lnTo>
                    <a:lnTo>
                      <a:pt x="18050" y="42750"/>
                    </a:lnTo>
                    <a:lnTo>
                      <a:pt x="19650" y="46650"/>
                    </a:lnTo>
                    <a:lnTo>
                      <a:pt x="20400" y="48650"/>
                    </a:lnTo>
                    <a:lnTo>
                      <a:pt x="21050" y="50550"/>
                    </a:lnTo>
                    <a:lnTo>
                      <a:pt x="210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5"/>
              <p:cNvSpPr/>
              <p:nvPr/>
            </p:nvSpPr>
            <p:spPr>
              <a:xfrm>
                <a:off x="5281965" y="2167497"/>
                <a:ext cx="359611" cy="463846"/>
              </a:xfrm>
              <a:custGeom>
                <a:avLst/>
                <a:gdLst/>
                <a:ahLst/>
                <a:cxnLst/>
                <a:rect l="l" t="t" r="r" b="b"/>
                <a:pathLst>
                  <a:path w="10350" h="13350" extrusionOk="0">
                    <a:moveTo>
                      <a:pt x="0" y="0"/>
                    </a:moveTo>
                    <a:lnTo>
                      <a:pt x="950" y="800"/>
                    </a:lnTo>
                    <a:lnTo>
                      <a:pt x="1850" y="1700"/>
                    </a:lnTo>
                    <a:lnTo>
                      <a:pt x="2650" y="2700"/>
                    </a:lnTo>
                    <a:lnTo>
                      <a:pt x="3050" y="3200"/>
                    </a:lnTo>
                    <a:lnTo>
                      <a:pt x="3400" y="3750"/>
                    </a:lnTo>
                    <a:lnTo>
                      <a:pt x="3750" y="4300"/>
                    </a:lnTo>
                    <a:lnTo>
                      <a:pt x="4050" y="4900"/>
                    </a:lnTo>
                    <a:lnTo>
                      <a:pt x="4300" y="5450"/>
                    </a:lnTo>
                    <a:lnTo>
                      <a:pt x="4500" y="6100"/>
                    </a:lnTo>
                    <a:lnTo>
                      <a:pt x="4700" y="6700"/>
                    </a:lnTo>
                    <a:lnTo>
                      <a:pt x="4800" y="7350"/>
                    </a:lnTo>
                    <a:lnTo>
                      <a:pt x="4900" y="8000"/>
                    </a:lnTo>
                    <a:lnTo>
                      <a:pt x="4950" y="8700"/>
                    </a:lnTo>
                    <a:lnTo>
                      <a:pt x="4900" y="8950"/>
                    </a:lnTo>
                    <a:lnTo>
                      <a:pt x="4900" y="9100"/>
                    </a:lnTo>
                    <a:lnTo>
                      <a:pt x="4950" y="9600"/>
                    </a:lnTo>
                    <a:lnTo>
                      <a:pt x="5000" y="10100"/>
                    </a:lnTo>
                    <a:lnTo>
                      <a:pt x="5100" y="10600"/>
                    </a:lnTo>
                    <a:lnTo>
                      <a:pt x="5250" y="11100"/>
                    </a:lnTo>
                    <a:lnTo>
                      <a:pt x="5650" y="12200"/>
                    </a:lnTo>
                    <a:lnTo>
                      <a:pt x="61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5"/>
              <p:cNvSpPr/>
              <p:nvPr/>
            </p:nvSpPr>
            <p:spPr>
              <a:xfrm>
                <a:off x="5281965" y="2167497"/>
                <a:ext cx="359611" cy="463846"/>
              </a:xfrm>
              <a:custGeom>
                <a:avLst/>
                <a:gdLst/>
                <a:ahLst/>
                <a:cxnLst/>
                <a:rect l="l" t="t" r="r" b="b"/>
                <a:pathLst>
                  <a:path w="10350" h="13350" fill="none" extrusionOk="0">
                    <a:moveTo>
                      <a:pt x="0" y="0"/>
                    </a:moveTo>
                    <a:lnTo>
                      <a:pt x="0" y="0"/>
                    </a:lnTo>
                    <a:lnTo>
                      <a:pt x="950" y="800"/>
                    </a:lnTo>
                    <a:lnTo>
                      <a:pt x="1850" y="1700"/>
                    </a:lnTo>
                    <a:lnTo>
                      <a:pt x="2650" y="2700"/>
                    </a:lnTo>
                    <a:lnTo>
                      <a:pt x="3050" y="3200"/>
                    </a:lnTo>
                    <a:lnTo>
                      <a:pt x="3400" y="3750"/>
                    </a:lnTo>
                    <a:lnTo>
                      <a:pt x="3750" y="4300"/>
                    </a:lnTo>
                    <a:lnTo>
                      <a:pt x="4050" y="4900"/>
                    </a:lnTo>
                    <a:lnTo>
                      <a:pt x="4300" y="5450"/>
                    </a:lnTo>
                    <a:lnTo>
                      <a:pt x="4500" y="6100"/>
                    </a:lnTo>
                    <a:lnTo>
                      <a:pt x="4700" y="6700"/>
                    </a:lnTo>
                    <a:lnTo>
                      <a:pt x="4800" y="7350"/>
                    </a:lnTo>
                    <a:lnTo>
                      <a:pt x="4900" y="8000"/>
                    </a:lnTo>
                    <a:lnTo>
                      <a:pt x="4950" y="8700"/>
                    </a:lnTo>
                    <a:lnTo>
                      <a:pt x="4950" y="8700"/>
                    </a:lnTo>
                    <a:lnTo>
                      <a:pt x="4900" y="8950"/>
                    </a:lnTo>
                    <a:lnTo>
                      <a:pt x="4900" y="8950"/>
                    </a:lnTo>
                    <a:lnTo>
                      <a:pt x="4900" y="9100"/>
                    </a:lnTo>
                    <a:lnTo>
                      <a:pt x="4900" y="9100"/>
                    </a:lnTo>
                    <a:lnTo>
                      <a:pt x="4950" y="9600"/>
                    </a:lnTo>
                    <a:lnTo>
                      <a:pt x="5000" y="10100"/>
                    </a:lnTo>
                    <a:lnTo>
                      <a:pt x="5100" y="10600"/>
                    </a:lnTo>
                    <a:lnTo>
                      <a:pt x="5250" y="11100"/>
                    </a:lnTo>
                    <a:lnTo>
                      <a:pt x="5650" y="12200"/>
                    </a:lnTo>
                    <a:lnTo>
                      <a:pt x="6150" y="13350"/>
                    </a:lnTo>
                    <a:lnTo>
                      <a:pt x="6150" y="13350"/>
                    </a:lnTo>
                    <a:lnTo>
                      <a:pt x="10350" y="13350"/>
                    </a:lnTo>
                    <a:lnTo>
                      <a:pt x="10350" y="13350"/>
                    </a:lnTo>
                    <a:lnTo>
                      <a:pt x="10350" y="13350"/>
                    </a:lnTo>
                    <a:lnTo>
                      <a:pt x="9800" y="11650"/>
                    </a:lnTo>
                    <a:lnTo>
                      <a:pt x="9250" y="10050"/>
                    </a:lnTo>
                    <a:lnTo>
                      <a:pt x="8600" y="8650"/>
                    </a:lnTo>
                    <a:lnTo>
                      <a:pt x="7950" y="7350"/>
                    </a:lnTo>
                    <a:lnTo>
                      <a:pt x="7300" y="6200"/>
                    </a:lnTo>
                    <a:lnTo>
                      <a:pt x="6600" y="5200"/>
                    </a:lnTo>
                    <a:lnTo>
                      <a:pt x="5850" y="4250"/>
                    </a:lnTo>
                    <a:lnTo>
                      <a:pt x="5150" y="3450"/>
                    </a:lnTo>
                    <a:lnTo>
                      <a:pt x="4450" y="2750"/>
                    </a:lnTo>
                    <a:lnTo>
                      <a:pt x="3700" y="2100"/>
                    </a:lnTo>
                    <a:lnTo>
                      <a:pt x="3000" y="1600"/>
                    </a:lnTo>
                    <a:lnTo>
                      <a:pt x="2350" y="1150"/>
                    </a:lnTo>
                    <a:lnTo>
                      <a:pt x="1700" y="750"/>
                    </a:lnTo>
                    <a:lnTo>
                      <a:pt x="1100" y="450"/>
                    </a:lnTo>
                    <a:lnTo>
                      <a:pt x="500" y="2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5"/>
              <p:cNvSpPr/>
              <p:nvPr/>
            </p:nvSpPr>
            <p:spPr>
              <a:xfrm>
                <a:off x="5495646" y="2631342"/>
                <a:ext cx="145929" cy="39957"/>
              </a:xfrm>
              <a:custGeom>
                <a:avLst/>
                <a:gdLst/>
                <a:ahLst/>
                <a:cxnLst/>
                <a:rect l="l" t="t" r="r" b="b"/>
                <a:pathLst>
                  <a:path w="4200" h="1150" extrusionOk="0">
                    <a:moveTo>
                      <a:pt x="0" y="0"/>
                    </a:moveTo>
                    <a:lnTo>
                      <a:pt x="550" y="1150"/>
                    </a:lnTo>
                    <a:lnTo>
                      <a:pt x="42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5"/>
              <p:cNvSpPr/>
              <p:nvPr/>
            </p:nvSpPr>
            <p:spPr>
              <a:xfrm>
                <a:off x="5495646" y="2631342"/>
                <a:ext cx="145929" cy="39957"/>
              </a:xfrm>
              <a:custGeom>
                <a:avLst/>
                <a:gdLst/>
                <a:ahLst/>
                <a:cxnLst/>
                <a:rect l="l" t="t" r="r" b="b"/>
                <a:pathLst>
                  <a:path w="4200" h="1150" fill="none" extrusionOk="0">
                    <a:moveTo>
                      <a:pt x="4200" y="0"/>
                    </a:moveTo>
                    <a:lnTo>
                      <a:pt x="0" y="0"/>
                    </a:lnTo>
                    <a:lnTo>
                      <a:pt x="0" y="0"/>
                    </a:lnTo>
                    <a:lnTo>
                      <a:pt x="550" y="1150"/>
                    </a:lnTo>
                    <a:lnTo>
                      <a:pt x="550" y="1150"/>
                    </a:lnTo>
                    <a:lnTo>
                      <a:pt x="550" y="1150"/>
                    </a:lnTo>
                    <a:lnTo>
                      <a:pt x="42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5"/>
              <p:cNvSpPr/>
              <p:nvPr/>
            </p:nvSpPr>
            <p:spPr>
              <a:xfrm>
                <a:off x="5049173" y="1592467"/>
                <a:ext cx="111184" cy="111184"/>
              </a:xfrm>
              <a:custGeom>
                <a:avLst/>
                <a:gdLst/>
                <a:ahLst/>
                <a:cxnLst/>
                <a:rect l="l" t="t" r="r" b="b"/>
                <a:pathLst>
                  <a:path w="3200" h="3200" extrusionOk="0">
                    <a:moveTo>
                      <a:pt x="1600" y="0"/>
                    </a:moveTo>
                    <a:lnTo>
                      <a:pt x="1300" y="50"/>
                    </a:lnTo>
                    <a:lnTo>
                      <a:pt x="1050" y="100"/>
                    </a:lnTo>
                    <a:lnTo>
                      <a:pt x="750" y="250"/>
                    </a:lnTo>
                    <a:lnTo>
                      <a:pt x="550" y="400"/>
                    </a:lnTo>
                    <a:lnTo>
                      <a:pt x="350" y="600"/>
                    </a:lnTo>
                    <a:lnTo>
                      <a:pt x="200" y="800"/>
                    </a:lnTo>
                    <a:lnTo>
                      <a:pt x="100" y="1050"/>
                    </a:lnTo>
                    <a:lnTo>
                      <a:pt x="0" y="1350"/>
                    </a:lnTo>
                    <a:lnTo>
                      <a:pt x="0" y="1600"/>
                    </a:lnTo>
                    <a:lnTo>
                      <a:pt x="0" y="1900"/>
                    </a:lnTo>
                    <a:lnTo>
                      <a:pt x="0" y="1950"/>
                    </a:lnTo>
                    <a:lnTo>
                      <a:pt x="100" y="2200"/>
                    </a:lnTo>
                    <a:lnTo>
                      <a:pt x="200" y="2450"/>
                    </a:lnTo>
                    <a:lnTo>
                      <a:pt x="400" y="2650"/>
                    </a:lnTo>
                    <a:lnTo>
                      <a:pt x="600" y="2850"/>
                    </a:lnTo>
                    <a:lnTo>
                      <a:pt x="800" y="3000"/>
                    </a:lnTo>
                    <a:lnTo>
                      <a:pt x="1050" y="3100"/>
                    </a:lnTo>
                    <a:lnTo>
                      <a:pt x="1300" y="3200"/>
                    </a:lnTo>
                    <a:lnTo>
                      <a:pt x="1900" y="3200"/>
                    </a:lnTo>
                    <a:lnTo>
                      <a:pt x="2150" y="3100"/>
                    </a:lnTo>
                    <a:lnTo>
                      <a:pt x="2400" y="3000"/>
                    </a:lnTo>
                    <a:lnTo>
                      <a:pt x="2650" y="2850"/>
                    </a:lnTo>
                    <a:lnTo>
                      <a:pt x="2800" y="2650"/>
                    </a:lnTo>
                    <a:lnTo>
                      <a:pt x="2950" y="2400"/>
                    </a:lnTo>
                    <a:lnTo>
                      <a:pt x="3100" y="2150"/>
                    </a:lnTo>
                    <a:lnTo>
                      <a:pt x="3150" y="1900"/>
                    </a:lnTo>
                    <a:lnTo>
                      <a:pt x="3200" y="1600"/>
                    </a:lnTo>
                    <a:lnTo>
                      <a:pt x="3150" y="1350"/>
                    </a:lnTo>
                    <a:lnTo>
                      <a:pt x="3150" y="1250"/>
                    </a:lnTo>
                    <a:lnTo>
                      <a:pt x="2950" y="1200"/>
                    </a:lnTo>
                    <a:lnTo>
                      <a:pt x="2900" y="650"/>
                    </a:lnTo>
                    <a:lnTo>
                      <a:pt x="2850" y="650"/>
                    </a:lnTo>
                    <a:lnTo>
                      <a:pt x="2600" y="400"/>
                    </a:lnTo>
                    <a:lnTo>
                      <a:pt x="2300" y="200"/>
                    </a:lnTo>
                    <a:lnTo>
                      <a:pt x="1950" y="50"/>
                    </a:lnTo>
                    <a:lnTo>
                      <a:pt x="160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5"/>
              <p:cNvSpPr/>
              <p:nvPr/>
            </p:nvSpPr>
            <p:spPr>
              <a:xfrm>
                <a:off x="5049173" y="1592467"/>
                <a:ext cx="111184" cy="111184"/>
              </a:xfrm>
              <a:custGeom>
                <a:avLst/>
                <a:gdLst/>
                <a:ahLst/>
                <a:cxnLst/>
                <a:rect l="l" t="t" r="r" b="b"/>
                <a:pathLst>
                  <a:path w="3200" h="3200" fill="none" extrusionOk="0">
                    <a:moveTo>
                      <a:pt x="1600" y="0"/>
                    </a:moveTo>
                    <a:lnTo>
                      <a:pt x="1600" y="0"/>
                    </a:lnTo>
                    <a:lnTo>
                      <a:pt x="1600" y="0"/>
                    </a:lnTo>
                    <a:lnTo>
                      <a:pt x="1600" y="0"/>
                    </a:lnTo>
                    <a:lnTo>
                      <a:pt x="1300" y="50"/>
                    </a:lnTo>
                    <a:lnTo>
                      <a:pt x="1300" y="50"/>
                    </a:lnTo>
                    <a:lnTo>
                      <a:pt x="1300" y="50"/>
                    </a:lnTo>
                    <a:lnTo>
                      <a:pt x="1050" y="100"/>
                    </a:lnTo>
                    <a:lnTo>
                      <a:pt x="750" y="250"/>
                    </a:lnTo>
                    <a:lnTo>
                      <a:pt x="550" y="400"/>
                    </a:lnTo>
                    <a:lnTo>
                      <a:pt x="350" y="600"/>
                    </a:lnTo>
                    <a:lnTo>
                      <a:pt x="200" y="800"/>
                    </a:lnTo>
                    <a:lnTo>
                      <a:pt x="100" y="1050"/>
                    </a:lnTo>
                    <a:lnTo>
                      <a:pt x="0" y="1350"/>
                    </a:lnTo>
                    <a:lnTo>
                      <a:pt x="0" y="1600"/>
                    </a:lnTo>
                    <a:lnTo>
                      <a:pt x="0" y="1600"/>
                    </a:lnTo>
                    <a:lnTo>
                      <a:pt x="0" y="1900"/>
                    </a:lnTo>
                    <a:lnTo>
                      <a:pt x="0" y="1900"/>
                    </a:lnTo>
                    <a:lnTo>
                      <a:pt x="0" y="1950"/>
                    </a:lnTo>
                    <a:lnTo>
                      <a:pt x="0" y="1950"/>
                    </a:lnTo>
                    <a:lnTo>
                      <a:pt x="100" y="2200"/>
                    </a:lnTo>
                    <a:lnTo>
                      <a:pt x="200" y="2450"/>
                    </a:lnTo>
                    <a:lnTo>
                      <a:pt x="400" y="2650"/>
                    </a:lnTo>
                    <a:lnTo>
                      <a:pt x="600" y="2850"/>
                    </a:lnTo>
                    <a:lnTo>
                      <a:pt x="800" y="3000"/>
                    </a:lnTo>
                    <a:lnTo>
                      <a:pt x="1050" y="3100"/>
                    </a:lnTo>
                    <a:lnTo>
                      <a:pt x="1300" y="3200"/>
                    </a:lnTo>
                    <a:lnTo>
                      <a:pt x="1600" y="3200"/>
                    </a:lnTo>
                    <a:lnTo>
                      <a:pt x="1600" y="3200"/>
                    </a:lnTo>
                    <a:lnTo>
                      <a:pt x="1600" y="3200"/>
                    </a:lnTo>
                    <a:lnTo>
                      <a:pt x="1600" y="3200"/>
                    </a:lnTo>
                    <a:lnTo>
                      <a:pt x="1600" y="3200"/>
                    </a:lnTo>
                    <a:lnTo>
                      <a:pt x="1600" y="3200"/>
                    </a:lnTo>
                    <a:lnTo>
                      <a:pt x="1850" y="3200"/>
                    </a:lnTo>
                    <a:lnTo>
                      <a:pt x="1850" y="3200"/>
                    </a:lnTo>
                    <a:lnTo>
                      <a:pt x="1900" y="3200"/>
                    </a:lnTo>
                    <a:lnTo>
                      <a:pt x="1900" y="3200"/>
                    </a:lnTo>
                    <a:lnTo>
                      <a:pt x="1900" y="3200"/>
                    </a:lnTo>
                    <a:lnTo>
                      <a:pt x="2150" y="3100"/>
                    </a:lnTo>
                    <a:lnTo>
                      <a:pt x="2400" y="3000"/>
                    </a:lnTo>
                    <a:lnTo>
                      <a:pt x="2650" y="2850"/>
                    </a:lnTo>
                    <a:lnTo>
                      <a:pt x="2800" y="2650"/>
                    </a:lnTo>
                    <a:lnTo>
                      <a:pt x="2950" y="2400"/>
                    </a:lnTo>
                    <a:lnTo>
                      <a:pt x="3100" y="2150"/>
                    </a:lnTo>
                    <a:lnTo>
                      <a:pt x="3150" y="1900"/>
                    </a:lnTo>
                    <a:lnTo>
                      <a:pt x="3200" y="1600"/>
                    </a:lnTo>
                    <a:lnTo>
                      <a:pt x="3200" y="1600"/>
                    </a:lnTo>
                    <a:lnTo>
                      <a:pt x="3150" y="1350"/>
                    </a:lnTo>
                    <a:lnTo>
                      <a:pt x="3150" y="1350"/>
                    </a:lnTo>
                    <a:lnTo>
                      <a:pt x="3150" y="1250"/>
                    </a:lnTo>
                    <a:lnTo>
                      <a:pt x="3150" y="1250"/>
                    </a:lnTo>
                    <a:lnTo>
                      <a:pt x="2950" y="1200"/>
                    </a:lnTo>
                    <a:lnTo>
                      <a:pt x="2900" y="650"/>
                    </a:lnTo>
                    <a:lnTo>
                      <a:pt x="2900" y="650"/>
                    </a:lnTo>
                    <a:lnTo>
                      <a:pt x="2900" y="650"/>
                    </a:lnTo>
                    <a:lnTo>
                      <a:pt x="2850" y="650"/>
                    </a:lnTo>
                    <a:lnTo>
                      <a:pt x="2850" y="650"/>
                    </a:lnTo>
                    <a:lnTo>
                      <a:pt x="2850" y="650"/>
                    </a:lnTo>
                    <a:lnTo>
                      <a:pt x="2850" y="650"/>
                    </a:lnTo>
                    <a:lnTo>
                      <a:pt x="2850" y="650"/>
                    </a:lnTo>
                    <a:lnTo>
                      <a:pt x="2850" y="650"/>
                    </a:lnTo>
                    <a:lnTo>
                      <a:pt x="2600" y="400"/>
                    </a:lnTo>
                    <a:lnTo>
                      <a:pt x="2300" y="200"/>
                    </a:lnTo>
                    <a:lnTo>
                      <a:pt x="1950" y="50"/>
                    </a:lnTo>
                    <a:lnTo>
                      <a:pt x="1600" y="0"/>
                    </a:lnTo>
                    <a:lnTo>
                      <a:pt x="1600" y="0"/>
                    </a:lnTo>
                    <a:lnTo>
                      <a:pt x="1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5"/>
              <p:cNvSpPr/>
              <p:nvPr/>
            </p:nvSpPr>
            <p:spPr>
              <a:xfrm>
                <a:off x="5149934" y="1615051"/>
                <a:ext cx="8686" cy="20847"/>
              </a:xfrm>
              <a:custGeom>
                <a:avLst/>
                <a:gdLst/>
                <a:ahLst/>
                <a:cxnLst/>
                <a:rect l="l" t="t" r="r" b="b"/>
                <a:pathLst>
                  <a:path w="250" h="600" extrusionOk="0">
                    <a:moveTo>
                      <a:pt x="0" y="0"/>
                    </a:moveTo>
                    <a:lnTo>
                      <a:pt x="50" y="550"/>
                    </a:lnTo>
                    <a:lnTo>
                      <a:pt x="250" y="600"/>
                    </a:lnTo>
                    <a:lnTo>
                      <a:pt x="150" y="300"/>
                    </a:lnTo>
                    <a:lnTo>
                      <a:pt x="0" y="0"/>
                    </a:lnTo>
                    <a:close/>
                  </a:path>
                </a:pathLst>
              </a:custGeom>
              <a:solidFill>
                <a:srgbClr val="FE9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5"/>
              <p:cNvSpPr/>
              <p:nvPr/>
            </p:nvSpPr>
            <p:spPr>
              <a:xfrm>
                <a:off x="5149934" y="1615051"/>
                <a:ext cx="8686" cy="20847"/>
              </a:xfrm>
              <a:custGeom>
                <a:avLst/>
                <a:gdLst/>
                <a:ahLst/>
                <a:cxnLst/>
                <a:rect l="l" t="t" r="r" b="b"/>
                <a:pathLst>
                  <a:path w="250" h="600" fill="none" extrusionOk="0">
                    <a:moveTo>
                      <a:pt x="0" y="0"/>
                    </a:moveTo>
                    <a:lnTo>
                      <a:pt x="50" y="550"/>
                    </a:lnTo>
                    <a:lnTo>
                      <a:pt x="50" y="550"/>
                    </a:lnTo>
                    <a:lnTo>
                      <a:pt x="250" y="600"/>
                    </a:lnTo>
                    <a:lnTo>
                      <a:pt x="250" y="600"/>
                    </a:lnTo>
                    <a:lnTo>
                      <a:pt x="150" y="3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5"/>
              <p:cNvSpPr/>
              <p:nvPr/>
            </p:nvSpPr>
            <p:spPr>
              <a:xfrm>
                <a:off x="4696511" y="1628949"/>
                <a:ext cx="109447" cy="111184"/>
              </a:xfrm>
              <a:custGeom>
                <a:avLst/>
                <a:gdLst/>
                <a:ahLst/>
                <a:cxnLst/>
                <a:rect l="l" t="t" r="r" b="b"/>
                <a:pathLst>
                  <a:path w="3150" h="3200" extrusionOk="0">
                    <a:moveTo>
                      <a:pt x="1300" y="0"/>
                    </a:moveTo>
                    <a:lnTo>
                      <a:pt x="1000" y="100"/>
                    </a:lnTo>
                    <a:lnTo>
                      <a:pt x="750" y="200"/>
                    </a:lnTo>
                    <a:lnTo>
                      <a:pt x="550" y="350"/>
                    </a:lnTo>
                    <a:lnTo>
                      <a:pt x="350" y="550"/>
                    </a:lnTo>
                    <a:lnTo>
                      <a:pt x="200" y="800"/>
                    </a:lnTo>
                    <a:lnTo>
                      <a:pt x="100" y="1050"/>
                    </a:lnTo>
                    <a:lnTo>
                      <a:pt x="0" y="1300"/>
                    </a:lnTo>
                    <a:lnTo>
                      <a:pt x="0" y="1550"/>
                    </a:lnTo>
                    <a:lnTo>
                      <a:pt x="0" y="1850"/>
                    </a:lnTo>
                    <a:lnTo>
                      <a:pt x="0" y="1900"/>
                    </a:lnTo>
                    <a:lnTo>
                      <a:pt x="100" y="2150"/>
                    </a:lnTo>
                    <a:lnTo>
                      <a:pt x="200" y="2400"/>
                    </a:lnTo>
                    <a:lnTo>
                      <a:pt x="350" y="2650"/>
                    </a:lnTo>
                    <a:lnTo>
                      <a:pt x="550" y="2800"/>
                    </a:lnTo>
                    <a:lnTo>
                      <a:pt x="800" y="2950"/>
                    </a:lnTo>
                    <a:lnTo>
                      <a:pt x="1050" y="3100"/>
                    </a:lnTo>
                    <a:lnTo>
                      <a:pt x="1300" y="3150"/>
                    </a:lnTo>
                    <a:lnTo>
                      <a:pt x="1550" y="3200"/>
                    </a:lnTo>
                    <a:lnTo>
                      <a:pt x="1600" y="3200"/>
                    </a:lnTo>
                    <a:lnTo>
                      <a:pt x="1850" y="3150"/>
                    </a:lnTo>
                    <a:lnTo>
                      <a:pt x="2150" y="3050"/>
                    </a:lnTo>
                    <a:lnTo>
                      <a:pt x="2400" y="2950"/>
                    </a:lnTo>
                    <a:lnTo>
                      <a:pt x="2600" y="2800"/>
                    </a:lnTo>
                    <a:lnTo>
                      <a:pt x="2800" y="2600"/>
                    </a:lnTo>
                    <a:lnTo>
                      <a:pt x="2950" y="2400"/>
                    </a:lnTo>
                    <a:lnTo>
                      <a:pt x="3100" y="2150"/>
                    </a:lnTo>
                    <a:lnTo>
                      <a:pt x="3150" y="1850"/>
                    </a:lnTo>
                    <a:lnTo>
                      <a:pt x="3150" y="1600"/>
                    </a:lnTo>
                    <a:lnTo>
                      <a:pt x="3150" y="1300"/>
                    </a:lnTo>
                    <a:lnTo>
                      <a:pt x="3150" y="1250"/>
                    </a:lnTo>
                    <a:lnTo>
                      <a:pt x="3050" y="1000"/>
                    </a:lnTo>
                    <a:lnTo>
                      <a:pt x="2950" y="750"/>
                    </a:lnTo>
                    <a:lnTo>
                      <a:pt x="2800" y="550"/>
                    </a:lnTo>
                    <a:lnTo>
                      <a:pt x="2600" y="350"/>
                    </a:lnTo>
                    <a:lnTo>
                      <a:pt x="2350" y="200"/>
                    </a:lnTo>
                    <a:lnTo>
                      <a:pt x="2100" y="100"/>
                    </a:lnTo>
                    <a:lnTo>
                      <a:pt x="185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5"/>
              <p:cNvSpPr/>
              <p:nvPr/>
            </p:nvSpPr>
            <p:spPr>
              <a:xfrm>
                <a:off x="4717358" y="2042415"/>
                <a:ext cx="425626" cy="314442"/>
              </a:xfrm>
              <a:custGeom>
                <a:avLst/>
                <a:gdLst/>
                <a:ahLst/>
                <a:cxnLst/>
                <a:rect l="l" t="t" r="r" b="b"/>
                <a:pathLst>
                  <a:path w="12250" h="9050" extrusionOk="0">
                    <a:moveTo>
                      <a:pt x="10300" y="0"/>
                    </a:moveTo>
                    <a:lnTo>
                      <a:pt x="10400" y="350"/>
                    </a:lnTo>
                    <a:lnTo>
                      <a:pt x="10650" y="1250"/>
                    </a:lnTo>
                    <a:lnTo>
                      <a:pt x="10800" y="1850"/>
                    </a:lnTo>
                    <a:lnTo>
                      <a:pt x="10950" y="2500"/>
                    </a:lnTo>
                    <a:lnTo>
                      <a:pt x="11000" y="3200"/>
                    </a:lnTo>
                    <a:lnTo>
                      <a:pt x="11050" y="3950"/>
                    </a:lnTo>
                    <a:lnTo>
                      <a:pt x="11000" y="4700"/>
                    </a:lnTo>
                    <a:lnTo>
                      <a:pt x="10900" y="5400"/>
                    </a:lnTo>
                    <a:lnTo>
                      <a:pt x="10800" y="5750"/>
                    </a:lnTo>
                    <a:lnTo>
                      <a:pt x="10650" y="6050"/>
                    </a:lnTo>
                    <a:lnTo>
                      <a:pt x="10500" y="6400"/>
                    </a:lnTo>
                    <a:lnTo>
                      <a:pt x="10300" y="6650"/>
                    </a:lnTo>
                    <a:lnTo>
                      <a:pt x="10050" y="6950"/>
                    </a:lnTo>
                    <a:lnTo>
                      <a:pt x="9800" y="7200"/>
                    </a:lnTo>
                    <a:lnTo>
                      <a:pt x="9450" y="7400"/>
                    </a:lnTo>
                    <a:lnTo>
                      <a:pt x="9100" y="7550"/>
                    </a:lnTo>
                    <a:lnTo>
                      <a:pt x="8700" y="7700"/>
                    </a:lnTo>
                    <a:lnTo>
                      <a:pt x="8250" y="7800"/>
                    </a:lnTo>
                    <a:lnTo>
                      <a:pt x="7800" y="7900"/>
                    </a:lnTo>
                    <a:lnTo>
                      <a:pt x="6800" y="7900"/>
                    </a:lnTo>
                    <a:lnTo>
                      <a:pt x="5850" y="7800"/>
                    </a:lnTo>
                    <a:lnTo>
                      <a:pt x="5050" y="7600"/>
                    </a:lnTo>
                    <a:lnTo>
                      <a:pt x="4300" y="7350"/>
                    </a:lnTo>
                    <a:lnTo>
                      <a:pt x="3650" y="7000"/>
                    </a:lnTo>
                    <a:lnTo>
                      <a:pt x="3100" y="6650"/>
                    </a:lnTo>
                    <a:lnTo>
                      <a:pt x="2600" y="6200"/>
                    </a:lnTo>
                    <a:lnTo>
                      <a:pt x="2200" y="5700"/>
                    </a:lnTo>
                    <a:lnTo>
                      <a:pt x="1900" y="5200"/>
                    </a:lnTo>
                    <a:lnTo>
                      <a:pt x="1600" y="4700"/>
                    </a:lnTo>
                    <a:lnTo>
                      <a:pt x="1400" y="4200"/>
                    </a:lnTo>
                    <a:lnTo>
                      <a:pt x="1250" y="3650"/>
                    </a:lnTo>
                    <a:lnTo>
                      <a:pt x="1100" y="3150"/>
                    </a:lnTo>
                    <a:lnTo>
                      <a:pt x="1000" y="2250"/>
                    </a:lnTo>
                    <a:lnTo>
                      <a:pt x="950" y="1450"/>
                    </a:lnTo>
                    <a:lnTo>
                      <a:pt x="1000" y="750"/>
                    </a:lnTo>
                    <a:lnTo>
                      <a:pt x="0" y="1200"/>
                    </a:lnTo>
                    <a:lnTo>
                      <a:pt x="0" y="1250"/>
                    </a:lnTo>
                    <a:lnTo>
                      <a:pt x="50" y="2050"/>
                    </a:lnTo>
                    <a:lnTo>
                      <a:pt x="100" y="2800"/>
                    </a:lnTo>
                    <a:lnTo>
                      <a:pt x="250" y="3500"/>
                    </a:lnTo>
                    <a:lnTo>
                      <a:pt x="450" y="4200"/>
                    </a:lnTo>
                    <a:lnTo>
                      <a:pt x="750" y="4900"/>
                    </a:lnTo>
                    <a:lnTo>
                      <a:pt x="1050" y="5550"/>
                    </a:lnTo>
                    <a:lnTo>
                      <a:pt x="1450" y="6150"/>
                    </a:lnTo>
                    <a:lnTo>
                      <a:pt x="1900" y="6700"/>
                    </a:lnTo>
                    <a:lnTo>
                      <a:pt x="2400" y="7200"/>
                    </a:lnTo>
                    <a:lnTo>
                      <a:pt x="2900" y="7700"/>
                    </a:lnTo>
                    <a:lnTo>
                      <a:pt x="3500" y="8100"/>
                    </a:lnTo>
                    <a:lnTo>
                      <a:pt x="4150" y="8400"/>
                    </a:lnTo>
                    <a:lnTo>
                      <a:pt x="4800" y="8700"/>
                    </a:lnTo>
                    <a:lnTo>
                      <a:pt x="5550" y="8900"/>
                    </a:lnTo>
                    <a:lnTo>
                      <a:pt x="6300" y="9000"/>
                    </a:lnTo>
                    <a:lnTo>
                      <a:pt x="7100" y="9050"/>
                    </a:lnTo>
                    <a:lnTo>
                      <a:pt x="7900" y="9000"/>
                    </a:lnTo>
                    <a:lnTo>
                      <a:pt x="8800" y="8850"/>
                    </a:lnTo>
                    <a:lnTo>
                      <a:pt x="9300" y="8750"/>
                    </a:lnTo>
                    <a:lnTo>
                      <a:pt x="9750" y="8600"/>
                    </a:lnTo>
                    <a:lnTo>
                      <a:pt x="10100" y="8400"/>
                    </a:lnTo>
                    <a:lnTo>
                      <a:pt x="10450" y="8200"/>
                    </a:lnTo>
                    <a:lnTo>
                      <a:pt x="10800" y="7950"/>
                    </a:lnTo>
                    <a:lnTo>
                      <a:pt x="11050" y="7700"/>
                    </a:lnTo>
                    <a:lnTo>
                      <a:pt x="11300" y="7450"/>
                    </a:lnTo>
                    <a:lnTo>
                      <a:pt x="11500" y="7150"/>
                    </a:lnTo>
                    <a:lnTo>
                      <a:pt x="11700" y="6850"/>
                    </a:lnTo>
                    <a:lnTo>
                      <a:pt x="11850" y="6500"/>
                    </a:lnTo>
                    <a:lnTo>
                      <a:pt x="12050" y="5850"/>
                    </a:lnTo>
                    <a:lnTo>
                      <a:pt x="12200" y="5100"/>
                    </a:lnTo>
                    <a:lnTo>
                      <a:pt x="12250" y="4350"/>
                    </a:lnTo>
                    <a:lnTo>
                      <a:pt x="12200" y="3850"/>
                    </a:lnTo>
                    <a:lnTo>
                      <a:pt x="12150" y="3350"/>
                    </a:lnTo>
                    <a:lnTo>
                      <a:pt x="12000" y="2300"/>
                    </a:lnTo>
                    <a:lnTo>
                      <a:pt x="11800" y="1400"/>
                    </a:lnTo>
                    <a:lnTo>
                      <a:pt x="11550" y="550"/>
                    </a:lnTo>
                    <a:lnTo>
                      <a:pt x="10650" y="150"/>
                    </a:lnTo>
                    <a:lnTo>
                      <a:pt x="103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5"/>
              <p:cNvSpPr/>
              <p:nvPr/>
            </p:nvSpPr>
            <p:spPr>
              <a:xfrm>
                <a:off x="4717358" y="2042415"/>
                <a:ext cx="425626" cy="314442"/>
              </a:xfrm>
              <a:custGeom>
                <a:avLst/>
                <a:gdLst/>
                <a:ahLst/>
                <a:cxnLst/>
                <a:rect l="l" t="t" r="r" b="b"/>
                <a:pathLst>
                  <a:path w="12250" h="9050" fill="none" extrusionOk="0">
                    <a:moveTo>
                      <a:pt x="10300" y="0"/>
                    </a:moveTo>
                    <a:lnTo>
                      <a:pt x="10300" y="0"/>
                    </a:lnTo>
                    <a:lnTo>
                      <a:pt x="10300" y="0"/>
                    </a:lnTo>
                    <a:lnTo>
                      <a:pt x="10400" y="350"/>
                    </a:lnTo>
                    <a:lnTo>
                      <a:pt x="10650" y="1250"/>
                    </a:lnTo>
                    <a:lnTo>
                      <a:pt x="10800" y="1850"/>
                    </a:lnTo>
                    <a:lnTo>
                      <a:pt x="10950" y="2500"/>
                    </a:lnTo>
                    <a:lnTo>
                      <a:pt x="11000" y="3200"/>
                    </a:lnTo>
                    <a:lnTo>
                      <a:pt x="11050" y="3950"/>
                    </a:lnTo>
                    <a:lnTo>
                      <a:pt x="11000" y="4700"/>
                    </a:lnTo>
                    <a:lnTo>
                      <a:pt x="10900" y="5400"/>
                    </a:lnTo>
                    <a:lnTo>
                      <a:pt x="10800" y="5750"/>
                    </a:lnTo>
                    <a:lnTo>
                      <a:pt x="10650" y="6050"/>
                    </a:lnTo>
                    <a:lnTo>
                      <a:pt x="10500" y="6400"/>
                    </a:lnTo>
                    <a:lnTo>
                      <a:pt x="10300" y="6650"/>
                    </a:lnTo>
                    <a:lnTo>
                      <a:pt x="10050" y="6950"/>
                    </a:lnTo>
                    <a:lnTo>
                      <a:pt x="9800" y="7200"/>
                    </a:lnTo>
                    <a:lnTo>
                      <a:pt x="9450" y="7400"/>
                    </a:lnTo>
                    <a:lnTo>
                      <a:pt x="9100" y="7550"/>
                    </a:lnTo>
                    <a:lnTo>
                      <a:pt x="8700" y="7700"/>
                    </a:lnTo>
                    <a:lnTo>
                      <a:pt x="8250" y="7800"/>
                    </a:lnTo>
                    <a:lnTo>
                      <a:pt x="7800" y="7900"/>
                    </a:lnTo>
                    <a:lnTo>
                      <a:pt x="7250" y="7900"/>
                    </a:lnTo>
                    <a:lnTo>
                      <a:pt x="7250" y="7900"/>
                    </a:lnTo>
                    <a:lnTo>
                      <a:pt x="7250" y="7900"/>
                    </a:lnTo>
                    <a:lnTo>
                      <a:pt x="7250" y="7900"/>
                    </a:lnTo>
                    <a:lnTo>
                      <a:pt x="7250" y="7900"/>
                    </a:lnTo>
                    <a:lnTo>
                      <a:pt x="7250" y="7900"/>
                    </a:lnTo>
                    <a:lnTo>
                      <a:pt x="7250" y="7900"/>
                    </a:lnTo>
                    <a:lnTo>
                      <a:pt x="6800" y="7900"/>
                    </a:lnTo>
                    <a:lnTo>
                      <a:pt x="6800" y="7900"/>
                    </a:lnTo>
                    <a:lnTo>
                      <a:pt x="5850" y="7800"/>
                    </a:lnTo>
                    <a:lnTo>
                      <a:pt x="5050" y="7600"/>
                    </a:lnTo>
                    <a:lnTo>
                      <a:pt x="4300" y="7350"/>
                    </a:lnTo>
                    <a:lnTo>
                      <a:pt x="3650" y="7000"/>
                    </a:lnTo>
                    <a:lnTo>
                      <a:pt x="3100" y="6650"/>
                    </a:lnTo>
                    <a:lnTo>
                      <a:pt x="2600" y="6200"/>
                    </a:lnTo>
                    <a:lnTo>
                      <a:pt x="2200" y="5700"/>
                    </a:lnTo>
                    <a:lnTo>
                      <a:pt x="1900" y="5200"/>
                    </a:lnTo>
                    <a:lnTo>
                      <a:pt x="1600" y="4700"/>
                    </a:lnTo>
                    <a:lnTo>
                      <a:pt x="1400" y="4200"/>
                    </a:lnTo>
                    <a:lnTo>
                      <a:pt x="1250" y="3650"/>
                    </a:lnTo>
                    <a:lnTo>
                      <a:pt x="1100" y="3150"/>
                    </a:lnTo>
                    <a:lnTo>
                      <a:pt x="1000" y="2250"/>
                    </a:lnTo>
                    <a:lnTo>
                      <a:pt x="950" y="1450"/>
                    </a:lnTo>
                    <a:lnTo>
                      <a:pt x="950" y="1450"/>
                    </a:lnTo>
                    <a:lnTo>
                      <a:pt x="1000" y="750"/>
                    </a:lnTo>
                    <a:lnTo>
                      <a:pt x="1000" y="750"/>
                    </a:lnTo>
                    <a:lnTo>
                      <a:pt x="0" y="1200"/>
                    </a:lnTo>
                    <a:lnTo>
                      <a:pt x="0" y="1200"/>
                    </a:lnTo>
                    <a:lnTo>
                      <a:pt x="0" y="1200"/>
                    </a:lnTo>
                    <a:lnTo>
                      <a:pt x="0" y="1250"/>
                    </a:lnTo>
                    <a:lnTo>
                      <a:pt x="0" y="1250"/>
                    </a:lnTo>
                    <a:lnTo>
                      <a:pt x="50" y="2050"/>
                    </a:lnTo>
                    <a:lnTo>
                      <a:pt x="100" y="2800"/>
                    </a:lnTo>
                    <a:lnTo>
                      <a:pt x="250" y="3500"/>
                    </a:lnTo>
                    <a:lnTo>
                      <a:pt x="450" y="4200"/>
                    </a:lnTo>
                    <a:lnTo>
                      <a:pt x="750" y="4900"/>
                    </a:lnTo>
                    <a:lnTo>
                      <a:pt x="1050" y="5550"/>
                    </a:lnTo>
                    <a:lnTo>
                      <a:pt x="1450" y="6150"/>
                    </a:lnTo>
                    <a:lnTo>
                      <a:pt x="1900" y="6700"/>
                    </a:lnTo>
                    <a:lnTo>
                      <a:pt x="2400" y="7200"/>
                    </a:lnTo>
                    <a:lnTo>
                      <a:pt x="2900" y="7700"/>
                    </a:lnTo>
                    <a:lnTo>
                      <a:pt x="3500" y="8100"/>
                    </a:lnTo>
                    <a:lnTo>
                      <a:pt x="4150" y="8400"/>
                    </a:lnTo>
                    <a:lnTo>
                      <a:pt x="4800" y="8700"/>
                    </a:lnTo>
                    <a:lnTo>
                      <a:pt x="5550" y="8900"/>
                    </a:lnTo>
                    <a:lnTo>
                      <a:pt x="6300" y="9000"/>
                    </a:lnTo>
                    <a:lnTo>
                      <a:pt x="7100" y="9050"/>
                    </a:lnTo>
                    <a:lnTo>
                      <a:pt x="7100" y="9050"/>
                    </a:lnTo>
                    <a:lnTo>
                      <a:pt x="7100" y="9050"/>
                    </a:lnTo>
                    <a:lnTo>
                      <a:pt x="7100" y="9050"/>
                    </a:lnTo>
                    <a:lnTo>
                      <a:pt x="7100" y="9050"/>
                    </a:lnTo>
                    <a:lnTo>
                      <a:pt x="7100" y="9050"/>
                    </a:lnTo>
                    <a:lnTo>
                      <a:pt x="7900" y="9000"/>
                    </a:lnTo>
                    <a:lnTo>
                      <a:pt x="8800" y="8850"/>
                    </a:lnTo>
                    <a:lnTo>
                      <a:pt x="8800" y="8850"/>
                    </a:lnTo>
                    <a:lnTo>
                      <a:pt x="8800" y="8850"/>
                    </a:lnTo>
                    <a:lnTo>
                      <a:pt x="8800" y="8850"/>
                    </a:lnTo>
                    <a:lnTo>
                      <a:pt x="8800" y="8850"/>
                    </a:lnTo>
                    <a:lnTo>
                      <a:pt x="9300" y="8750"/>
                    </a:lnTo>
                    <a:lnTo>
                      <a:pt x="9750" y="8600"/>
                    </a:lnTo>
                    <a:lnTo>
                      <a:pt x="10100" y="8400"/>
                    </a:lnTo>
                    <a:lnTo>
                      <a:pt x="10450" y="8200"/>
                    </a:lnTo>
                    <a:lnTo>
                      <a:pt x="10800" y="7950"/>
                    </a:lnTo>
                    <a:lnTo>
                      <a:pt x="11050" y="7700"/>
                    </a:lnTo>
                    <a:lnTo>
                      <a:pt x="11300" y="7450"/>
                    </a:lnTo>
                    <a:lnTo>
                      <a:pt x="11500" y="7150"/>
                    </a:lnTo>
                    <a:lnTo>
                      <a:pt x="11700" y="6850"/>
                    </a:lnTo>
                    <a:lnTo>
                      <a:pt x="11850" y="6500"/>
                    </a:lnTo>
                    <a:lnTo>
                      <a:pt x="12050" y="5850"/>
                    </a:lnTo>
                    <a:lnTo>
                      <a:pt x="12200" y="5100"/>
                    </a:lnTo>
                    <a:lnTo>
                      <a:pt x="12250" y="4350"/>
                    </a:lnTo>
                    <a:lnTo>
                      <a:pt x="12250" y="4350"/>
                    </a:lnTo>
                    <a:lnTo>
                      <a:pt x="12200" y="3850"/>
                    </a:lnTo>
                    <a:lnTo>
                      <a:pt x="12150" y="3350"/>
                    </a:lnTo>
                    <a:lnTo>
                      <a:pt x="12000" y="2300"/>
                    </a:lnTo>
                    <a:lnTo>
                      <a:pt x="11800" y="1400"/>
                    </a:lnTo>
                    <a:lnTo>
                      <a:pt x="11550" y="550"/>
                    </a:lnTo>
                    <a:lnTo>
                      <a:pt x="11550" y="550"/>
                    </a:lnTo>
                    <a:lnTo>
                      <a:pt x="10650" y="150"/>
                    </a:lnTo>
                    <a:lnTo>
                      <a:pt x="103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5"/>
              <p:cNvSpPr/>
              <p:nvPr/>
            </p:nvSpPr>
            <p:spPr>
              <a:xfrm>
                <a:off x="4368171" y="2167497"/>
                <a:ext cx="194572" cy="222368"/>
              </a:xfrm>
              <a:custGeom>
                <a:avLst/>
                <a:gdLst/>
                <a:ahLst/>
                <a:cxnLst/>
                <a:rect l="l" t="t" r="r" b="b"/>
                <a:pathLst>
                  <a:path w="5600" h="6400" extrusionOk="0">
                    <a:moveTo>
                      <a:pt x="5600" y="0"/>
                    </a:moveTo>
                    <a:lnTo>
                      <a:pt x="5150" y="50"/>
                    </a:lnTo>
                    <a:lnTo>
                      <a:pt x="4650" y="150"/>
                    </a:lnTo>
                    <a:lnTo>
                      <a:pt x="3950" y="350"/>
                    </a:lnTo>
                    <a:lnTo>
                      <a:pt x="3150" y="700"/>
                    </a:lnTo>
                    <a:lnTo>
                      <a:pt x="2200" y="1250"/>
                    </a:lnTo>
                    <a:lnTo>
                      <a:pt x="1700" y="1600"/>
                    </a:lnTo>
                    <a:lnTo>
                      <a:pt x="1150" y="1950"/>
                    </a:lnTo>
                    <a:lnTo>
                      <a:pt x="600" y="2450"/>
                    </a:lnTo>
                    <a:lnTo>
                      <a:pt x="0" y="2950"/>
                    </a:lnTo>
                    <a:lnTo>
                      <a:pt x="0" y="6400"/>
                    </a:lnTo>
                    <a:lnTo>
                      <a:pt x="250" y="5800"/>
                    </a:lnTo>
                    <a:lnTo>
                      <a:pt x="500" y="5400"/>
                    </a:lnTo>
                    <a:lnTo>
                      <a:pt x="1050" y="4500"/>
                    </a:lnTo>
                    <a:lnTo>
                      <a:pt x="1650" y="3700"/>
                    </a:lnTo>
                    <a:lnTo>
                      <a:pt x="2250" y="3000"/>
                    </a:lnTo>
                    <a:lnTo>
                      <a:pt x="2850" y="2300"/>
                    </a:lnTo>
                    <a:lnTo>
                      <a:pt x="3500" y="1650"/>
                    </a:lnTo>
                    <a:lnTo>
                      <a:pt x="4200" y="1050"/>
                    </a:lnTo>
                    <a:lnTo>
                      <a:pt x="4900" y="500"/>
                    </a:lnTo>
                    <a:lnTo>
                      <a:pt x="56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5"/>
              <p:cNvSpPr/>
              <p:nvPr/>
            </p:nvSpPr>
            <p:spPr>
              <a:xfrm>
                <a:off x="4368171" y="2167497"/>
                <a:ext cx="194572" cy="222368"/>
              </a:xfrm>
              <a:custGeom>
                <a:avLst/>
                <a:gdLst/>
                <a:ahLst/>
                <a:cxnLst/>
                <a:rect l="l" t="t" r="r" b="b"/>
                <a:pathLst>
                  <a:path w="5600" h="6400" fill="none" extrusionOk="0">
                    <a:moveTo>
                      <a:pt x="5600" y="0"/>
                    </a:moveTo>
                    <a:lnTo>
                      <a:pt x="5600" y="0"/>
                    </a:lnTo>
                    <a:lnTo>
                      <a:pt x="5150" y="50"/>
                    </a:lnTo>
                    <a:lnTo>
                      <a:pt x="4650" y="150"/>
                    </a:lnTo>
                    <a:lnTo>
                      <a:pt x="3950" y="350"/>
                    </a:lnTo>
                    <a:lnTo>
                      <a:pt x="3150" y="700"/>
                    </a:lnTo>
                    <a:lnTo>
                      <a:pt x="2200" y="1250"/>
                    </a:lnTo>
                    <a:lnTo>
                      <a:pt x="1700" y="1600"/>
                    </a:lnTo>
                    <a:lnTo>
                      <a:pt x="1150" y="1950"/>
                    </a:lnTo>
                    <a:lnTo>
                      <a:pt x="600" y="2450"/>
                    </a:lnTo>
                    <a:lnTo>
                      <a:pt x="0" y="2950"/>
                    </a:lnTo>
                    <a:lnTo>
                      <a:pt x="0" y="6400"/>
                    </a:lnTo>
                    <a:lnTo>
                      <a:pt x="0" y="6400"/>
                    </a:lnTo>
                    <a:lnTo>
                      <a:pt x="250" y="5800"/>
                    </a:lnTo>
                    <a:lnTo>
                      <a:pt x="500" y="5400"/>
                    </a:lnTo>
                    <a:lnTo>
                      <a:pt x="500" y="5400"/>
                    </a:lnTo>
                    <a:lnTo>
                      <a:pt x="1050" y="4500"/>
                    </a:lnTo>
                    <a:lnTo>
                      <a:pt x="1650" y="3700"/>
                    </a:lnTo>
                    <a:lnTo>
                      <a:pt x="2250" y="3000"/>
                    </a:lnTo>
                    <a:lnTo>
                      <a:pt x="2850" y="2300"/>
                    </a:lnTo>
                    <a:lnTo>
                      <a:pt x="3500" y="1650"/>
                    </a:lnTo>
                    <a:lnTo>
                      <a:pt x="4200" y="1050"/>
                    </a:lnTo>
                    <a:lnTo>
                      <a:pt x="4900" y="500"/>
                    </a:lnTo>
                    <a:lnTo>
                      <a:pt x="5600" y="0"/>
                    </a:lnTo>
                    <a:lnTo>
                      <a:pt x="5600" y="0"/>
                    </a:lnTo>
                    <a:lnTo>
                      <a:pt x="5600" y="0"/>
                    </a:lnTo>
                    <a:lnTo>
                      <a:pt x="5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5"/>
              <p:cNvSpPr/>
              <p:nvPr/>
            </p:nvSpPr>
            <p:spPr>
              <a:xfrm>
                <a:off x="4368171" y="2167497"/>
                <a:ext cx="215419" cy="509014"/>
              </a:xfrm>
              <a:custGeom>
                <a:avLst/>
                <a:gdLst/>
                <a:ahLst/>
                <a:cxnLst/>
                <a:rect l="l" t="t" r="r" b="b"/>
                <a:pathLst>
                  <a:path w="6200" h="14650" extrusionOk="0">
                    <a:moveTo>
                      <a:pt x="5600" y="0"/>
                    </a:moveTo>
                    <a:lnTo>
                      <a:pt x="4900" y="500"/>
                    </a:lnTo>
                    <a:lnTo>
                      <a:pt x="4200" y="1050"/>
                    </a:lnTo>
                    <a:lnTo>
                      <a:pt x="3500" y="1650"/>
                    </a:lnTo>
                    <a:lnTo>
                      <a:pt x="2850" y="2300"/>
                    </a:lnTo>
                    <a:lnTo>
                      <a:pt x="2250" y="3000"/>
                    </a:lnTo>
                    <a:lnTo>
                      <a:pt x="1650" y="3700"/>
                    </a:lnTo>
                    <a:lnTo>
                      <a:pt x="1050" y="4500"/>
                    </a:lnTo>
                    <a:lnTo>
                      <a:pt x="500" y="5400"/>
                    </a:lnTo>
                    <a:lnTo>
                      <a:pt x="250" y="5800"/>
                    </a:lnTo>
                    <a:lnTo>
                      <a:pt x="0" y="6400"/>
                    </a:lnTo>
                    <a:lnTo>
                      <a:pt x="0" y="14450"/>
                    </a:lnTo>
                    <a:lnTo>
                      <a:pt x="850" y="14650"/>
                    </a:lnTo>
                    <a:lnTo>
                      <a:pt x="1400" y="12750"/>
                    </a:lnTo>
                    <a:lnTo>
                      <a:pt x="1950" y="10800"/>
                    </a:lnTo>
                    <a:lnTo>
                      <a:pt x="2150" y="9850"/>
                    </a:lnTo>
                    <a:lnTo>
                      <a:pt x="2350" y="8850"/>
                    </a:lnTo>
                    <a:lnTo>
                      <a:pt x="2500" y="7900"/>
                    </a:lnTo>
                    <a:lnTo>
                      <a:pt x="2600" y="6900"/>
                    </a:lnTo>
                    <a:lnTo>
                      <a:pt x="3450" y="7900"/>
                    </a:lnTo>
                    <a:lnTo>
                      <a:pt x="4250" y="9000"/>
                    </a:lnTo>
                    <a:lnTo>
                      <a:pt x="4950" y="10100"/>
                    </a:lnTo>
                    <a:lnTo>
                      <a:pt x="5600" y="11250"/>
                    </a:lnTo>
                    <a:lnTo>
                      <a:pt x="5750" y="11500"/>
                    </a:lnTo>
                    <a:lnTo>
                      <a:pt x="5900" y="10350"/>
                    </a:lnTo>
                    <a:lnTo>
                      <a:pt x="6100" y="9100"/>
                    </a:lnTo>
                    <a:lnTo>
                      <a:pt x="6200" y="7700"/>
                    </a:lnTo>
                    <a:lnTo>
                      <a:pt x="6200" y="6200"/>
                    </a:lnTo>
                    <a:lnTo>
                      <a:pt x="6200" y="4750"/>
                    </a:lnTo>
                    <a:lnTo>
                      <a:pt x="6100" y="3250"/>
                    </a:lnTo>
                    <a:lnTo>
                      <a:pt x="5900" y="1650"/>
                    </a:lnTo>
                    <a:lnTo>
                      <a:pt x="56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5"/>
              <p:cNvSpPr/>
              <p:nvPr/>
            </p:nvSpPr>
            <p:spPr>
              <a:xfrm>
                <a:off x="4368171" y="2167497"/>
                <a:ext cx="215419" cy="509014"/>
              </a:xfrm>
              <a:custGeom>
                <a:avLst/>
                <a:gdLst/>
                <a:ahLst/>
                <a:cxnLst/>
                <a:rect l="l" t="t" r="r" b="b"/>
                <a:pathLst>
                  <a:path w="6200" h="14650" fill="none" extrusionOk="0">
                    <a:moveTo>
                      <a:pt x="5600" y="0"/>
                    </a:moveTo>
                    <a:lnTo>
                      <a:pt x="5600" y="0"/>
                    </a:lnTo>
                    <a:lnTo>
                      <a:pt x="5600" y="0"/>
                    </a:lnTo>
                    <a:lnTo>
                      <a:pt x="4900" y="500"/>
                    </a:lnTo>
                    <a:lnTo>
                      <a:pt x="4200" y="1050"/>
                    </a:lnTo>
                    <a:lnTo>
                      <a:pt x="3500" y="1650"/>
                    </a:lnTo>
                    <a:lnTo>
                      <a:pt x="2850" y="2300"/>
                    </a:lnTo>
                    <a:lnTo>
                      <a:pt x="2250" y="3000"/>
                    </a:lnTo>
                    <a:lnTo>
                      <a:pt x="1650" y="3700"/>
                    </a:lnTo>
                    <a:lnTo>
                      <a:pt x="1050" y="4500"/>
                    </a:lnTo>
                    <a:lnTo>
                      <a:pt x="500" y="5400"/>
                    </a:lnTo>
                    <a:lnTo>
                      <a:pt x="500" y="5400"/>
                    </a:lnTo>
                    <a:lnTo>
                      <a:pt x="250" y="5800"/>
                    </a:lnTo>
                    <a:lnTo>
                      <a:pt x="0" y="6400"/>
                    </a:lnTo>
                    <a:lnTo>
                      <a:pt x="0" y="14450"/>
                    </a:lnTo>
                    <a:lnTo>
                      <a:pt x="850" y="14650"/>
                    </a:lnTo>
                    <a:lnTo>
                      <a:pt x="850" y="14650"/>
                    </a:lnTo>
                    <a:lnTo>
                      <a:pt x="1400" y="12750"/>
                    </a:lnTo>
                    <a:lnTo>
                      <a:pt x="1950" y="10800"/>
                    </a:lnTo>
                    <a:lnTo>
                      <a:pt x="2150" y="9850"/>
                    </a:lnTo>
                    <a:lnTo>
                      <a:pt x="2350" y="8850"/>
                    </a:lnTo>
                    <a:lnTo>
                      <a:pt x="2500" y="7900"/>
                    </a:lnTo>
                    <a:lnTo>
                      <a:pt x="2600" y="6900"/>
                    </a:lnTo>
                    <a:lnTo>
                      <a:pt x="2600" y="6900"/>
                    </a:lnTo>
                    <a:lnTo>
                      <a:pt x="3450" y="7900"/>
                    </a:lnTo>
                    <a:lnTo>
                      <a:pt x="4250" y="9000"/>
                    </a:lnTo>
                    <a:lnTo>
                      <a:pt x="4950" y="10100"/>
                    </a:lnTo>
                    <a:lnTo>
                      <a:pt x="5600" y="11250"/>
                    </a:lnTo>
                    <a:lnTo>
                      <a:pt x="5600" y="11250"/>
                    </a:lnTo>
                    <a:lnTo>
                      <a:pt x="5750" y="11500"/>
                    </a:lnTo>
                    <a:lnTo>
                      <a:pt x="5750" y="11500"/>
                    </a:lnTo>
                    <a:lnTo>
                      <a:pt x="5750" y="11500"/>
                    </a:lnTo>
                    <a:lnTo>
                      <a:pt x="5900" y="10350"/>
                    </a:lnTo>
                    <a:lnTo>
                      <a:pt x="6100" y="9100"/>
                    </a:lnTo>
                    <a:lnTo>
                      <a:pt x="6200" y="7700"/>
                    </a:lnTo>
                    <a:lnTo>
                      <a:pt x="6200" y="6200"/>
                    </a:lnTo>
                    <a:lnTo>
                      <a:pt x="6200" y="6200"/>
                    </a:lnTo>
                    <a:lnTo>
                      <a:pt x="6200" y="4750"/>
                    </a:lnTo>
                    <a:lnTo>
                      <a:pt x="6100" y="3250"/>
                    </a:lnTo>
                    <a:lnTo>
                      <a:pt x="5900" y="1650"/>
                    </a:lnTo>
                    <a:lnTo>
                      <a:pt x="5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5"/>
              <p:cNvSpPr/>
              <p:nvPr/>
            </p:nvSpPr>
            <p:spPr>
              <a:xfrm>
                <a:off x="4397704" y="2407237"/>
                <a:ext cx="170250" cy="305756"/>
              </a:xfrm>
              <a:custGeom>
                <a:avLst/>
                <a:gdLst/>
                <a:ahLst/>
                <a:cxnLst/>
                <a:rect l="l" t="t" r="r" b="b"/>
                <a:pathLst>
                  <a:path w="4900" h="8800" extrusionOk="0">
                    <a:moveTo>
                      <a:pt x="1750" y="0"/>
                    </a:moveTo>
                    <a:lnTo>
                      <a:pt x="1650" y="1000"/>
                    </a:lnTo>
                    <a:lnTo>
                      <a:pt x="1500" y="1950"/>
                    </a:lnTo>
                    <a:lnTo>
                      <a:pt x="1300" y="2950"/>
                    </a:lnTo>
                    <a:lnTo>
                      <a:pt x="1100" y="3900"/>
                    </a:lnTo>
                    <a:lnTo>
                      <a:pt x="550" y="5850"/>
                    </a:lnTo>
                    <a:lnTo>
                      <a:pt x="0" y="7750"/>
                    </a:lnTo>
                    <a:lnTo>
                      <a:pt x="3600" y="8800"/>
                    </a:lnTo>
                    <a:lnTo>
                      <a:pt x="3700" y="8500"/>
                    </a:lnTo>
                    <a:lnTo>
                      <a:pt x="4050" y="7700"/>
                    </a:lnTo>
                    <a:lnTo>
                      <a:pt x="4450" y="6400"/>
                    </a:lnTo>
                    <a:lnTo>
                      <a:pt x="4650" y="5550"/>
                    </a:lnTo>
                    <a:lnTo>
                      <a:pt x="4900" y="4600"/>
                    </a:lnTo>
                    <a:lnTo>
                      <a:pt x="4750" y="4350"/>
                    </a:lnTo>
                    <a:lnTo>
                      <a:pt x="4100" y="3200"/>
                    </a:lnTo>
                    <a:lnTo>
                      <a:pt x="3400" y="2100"/>
                    </a:lnTo>
                    <a:lnTo>
                      <a:pt x="2600" y="1000"/>
                    </a:lnTo>
                    <a:lnTo>
                      <a:pt x="17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5"/>
              <p:cNvSpPr/>
              <p:nvPr/>
            </p:nvSpPr>
            <p:spPr>
              <a:xfrm>
                <a:off x="4397704" y="2407237"/>
                <a:ext cx="170250" cy="305756"/>
              </a:xfrm>
              <a:custGeom>
                <a:avLst/>
                <a:gdLst/>
                <a:ahLst/>
                <a:cxnLst/>
                <a:rect l="l" t="t" r="r" b="b"/>
                <a:pathLst>
                  <a:path w="4900" h="8800" fill="none" extrusionOk="0">
                    <a:moveTo>
                      <a:pt x="1750" y="0"/>
                    </a:moveTo>
                    <a:lnTo>
                      <a:pt x="1750" y="0"/>
                    </a:lnTo>
                    <a:lnTo>
                      <a:pt x="1650" y="1000"/>
                    </a:lnTo>
                    <a:lnTo>
                      <a:pt x="1500" y="1950"/>
                    </a:lnTo>
                    <a:lnTo>
                      <a:pt x="1300" y="2950"/>
                    </a:lnTo>
                    <a:lnTo>
                      <a:pt x="1100" y="3900"/>
                    </a:lnTo>
                    <a:lnTo>
                      <a:pt x="550" y="5850"/>
                    </a:lnTo>
                    <a:lnTo>
                      <a:pt x="0" y="7750"/>
                    </a:lnTo>
                    <a:lnTo>
                      <a:pt x="3600" y="8800"/>
                    </a:lnTo>
                    <a:lnTo>
                      <a:pt x="3600" y="8800"/>
                    </a:lnTo>
                    <a:lnTo>
                      <a:pt x="3600" y="8800"/>
                    </a:lnTo>
                    <a:lnTo>
                      <a:pt x="3700" y="8500"/>
                    </a:lnTo>
                    <a:lnTo>
                      <a:pt x="4050" y="7700"/>
                    </a:lnTo>
                    <a:lnTo>
                      <a:pt x="4450" y="6400"/>
                    </a:lnTo>
                    <a:lnTo>
                      <a:pt x="4650" y="5550"/>
                    </a:lnTo>
                    <a:lnTo>
                      <a:pt x="4900" y="4600"/>
                    </a:lnTo>
                    <a:lnTo>
                      <a:pt x="4900" y="4600"/>
                    </a:lnTo>
                    <a:lnTo>
                      <a:pt x="4750" y="4350"/>
                    </a:lnTo>
                    <a:lnTo>
                      <a:pt x="4750" y="4350"/>
                    </a:lnTo>
                    <a:lnTo>
                      <a:pt x="4100" y="3200"/>
                    </a:lnTo>
                    <a:lnTo>
                      <a:pt x="3400" y="2100"/>
                    </a:lnTo>
                    <a:lnTo>
                      <a:pt x="2600" y="1000"/>
                    </a:lnTo>
                    <a:lnTo>
                      <a:pt x="17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5"/>
              <p:cNvSpPr/>
              <p:nvPr/>
            </p:nvSpPr>
            <p:spPr>
              <a:xfrm>
                <a:off x="5438317" y="2631342"/>
                <a:ext cx="368297" cy="818245"/>
              </a:xfrm>
              <a:custGeom>
                <a:avLst/>
                <a:gdLst/>
                <a:ahLst/>
                <a:cxnLst/>
                <a:rect l="l" t="t" r="r" b="b"/>
                <a:pathLst>
                  <a:path w="10600" h="23550" fill="none" extrusionOk="0">
                    <a:moveTo>
                      <a:pt x="5850" y="0"/>
                    </a:moveTo>
                    <a:lnTo>
                      <a:pt x="5850" y="0"/>
                    </a:lnTo>
                    <a:lnTo>
                      <a:pt x="5850" y="0"/>
                    </a:lnTo>
                    <a:lnTo>
                      <a:pt x="5850" y="0"/>
                    </a:lnTo>
                    <a:lnTo>
                      <a:pt x="2200" y="1150"/>
                    </a:lnTo>
                    <a:lnTo>
                      <a:pt x="2200" y="1150"/>
                    </a:lnTo>
                    <a:lnTo>
                      <a:pt x="3450" y="3550"/>
                    </a:lnTo>
                    <a:lnTo>
                      <a:pt x="4100" y="4900"/>
                    </a:lnTo>
                    <a:lnTo>
                      <a:pt x="4700" y="6250"/>
                    </a:lnTo>
                    <a:lnTo>
                      <a:pt x="5350" y="7750"/>
                    </a:lnTo>
                    <a:lnTo>
                      <a:pt x="5950" y="9300"/>
                    </a:lnTo>
                    <a:lnTo>
                      <a:pt x="6500" y="10950"/>
                    </a:lnTo>
                    <a:lnTo>
                      <a:pt x="6950" y="12700"/>
                    </a:lnTo>
                    <a:lnTo>
                      <a:pt x="6950" y="12700"/>
                    </a:lnTo>
                    <a:lnTo>
                      <a:pt x="6950" y="12700"/>
                    </a:lnTo>
                    <a:lnTo>
                      <a:pt x="6950" y="12700"/>
                    </a:lnTo>
                    <a:lnTo>
                      <a:pt x="6950" y="12650"/>
                    </a:lnTo>
                    <a:lnTo>
                      <a:pt x="6950" y="12650"/>
                    </a:lnTo>
                    <a:lnTo>
                      <a:pt x="6850" y="12650"/>
                    </a:lnTo>
                    <a:lnTo>
                      <a:pt x="6850" y="12650"/>
                    </a:lnTo>
                    <a:lnTo>
                      <a:pt x="6800" y="12600"/>
                    </a:lnTo>
                    <a:lnTo>
                      <a:pt x="6800" y="12600"/>
                    </a:lnTo>
                    <a:lnTo>
                      <a:pt x="6800" y="12600"/>
                    </a:lnTo>
                    <a:lnTo>
                      <a:pt x="6800" y="12600"/>
                    </a:lnTo>
                    <a:lnTo>
                      <a:pt x="6650" y="12550"/>
                    </a:lnTo>
                    <a:lnTo>
                      <a:pt x="6650" y="12550"/>
                    </a:lnTo>
                    <a:lnTo>
                      <a:pt x="6650" y="12550"/>
                    </a:lnTo>
                    <a:lnTo>
                      <a:pt x="6650" y="12550"/>
                    </a:lnTo>
                    <a:lnTo>
                      <a:pt x="5850" y="12250"/>
                    </a:lnTo>
                    <a:lnTo>
                      <a:pt x="5450" y="12150"/>
                    </a:lnTo>
                    <a:lnTo>
                      <a:pt x="5100" y="12100"/>
                    </a:lnTo>
                    <a:lnTo>
                      <a:pt x="5100" y="12100"/>
                    </a:lnTo>
                    <a:lnTo>
                      <a:pt x="5000" y="12100"/>
                    </a:lnTo>
                    <a:lnTo>
                      <a:pt x="5000" y="12100"/>
                    </a:lnTo>
                    <a:lnTo>
                      <a:pt x="5000" y="12100"/>
                    </a:lnTo>
                    <a:lnTo>
                      <a:pt x="5000" y="12100"/>
                    </a:lnTo>
                    <a:lnTo>
                      <a:pt x="4750" y="12150"/>
                    </a:lnTo>
                    <a:lnTo>
                      <a:pt x="4650" y="12200"/>
                    </a:lnTo>
                    <a:lnTo>
                      <a:pt x="4550" y="12300"/>
                    </a:lnTo>
                    <a:lnTo>
                      <a:pt x="4550" y="12300"/>
                    </a:lnTo>
                    <a:lnTo>
                      <a:pt x="4550" y="12300"/>
                    </a:lnTo>
                    <a:lnTo>
                      <a:pt x="4550" y="12300"/>
                    </a:lnTo>
                    <a:lnTo>
                      <a:pt x="4550" y="12300"/>
                    </a:lnTo>
                    <a:lnTo>
                      <a:pt x="4550" y="12300"/>
                    </a:lnTo>
                    <a:lnTo>
                      <a:pt x="4550" y="12300"/>
                    </a:lnTo>
                    <a:lnTo>
                      <a:pt x="4500" y="12450"/>
                    </a:lnTo>
                    <a:lnTo>
                      <a:pt x="4500" y="12550"/>
                    </a:lnTo>
                    <a:lnTo>
                      <a:pt x="4500" y="12550"/>
                    </a:lnTo>
                    <a:lnTo>
                      <a:pt x="4500" y="12750"/>
                    </a:lnTo>
                    <a:lnTo>
                      <a:pt x="4550" y="13000"/>
                    </a:lnTo>
                    <a:lnTo>
                      <a:pt x="4750" y="13500"/>
                    </a:lnTo>
                    <a:lnTo>
                      <a:pt x="5050" y="14000"/>
                    </a:lnTo>
                    <a:lnTo>
                      <a:pt x="5400" y="14550"/>
                    </a:lnTo>
                    <a:lnTo>
                      <a:pt x="6000" y="15400"/>
                    </a:lnTo>
                    <a:lnTo>
                      <a:pt x="6250" y="15750"/>
                    </a:lnTo>
                    <a:lnTo>
                      <a:pt x="6250" y="15750"/>
                    </a:lnTo>
                    <a:lnTo>
                      <a:pt x="6250" y="15750"/>
                    </a:lnTo>
                    <a:lnTo>
                      <a:pt x="6250" y="15750"/>
                    </a:lnTo>
                    <a:lnTo>
                      <a:pt x="5300" y="15700"/>
                    </a:lnTo>
                    <a:lnTo>
                      <a:pt x="5300" y="15700"/>
                    </a:lnTo>
                    <a:lnTo>
                      <a:pt x="5300" y="15700"/>
                    </a:lnTo>
                    <a:lnTo>
                      <a:pt x="5250" y="15700"/>
                    </a:lnTo>
                    <a:lnTo>
                      <a:pt x="5250" y="15700"/>
                    </a:lnTo>
                    <a:lnTo>
                      <a:pt x="5200" y="15700"/>
                    </a:lnTo>
                    <a:lnTo>
                      <a:pt x="5200" y="15700"/>
                    </a:lnTo>
                    <a:lnTo>
                      <a:pt x="5200" y="15700"/>
                    </a:lnTo>
                    <a:lnTo>
                      <a:pt x="5200" y="15700"/>
                    </a:lnTo>
                    <a:lnTo>
                      <a:pt x="4500" y="15700"/>
                    </a:lnTo>
                    <a:lnTo>
                      <a:pt x="4500" y="15700"/>
                    </a:lnTo>
                    <a:lnTo>
                      <a:pt x="4500" y="15700"/>
                    </a:lnTo>
                    <a:lnTo>
                      <a:pt x="4500" y="15700"/>
                    </a:lnTo>
                    <a:lnTo>
                      <a:pt x="4500" y="15700"/>
                    </a:lnTo>
                    <a:lnTo>
                      <a:pt x="4500" y="15700"/>
                    </a:lnTo>
                    <a:lnTo>
                      <a:pt x="3250" y="15750"/>
                    </a:lnTo>
                    <a:lnTo>
                      <a:pt x="2050" y="15850"/>
                    </a:lnTo>
                    <a:lnTo>
                      <a:pt x="1500" y="15900"/>
                    </a:lnTo>
                    <a:lnTo>
                      <a:pt x="1100" y="16050"/>
                    </a:lnTo>
                    <a:lnTo>
                      <a:pt x="850" y="16200"/>
                    </a:lnTo>
                    <a:lnTo>
                      <a:pt x="750" y="16300"/>
                    </a:lnTo>
                    <a:lnTo>
                      <a:pt x="750" y="16400"/>
                    </a:lnTo>
                    <a:lnTo>
                      <a:pt x="750" y="16400"/>
                    </a:lnTo>
                    <a:lnTo>
                      <a:pt x="750" y="16400"/>
                    </a:lnTo>
                    <a:lnTo>
                      <a:pt x="750" y="16400"/>
                    </a:lnTo>
                    <a:lnTo>
                      <a:pt x="750" y="16400"/>
                    </a:lnTo>
                    <a:lnTo>
                      <a:pt x="800" y="16550"/>
                    </a:lnTo>
                    <a:lnTo>
                      <a:pt x="900" y="16700"/>
                    </a:lnTo>
                    <a:lnTo>
                      <a:pt x="1050" y="16850"/>
                    </a:lnTo>
                    <a:lnTo>
                      <a:pt x="1300" y="17000"/>
                    </a:lnTo>
                    <a:lnTo>
                      <a:pt x="1850" y="17200"/>
                    </a:lnTo>
                    <a:lnTo>
                      <a:pt x="2500" y="17400"/>
                    </a:lnTo>
                    <a:lnTo>
                      <a:pt x="3750" y="17650"/>
                    </a:lnTo>
                    <a:lnTo>
                      <a:pt x="4300" y="17700"/>
                    </a:lnTo>
                    <a:lnTo>
                      <a:pt x="4300" y="17700"/>
                    </a:lnTo>
                    <a:lnTo>
                      <a:pt x="4300" y="17700"/>
                    </a:lnTo>
                    <a:lnTo>
                      <a:pt x="4300" y="17700"/>
                    </a:lnTo>
                    <a:lnTo>
                      <a:pt x="3650" y="17800"/>
                    </a:lnTo>
                    <a:lnTo>
                      <a:pt x="2950" y="17900"/>
                    </a:lnTo>
                    <a:lnTo>
                      <a:pt x="2150" y="18050"/>
                    </a:lnTo>
                    <a:lnTo>
                      <a:pt x="1350" y="18250"/>
                    </a:lnTo>
                    <a:lnTo>
                      <a:pt x="700" y="18500"/>
                    </a:lnTo>
                    <a:lnTo>
                      <a:pt x="400" y="18650"/>
                    </a:lnTo>
                    <a:lnTo>
                      <a:pt x="200" y="18800"/>
                    </a:lnTo>
                    <a:lnTo>
                      <a:pt x="50" y="18950"/>
                    </a:lnTo>
                    <a:lnTo>
                      <a:pt x="0" y="19150"/>
                    </a:lnTo>
                    <a:lnTo>
                      <a:pt x="0" y="19150"/>
                    </a:lnTo>
                    <a:lnTo>
                      <a:pt x="0" y="19200"/>
                    </a:lnTo>
                    <a:lnTo>
                      <a:pt x="0" y="19200"/>
                    </a:lnTo>
                    <a:lnTo>
                      <a:pt x="50" y="19300"/>
                    </a:lnTo>
                    <a:lnTo>
                      <a:pt x="150" y="19400"/>
                    </a:lnTo>
                    <a:lnTo>
                      <a:pt x="250" y="19500"/>
                    </a:lnTo>
                    <a:lnTo>
                      <a:pt x="450" y="19600"/>
                    </a:lnTo>
                    <a:lnTo>
                      <a:pt x="450" y="19600"/>
                    </a:lnTo>
                    <a:lnTo>
                      <a:pt x="450" y="19600"/>
                    </a:lnTo>
                    <a:lnTo>
                      <a:pt x="750" y="19700"/>
                    </a:lnTo>
                    <a:lnTo>
                      <a:pt x="1100" y="19750"/>
                    </a:lnTo>
                    <a:lnTo>
                      <a:pt x="2000" y="19800"/>
                    </a:lnTo>
                    <a:lnTo>
                      <a:pt x="2000" y="19800"/>
                    </a:lnTo>
                    <a:lnTo>
                      <a:pt x="2000" y="19800"/>
                    </a:lnTo>
                    <a:lnTo>
                      <a:pt x="2000" y="19800"/>
                    </a:lnTo>
                    <a:lnTo>
                      <a:pt x="2000" y="19800"/>
                    </a:lnTo>
                    <a:lnTo>
                      <a:pt x="2000" y="19800"/>
                    </a:lnTo>
                    <a:lnTo>
                      <a:pt x="2950" y="19750"/>
                    </a:lnTo>
                    <a:lnTo>
                      <a:pt x="3800" y="19700"/>
                    </a:lnTo>
                    <a:lnTo>
                      <a:pt x="4650" y="19550"/>
                    </a:lnTo>
                    <a:lnTo>
                      <a:pt x="4650" y="19550"/>
                    </a:lnTo>
                    <a:lnTo>
                      <a:pt x="4650" y="19550"/>
                    </a:lnTo>
                    <a:lnTo>
                      <a:pt x="4650" y="19550"/>
                    </a:lnTo>
                    <a:lnTo>
                      <a:pt x="4100" y="19750"/>
                    </a:lnTo>
                    <a:lnTo>
                      <a:pt x="2900" y="20150"/>
                    </a:lnTo>
                    <a:lnTo>
                      <a:pt x="2250" y="20450"/>
                    </a:lnTo>
                    <a:lnTo>
                      <a:pt x="1650" y="20750"/>
                    </a:lnTo>
                    <a:lnTo>
                      <a:pt x="1450" y="20900"/>
                    </a:lnTo>
                    <a:lnTo>
                      <a:pt x="1250" y="21050"/>
                    </a:lnTo>
                    <a:lnTo>
                      <a:pt x="1150" y="21200"/>
                    </a:lnTo>
                    <a:lnTo>
                      <a:pt x="1100" y="21350"/>
                    </a:lnTo>
                    <a:lnTo>
                      <a:pt x="1100" y="21350"/>
                    </a:lnTo>
                    <a:lnTo>
                      <a:pt x="1100" y="21350"/>
                    </a:lnTo>
                    <a:lnTo>
                      <a:pt x="1100" y="21350"/>
                    </a:lnTo>
                    <a:lnTo>
                      <a:pt x="1100" y="21350"/>
                    </a:lnTo>
                    <a:lnTo>
                      <a:pt x="1100" y="21350"/>
                    </a:lnTo>
                    <a:lnTo>
                      <a:pt x="1100" y="21350"/>
                    </a:lnTo>
                    <a:lnTo>
                      <a:pt x="1100" y="21350"/>
                    </a:lnTo>
                    <a:lnTo>
                      <a:pt x="1100" y="21350"/>
                    </a:lnTo>
                    <a:lnTo>
                      <a:pt x="1150" y="21450"/>
                    </a:lnTo>
                    <a:lnTo>
                      <a:pt x="1250" y="21500"/>
                    </a:lnTo>
                    <a:lnTo>
                      <a:pt x="1450" y="21650"/>
                    </a:lnTo>
                    <a:lnTo>
                      <a:pt x="1800" y="21750"/>
                    </a:lnTo>
                    <a:lnTo>
                      <a:pt x="2200" y="21800"/>
                    </a:lnTo>
                    <a:lnTo>
                      <a:pt x="3200" y="21900"/>
                    </a:lnTo>
                    <a:lnTo>
                      <a:pt x="4150" y="21950"/>
                    </a:lnTo>
                    <a:lnTo>
                      <a:pt x="4150" y="21950"/>
                    </a:lnTo>
                    <a:lnTo>
                      <a:pt x="4350" y="21950"/>
                    </a:lnTo>
                    <a:lnTo>
                      <a:pt x="4350" y="21950"/>
                    </a:lnTo>
                    <a:lnTo>
                      <a:pt x="4350" y="21950"/>
                    </a:lnTo>
                    <a:lnTo>
                      <a:pt x="4350" y="21950"/>
                    </a:lnTo>
                    <a:lnTo>
                      <a:pt x="5450" y="21900"/>
                    </a:lnTo>
                    <a:lnTo>
                      <a:pt x="5450" y="21900"/>
                    </a:lnTo>
                    <a:lnTo>
                      <a:pt x="5450" y="21900"/>
                    </a:lnTo>
                    <a:lnTo>
                      <a:pt x="5450" y="21900"/>
                    </a:lnTo>
                    <a:lnTo>
                      <a:pt x="5000" y="22000"/>
                    </a:lnTo>
                    <a:lnTo>
                      <a:pt x="4100" y="22250"/>
                    </a:lnTo>
                    <a:lnTo>
                      <a:pt x="3600" y="22400"/>
                    </a:lnTo>
                    <a:lnTo>
                      <a:pt x="3150" y="22600"/>
                    </a:lnTo>
                    <a:lnTo>
                      <a:pt x="2850" y="22800"/>
                    </a:lnTo>
                    <a:lnTo>
                      <a:pt x="2750" y="22900"/>
                    </a:lnTo>
                    <a:lnTo>
                      <a:pt x="2750" y="23000"/>
                    </a:lnTo>
                    <a:lnTo>
                      <a:pt x="2750" y="23000"/>
                    </a:lnTo>
                    <a:lnTo>
                      <a:pt x="2750" y="23000"/>
                    </a:lnTo>
                    <a:lnTo>
                      <a:pt x="2750" y="23000"/>
                    </a:lnTo>
                    <a:lnTo>
                      <a:pt x="2750" y="23000"/>
                    </a:lnTo>
                    <a:lnTo>
                      <a:pt x="2800" y="23100"/>
                    </a:lnTo>
                    <a:lnTo>
                      <a:pt x="2950" y="23200"/>
                    </a:lnTo>
                    <a:lnTo>
                      <a:pt x="3150" y="23300"/>
                    </a:lnTo>
                    <a:lnTo>
                      <a:pt x="3400" y="23400"/>
                    </a:lnTo>
                    <a:lnTo>
                      <a:pt x="4050" y="23500"/>
                    </a:lnTo>
                    <a:lnTo>
                      <a:pt x="4850" y="23550"/>
                    </a:lnTo>
                    <a:lnTo>
                      <a:pt x="4850" y="23550"/>
                    </a:lnTo>
                    <a:lnTo>
                      <a:pt x="4850" y="23550"/>
                    </a:lnTo>
                    <a:lnTo>
                      <a:pt x="4850" y="23550"/>
                    </a:lnTo>
                    <a:lnTo>
                      <a:pt x="4850" y="23550"/>
                    </a:lnTo>
                    <a:lnTo>
                      <a:pt x="4850" y="23550"/>
                    </a:lnTo>
                    <a:lnTo>
                      <a:pt x="5550" y="23550"/>
                    </a:lnTo>
                    <a:lnTo>
                      <a:pt x="6200" y="23400"/>
                    </a:lnTo>
                    <a:lnTo>
                      <a:pt x="6850" y="23250"/>
                    </a:lnTo>
                    <a:lnTo>
                      <a:pt x="7450" y="22950"/>
                    </a:lnTo>
                    <a:lnTo>
                      <a:pt x="7450" y="22950"/>
                    </a:lnTo>
                    <a:lnTo>
                      <a:pt x="7500" y="22950"/>
                    </a:lnTo>
                    <a:lnTo>
                      <a:pt x="7500" y="22950"/>
                    </a:lnTo>
                    <a:lnTo>
                      <a:pt x="7500" y="22950"/>
                    </a:lnTo>
                    <a:lnTo>
                      <a:pt x="7500" y="22950"/>
                    </a:lnTo>
                    <a:lnTo>
                      <a:pt x="7500" y="22950"/>
                    </a:lnTo>
                    <a:lnTo>
                      <a:pt x="7500" y="22950"/>
                    </a:lnTo>
                    <a:lnTo>
                      <a:pt x="7500" y="22950"/>
                    </a:lnTo>
                    <a:lnTo>
                      <a:pt x="7500" y="22950"/>
                    </a:lnTo>
                    <a:lnTo>
                      <a:pt x="7500" y="22950"/>
                    </a:lnTo>
                    <a:lnTo>
                      <a:pt x="8000" y="22600"/>
                    </a:lnTo>
                    <a:lnTo>
                      <a:pt x="8200" y="22400"/>
                    </a:lnTo>
                    <a:lnTo>
                      <a:pt x="8400" y="22150"/>
                    </a:lnTo>
                    <a:lnTo>
                      <a:pt x="8400" y="22150"/>
                    </a:lnTo>
                    <a:lnTo>
                      <a:pt x="8600" y="22000"/>
                    </a:lnTo>
                    <a:lnTo>
                      <a:pt x="9150" y="21650"/>
                    </a:lnTo>
                    <a:lnTo>
                      <a:pt x="9500" y="21300"/>
                    </a:lnTo>
                    <a:lnTo>
                      <a:pt x="9900" y="20950"/>
                    </a:lnTo>
                    <a:lnTo>
                      <a:pt x="10250" y="20450"/>
                    </a:lnTo>
                    <a:lnTo>
                      <a:pt x="10600" y="19900"/>
                    </a:lnTo>
                    <a:lnTo>
                      <a:pt x="10600" y="19900"/>
                    </a:lnTo>
                    <a:lnTo>
                      <a:pt x="10600" y="12000"/>
                    </a:lnTo>
                    <a:lnTo>
                      <a:pt x="10600" y="12000"/>
                    </a:lnTo>
                    <a:lnTo>
                      <a:pt x="10600" y="12000"/>
                    </a:lnTo>
                    <a:lnTo>
                      <a:pt x="9950" y="10100"/>
                    </a:lnTo>
                    <a:lnTo>
                      <a:pt x="9200" y="8100"/>
                    </a:lnTo>
                    <a:lnTo>
                      <a:pt x="7600" y="4200"/>
                    </a:lnTo>
                    <a:lnTo>
                      <a:pt x="6350" y="1200"/>
                    </a:lnTo>
                    <a:lnTo>
                      <a:pt x="58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5"/>
              <p:cNvSpPr/>
              <p:nvPr/>
            </p:nvSpPr>
            <p:spPr>
              <a:xfrm>
                <a:off x="4880660" y="1655008"/>
                <a:ext cx="114658" cy="33008"/>
              </a:xfrm>
              <a:custGeom>
                <a:avLst/>
                <a:gdLst/>
                <a:ahLst/>
                <a:cxnLst/>
                <a:rect l="l" t="t" r="r" b="b"/>
                <a:pathLst>
                  <a:path w="3300" h="950" fill="none" extrusionOk="0">
                    <a:moveTo>
                      <a:pt x="1450" y="0"/>
                    </a:moveTo>
                    <a:lnTo>
                      <a:pt x="1450" y="0"/>
                    </a:lnTo>
                    <a:lnTo>
                      <a:pt x="1450" y="0"/>
                    </a:lnTo>
                    <a:lnTo>
                      <a:pt x="1450" y="0"/>
                    </a:lnTo>
                    <a:lnTo>
                      <a:pt x="1450" y="0"/>
                    </a:lnTo>
                    <a:lnTo>
                      <a:pt x="1850" y="50"/>
                    </a:lnTo>
                    <a:lnTo>
                      <a:pt x="2200" y="100"/>
                    </a:lnTo>
                    <a:lnTo>
                      <a:pt x="2500" y="200"/>
                    </a:lnTo>
                    <a:lnTo>
                      <a:pt x="2750" y="300"/>
                    </a:lnTo>
                    <a:lnTo>
                      <a:pt x="3100" y="500"/>
                    </a:lnTo>
                    <a:lnTo>
                      <a:pt x="3250" y="650"/>
                    </a:lnTo>
                    <a:lnTo>
                      <a:pt x="3250" y="650"/>
                    </a:lnTo>
                    <a:lnTo>
                      <a:pt x="3250" y="650"/>
                    </a:lnTo>
                    <a:lnTo>
                      <a:pt x="3300" y="700"/>
                    </a:lnTo>
                    <a:lnTo>
                      <a:pt x="3300" y="750"/>
                    </a:lnTo>
                    <a:lnTo>
                      <a:pt x="3300" y="750"/>
                    </a:lnTo>
                    <a:lnTo>
                      <a:pt x="3250" y="900"/>
                    </a:lnTo>
                    <a:lnTo>
                      <a:pt x="3250" y="900"/>
                    </a:lnTo>
                    <a:lnTo>
                      <a:pt x="3200" y="950"/>
                    </a:lnTo>
                    <a:lnTo>
                      <a:pt x="3150" y="950"/>
                    </a:lnTo>
                    <a:lnTo>
                      <a:pt x="3150" y="950"/>
                    </a:lnTo>
                    <a:lnTo>
                      <a:pt x="3000" y="900"/>
                    </a:lnTo>
                    <a:lnTo>
                      <a:pt x="3000" y="900"/>
                    </a:lnTo>
                    <a:lnTo>
                      <a:pt x="2900" y="800"/>
                    </a:lnTo>
                    <a:lnTo>
                      <a:pt x="2600" y="650"/>
                    </a:lnTo>
                    <a:lnTo>
                      <a:pt x="2100" y="450"/>
                    </a:lnTo>
                    <a:lnTo>
                      <a:pt x="1800" y="400"/>
                    </a:lnTo>
                    <a:lnTo>
                      <a:pt x="1450" y="400"/>
                    </a:lnTo>
                    <a:lnTo>
                      <a:pt x="1450" y="400"/>
                    </a:lnTo>
                    <a:lnTo>
                      <a:pt x="1450" y="400"/>
                    </a:lnTo>
                    <a:lnTo>
                      <a:pt x="1450" y="400"/>
                    </a:lnTo>
                    <a:lnTo>
                      <a:pt x="1450" y="400"/>
                    </a:lnTo>
                    <a:lnTo>
                      <a:pt x="1450" y="400"/>
                    </a:lnTo>
                    <a:lnTo>
                      <a:pt x="900" y="450"/>
                    </a:lnTo>
                    <a:lnTo>
                      <a:pt x="550" y="500"/>
                    </a:lnTo>
                    <a:lnTo>
                      <a:pt x="250" y="650"/>
                    </a:lnTo>
                    <a:lnTo>
                      <a:pt x="250" y="650"/>
                    </a:lnTo>
                    <a:lnTo>
                      <a:pt x="250" y="650"/>
                    </a:lnTo>
                    <a:lnTo>
                      <a:pt x="250" y="650"/>
                    </a:lnTo>
                    <a:lnTo>
                      <a:pt x="150" y="650"/>
                    </a:lnTo>
                    <a:lnTo>
                      <a:pt x="150" y="650"/>
                    </a:lnTo>
                    <a:lnTo>
                      <a:pt x="150" y="650"/>
                    </a:lnTo>
                    <a:lnTo>
                      <a:pt x="150" y="650"/>
                    </a:lnTo>
                    <a:lnTo>
                      <a:pt x="150" y="650"/>
                    </a:lnTo>
                    <a:lnTo>
                      <a:pt x="150" y="650"/>
                    </a:lnTo>
                    <a:lnTo>
                      <a:pt x="150" y="650"/>
                    </a:lnTo>
                    <a:lnTo>
                      <a:pt x="150" y="650"/>
                    </a:lnTo>
                    <a:lnTo>
                      <a:pt x="50" y="600"/>
                    </a:lnTo>
                    <a:lnTo>
                      <a:pt x="0" y="500"/>
                    </a:lnTo>
                    <a:lnTo>
                      <a:pt x="0" y="500"/>
                    </a:lnTo>
                    <a:lnTo>
                      <a:pt x="0" y="450"/>
                    </a:lnTo>
                    <a:lnTo>
                      <a:pt x="0" y="450"/>
                    </a:lnTo>
                    <a:lnTo>
                      <a:pt x="0" y="350"/>
                    </a:lnTo>
                    <a:lnTo>
                      <a:pt x="100" y="300"/>
                    </a:lnTo>
                    <a:lnTo>
                      <a:pt x="100" y="300"/>
                    </a:lnTo>
                    <a:lnTo>
                      <a:pt x="100" y="300"/>
                    </a:lnTo>
                    <a:lnTo>
                      <a:pt x="100" y="300"/>
                    </a:lnTo>
                    <a:lnTo>
                      <a:pt x="100" y="300"/>
                    </a:lnTo>
                    <a:lnTo>
                      <a:pt x="100" y="300"/>
                    </a:lnTo>
                    <a:lnTo>
                      <a:pt x="100" y="300"/>
                    </a:lnTo>
                    <a:lnTo>
                      <a:pt x="150" y="250"/>
                    </a:lnTo>
                    <a:lnTo>
                      <a:pt x="150" y="250"/>
                    </a:lnTo>
                    <a:lnTo>
                      <a:pt x="500" y="150"/>
                    </a:lnTo>
                    <a:lnTo>
                      <a:pt x="850" y="100"/>
                    </a:lnTo>
                    <a:lnTo>
                      <a:pt x="1450" y="0"/>
                    </a:lnTo>
                    <a:lnTo>
                      <a:pt x="1450" y="0"/>
                    </a:lnTo>
                    <a:lnTo>
                      <a:pt x="1450" y="0"/>
                    </a:lnTo>
                    <a:lnTo>
                      <a:pt x="14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5"/>
              <p:cNvSpPr/>
              <p:nvPr/>
            </p:nvSpPr>
            <p:spPr>
              <a:xfrm>
                <a:off x="5049173" y="1592467"/>
                <a:ext cx="111184" cy="111184"/>
              </a:xfrm>
              <a:custGeom>
                <a:avLst/>
                <a:gdLst/>
                <a:ahLst/>
                <a:cxnLst/>
                <a:rect l="l" t="t" r="r" b="b"/>
                <a:pathLst>
                  <a:path w="3200" h="3200" fill="none" extrusionOk="0">
                    <a:moveTo>
                      <a:pt x="1600" y="0"/>
                    </a:moveTo>
                    <a:lnTo>
                      <a:pt x="1600" y="0"/>
                    </a:lnTo>
                    <a:lnTo>
                      <a:pt x="1600" y="0"/>
                    </a:lnTo>
                    <a:lnTo>
                      <a:pt x="1600" y="0"/>
                    </a:lnTo>
                    <a:lnTo>
                      <a:pt x="1600" y="0"/>
                    </a:lnTo>
                    <a:lnTo>
                      <a:pt x="1600" y="0"/>
                    </a:lnTo>
                    <a:lnTo>
                      <a:pt x="1600" y="0"/>
                    </a:lnTo>
                    <a:lnTo>
                      <a:pt x="1950" y="50"/>
                    </a:lnTo>
                    <a:lnTo>
                      <a:pt x="2300" y="200"/>
                    </a:lnTo>
                    <a:lnTo>
                      <a:pt x="2600" y="400"/>
                    </a:lnTo>
                    <a:lnTo>
                      <a:pt x="2850" y="650"/>
                    </a:lnTo>
                    <a:lnTo>
                      <a:pt x="2850" y="650"/>
                    </a:lnTo>
                    <a:lnTo>
                      <a:pt x="2850" y="650"/>
                    </a:lnTo>
                    <a:lnTo>
                      <a:pt x="2850" y="650"/>
                    </a:lnTo>
                    <a:lnTo>
                      <a:pt x="2850" y="650"/>
                    </a:lnTo>
                    <a:lnTo>
                      <a:pt x="2850" y="650"/>
                    </a:lnTo>
                    <a:lnTo>
                      <a:pt x="2900" y="650"/>
                    </a:lnTo>
                    <a:lnTo>
                      <a:pt x="2900" y="650"/>
                    </a:lnTo>
                    <a:lnTo>
                      <a:pt x="2900" y="650"/>
                    </a:lnTo>
                    <a:lnTo>
                      <a:pt x="3050" y="950"/>
                    </a:lnTo>
                    <a:lnTo>
                      <a:pt x="3150" y="1250"/>
                    </a:lnTo>
                    <a:lnTo>
                      <a:pt x="3150" y="1250"/>
                    </a:lnTo>
                    <a:lnTo>
                      <a:pt x="3150" y="1350"/>
                    </a:lnTo>
                    <a:lnTo>
                      <a:pt x="3150" y="1350"/>
                    </a:lnTo>
                    <a:lnTo>
                      <a:pt x="3200" y="1600"/>
                    </a:lnTo>
                    <a:lnTo>
                      <a:pt x="3200" y="1600"/>
                    </a:lnTo>
                    <a:lnTo>
                      <a:pt x="3150" y="1900"/>
                    </a:lnTo>
                    <a:lnTo>
                      <a:pt x="3100" y="2150"/>
                    </a:lnTo>
                    <a:lnTo>
                      <a:pt x="2950" y="2400"/>
                    </a:lnTo>
                    <a:lnTo>
                      <a:pt x="2800" y="2650"/>
                    </a:lnTo>
                    <a:lnTo>
                      <a:pt x="2650" y="2850"/>
                    </a:lnTo>
                    <a:lnTo>
                      <a:pt x="2400" y="3000"/>
                    </a:lnTo>
                    <a:lnTo>
                      <a:pt x="2150" y="3100"/>
                    </a:lnTo>
                    <a:lnTo>
                      <a:pt x="1900" y="3200"/>
                    </a:lnTo>
                    <a:lnTo>
                      <a:pt x="1900" y="3200"/>
                    </a:lnTo>
                    <a:lnTo>
                      <a:pt x="1900" y="3200"/>
                    </a:lnTo>
                    <a:lnTo>
                      <a:pt x="1850" y="3200"/>
                    </a:lnTo>
                    <a:lnTo>
                      <a:pt x="1850" y="3200"/>
                    </a:lnTo>
                    <a:lnTo>
                      <a:pt x="1600" y="3200"/>
                    </a:lnTo>
                    <a:lnTo>
                      <a:pt x="1600" y="3200"/>
                    </a:lnTo>
                    <a:lnTo>
                      <a:pt x="1600" y="3200"/>
                    </a:lnTo>
                    <a:lnTo>
                      <a:pt x="1600" y="3200"/>
                    </a:lnTo>
                    <a:lnTo>
                      <a:pt x="1600" y="3200"/>
                    </a:lnTo>
                    <a:lnTo>
                      <a:pt x="1600" y="3200"/>
                    </a:lnTo>
                    <a:lnTo>
                      <a:pt x="1600" y="3200"/>
                    </a:lnTo>
                    <a:lnTo>
                      <a:pt x="1300" y="3200"/>
                    </a:lnTo>
                    <a:lnTo>
                      <a:pt x="1050" y="3100"/>
                    </a:lnTo>
                    <a:lnTo>
                      <a:pt x="800" y="3000"/>
                    </a:lnTo>
                    <a:lnTo>
                      <a:pt x="600" y="2850"/>
                    </a:lnTo>
                    <a:lnTo>
                      <a:pt x="400" y="2650"/>
                    </a:lnTo>
                    <a:lnTo>
                      <a:pt x="200" y="2450"/>
                    </a:lnTo>
                    <a:lnTo>
                      <a:pt x="100" y="2200"/>
                    </a:lnTo>
                    <a:lnTo>
                      <a:pt x="0" y="1950"/>
                    </a:lnTo>
                    <a:lnTo>
                      <a:pt x="0" y="1950"/>
                    </a:lnTo>
                    <a:lnTo>
                      <a:pt x="0" y="1900"/>
                    </a:lnTo>
                    <a:lnTo>
                      <a:pt x="0" y="1900"/>
                    </a:lnTo>
                    <a:lnTo>
                      <a:pt x="0" y="1600"/>
                    </a:lnTo>
                    <a:lnTo>
                      <a:pt x="0" y="1600"/>
                    </a:lnTo>
                    <a:lnTo>
                      <a:pt x="0" y="1350"/>
                    </a:lnTo>
                    <a:lnTo>
                      <a:pt x="100" y="1050"/>
                    </a:lnTo>
                    <a:lnTo>
                      <a:pt x="200" y="800"/>
                    </a:lnTo>
                    <a:lnTo>
                      <a:pt x="350" y="600"/>
                    </a:lnTo>
                    <a:lnTo>
                      <a:pt x="550" y="400"/>
                    </a:lnTo>
                    <a:lnTo>
                      <a:pt x="750" y="250"/>
                    </a:lnTo>
                    <a:lnTo>
                      <a:pt x="1050" y="100"/>
                    </a:lnTo>
                    <a:lnTo>
                      <a:pt x="1300" y="50"/>
                    </a:lnTo>
                    <a:lnTo>
                      <a:pt x="1300" y="50"/>
                    </a:lnTo>
                    <a:lnTo>
                      <a:pt x="1300" y="50"/>
                    </a:lnTo>
                    <a:lnTo>
                      <a:pt x="1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5"/>
              <p:cNvSpPr/>
              <p:nvPr/>
            </p:nvSpPr>
            <p:spPr>
              <a:xfrm>
                <a:off x="4934515" y="1509079"/>
                <a:ext cx="50380" cy="119870"/>
              </a:xfrm>
              <a:custGeom>
                <a:avLst/>
                <a:gdLst/>
                <a:ahLst/>
                <a:cxnLst/>
                <a:rect l="l" t="t" r="r" b="b"/>
                <a:pathLst>
                  <a:path w="1450" h="3450" fill="none" extrusionOk="0">
                    <a:moveTo>
                      <a:pt x="150" y="0"/>
                    </a:moveTo>
                    <a:lnTo>
                      <a:pt x="150" y="0"/>
                    </a:lnTo>
                    <a:lnTo>
                      <a:pt x="150" y="0"/>
                    </a:lnTo>
                    <a:lnTo>
                      <a:pt x="200" y="0"/>
                    </a:lnTo>
                    <a:lnTo>
                      <a:pt x="200" y="0"/>
                    </a:lnTo>
                    <a:lnTo>
                      <a:pt x="300" y="50"/>
                    </a:lnTo>
                    <a:lnTo>
                      <a:pt x="350" y="100"/>
                    </a:lnTo>
                    <a:lnTo>
                      <a:pt x="350" y="100"/>
                    </a:lnTo>
                    <a:lnTo>
                      <a:pt x="1450" y="2750"/>
                    </a:lnTo>
                    <a:lnTo>
                      <a:pt x="850" y="3400"/>
                    </a:lnTo>
                    <a:lnTo>
                      <a:pt x="850" y="3400"/>
                    </a:lnTo>
                    <a:lnTo>
                      <a:pt x="800" y="3450"/>
                    </a:lnTo>
                    <a:lnTo>
                      <a:pt x="700" y="3450"/>
                    </a:lnTo>
                    <a:lnTo>
                      <a:pt x="700" y="3450"/>
                    </a:lnTo>
                    <a:lnTo>
                      <a:pt x="600" y="3400"/>
                    </a:lnTo>
                    <a:lnTo>
                      <a:pt x="600" y="3400"/>
                    </a:lnTo>
                    <a:lnTo>
                      <a:pt x="550" y="3350"/>
                    </a:lnTo>
                    <a:lnTo>
                      <a:pt x="550" y="3300"/>
                    </a:lnTo>
                    <a:lnTo>
                      <a:pt x="550" y="3300"/>
                    </a:lnTo>
                    <a:lnTo>
                      <a:pt x="600" y="3150"/>
                    </a:lnTo>
                    <a:lnTo>
                      <a:pt x="1050" y="2700"/>
                    </a:lnTo>
                    <a:lnTo>
                      <a:pt x="0" y="250"/>
                    </a:lnTo>
                    <a:lnTo>
                      <a:pt x="0" y="250"/>
                    </a:lnTo>
                    <a:lnTo>
                      <a:pt x="0" y="200"/>
                    </a:lnTo>
                    <a:lnTo>
                      <a:pt x="0" y="200"/>
                    </a:lnTo>
                    <a:lnTo>
                      <a:pt x="0" y="100"/>
                    </a:lnTo>
                    <a:lnTo>
                      <a:pt x="100" y="0"/>
                    </a:lnTo>
                    <a:lnTo>
                      <a:pt x="100" y="0"/>
                    </a:lnTo>
                    <a:lnTo>
                      <a:pt x="100" y="0"/>
                    </a:lnTo>
                    <a:lnTo>
                      <a:pt x="100" y="0"/>
                    </a:lnTo>
                    <a:lnTo>
                      <a:pt x="100" y="0"/>
                    </a:lnTo>
                    <a:lnTo>
                      <a:pt x="100" y="0"/>
                    </a:lnTo>
                    <a:lnTo>
                      <a:pt x="150" y="0"/>
                    </a:lnTo>
                    <a:lnTo>
                      <a:pt x="150" y="0"/>
                    </a:lnTo>
                    <a:lnTo>
                      <a:pt x="150" y="0"/>
                    </a:lnTo>
                    <a:lnTo>
                      <a:pt x="1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5"/>
              <p:cNvSpPr/>
              <p:nvPr/>
            </p:nvSpPr>
            <p:spPr>
              <a:xfrm>
                <a:off x="4790323" y="1505604"/>
                <a:ext cx="90337" cy="53855"/>
              </a:xfrm>
              <a:custGeom>
                <a:avLst/>
                <a:gdLst/>
                <a:ahLst/>
                <a:cxnLst/>
                <a:rect l="l" t="t" r="r" b="b"/>
                <a:pathLst>
                  <a:path w="2600" h="1550" fill="none" extrusionOk="0">
                    <a:moveTo>
                      <a:pt x="2400" y="0"/>
                    </a:moveTo>
                    <a:lnTo>
                      <a:pt x="2400" y="0"/>
                    </a:lnTo>
                    <a:lnTo>
                      <a:pt x="2400" y="0"/>
                    </a:lnTo>
                    <a:lnTo>
                      <a:pt x="2400" y="0"/>
                    </a:lnTo>
                    <a:lnTo>
                      <a:pt x="2400" y="0"/>
                    </a:lnTo>
                    <a:lnTo>
                      <a:pt x="2500" y="50"/>
                    </a:lnTo>
                    <a:lnTo>
                      <a:pt x="2550" y="100"/>
                    </a:lnTo>
                    <a:lnTo>
                      <a:pt x="2550" y="100"/>
                    </a:lnTo>
                    <a:lnTo>
                      <a:pt x="2550" y="100"/>
                    </a:lnTo>
                    <a:lnTo>
                      <a:pt x="2550" y="100"/>
                    </a:lnTo>
                    <a:lnTo>
                      <a:pt x="2550" y="150"/>
                    </a:lnTo>
                    <a:lnTo>
                      <a:pt x="2550" y="150"/>
                    </a:lnTo>
                    <a:lnTo>
                      <a:pt x="2550" y="150"/>
                    </a:lnTo>
                    <a:lnTo>
                      <a:pt x="2550" y="150"/>
                    </a:lnTo>
                    <a:lnTo>
                      <a:pt x="2600" y="350"/>
                    </a:lnTo>
                    <a:lnTo>
                      <a:pt x="2600" y="350"/>
                    </a:lnTo>
                    <a:lnTo>
                      <a:pt x="2550" y="500"/>
                    </a:lnTo>
                    <a:lnTo>
                      <a:pt x="2550" y="700"/>
                    </a:lnTo>
                    <a:lnTo>
                      <a:pt x="2550" y="700"/>
                    </a:lnTo>
                    <a:lnTo>
                      <a:pt x="2450" y="950"/>
                    </a:lnTo>
                    <a:lnTo>
                      <a:pt x="2250" y="1150"/>
                    </a:lnTo>
                    <a:lnTo>
                      <a:pt x="2000" y="1350"/>
                    </a:lnTo>
                    <a:lnTo>
                      <a:pt x="1600" y="1500"/>
                    </a:lnTo>
                    <a:lnTo>
                      <a:pt x="1600" y="1500"/>
                    </a:lnTo>
                    <a:lnTo>
                      <a:pt x="1200" y="1550"/>
                    </a:lnTo>
                    <a:lnTo>
                      <a:pt x="1200" y="1550"/>
                    </a:lnTo>
                    <a:lnTo>
                      <a:pt x="950" y="1500"/>
                    </a:lnTo>
                    <a:lnTo>
                      <a:pt x="750" y="1450"/>
                    </a:lnTo>
                    <a:lnTo>
                      <a:pt x="550" y="1400"/>
                    </a:lnTo>
                    <a:lnTo>
                      <a:pt x="400" y="1300"/>
                    </a:lnTo>
                    <a:lnTo>
                      <a:pt x="150" y="1050"/>
                    </a:lnTo>
                    <a:lnTo>
                      <a:pt x="0" y="800"/>
                    </a:lnTo>
                    <a:lnTo>
                      <a:pt x="0" y="800"/>
                    </a:lnTo>
                    <a:lnTo>
                      <a:pt x="0" y="750"/>
                    </a:lnTo>
                    <a:lnTo>
                      <a:pt x="0" y="750"/>
                    </a:lnTo>
                    <a:lnTo>
                      <a:pt x="50" y="650"/>
                    </a:lnTo>
                    <a:lnTo>
                      <a:pt x="100" y="550"/>
                    </a:lnTo>
                    <a:lnTo>
                      <a:pt x="100" y="550"/>
                    </a:lnTo>
                    <a:lnTo>
                      <a:pt x="100" y="550"/>
                    </a:lnTo>
                    <a:lnTo>
                      <a:pt x="150" y="550"/>
                    </a:lnTo>
                    <a:lnTo>
                      <a:pt x="150" y="550"/>
                    </a:lnTo>
                    <a:lnTo>
                      <a:pt x="200" y="550"/>
                    </a:lnTo>
                    <a:lnTo>
                      <a:pt x="200" y="550"/>
                    </a:lnTo>
                    <a:lnTo>
                      <a:pt x="200" y="550"/>
                    </a:lnTo>
                    <a:lnTo>
                      <a:pt x="200" y="550"/>
                    </a:lnTo>
                    <a:lnTo>
                      <a:pt x="200" y="550"/>
                    </a:lnTo>
                    <a:lnTo>
                      <a:pt x="200" y="550"/>
                    </a:lnTo>
                    <a:lnTo>
                      <a:pt x="200" y="550"/>
                    </a:lnTo>
                    <a:lnTo>
                      <a:pt x="200" y="550"/>
                    </a:lnTo>
                    <a:lnTo>
                      <a:pt x="300" y="600"/>
                    </a:lnTo>
                    <a:lnTo>
                      <a:pt x="350" y="650"/>
                    </a:lnTo>
                    <a:lnTo>
                      <a:pt x="350" y="650"/>
                    </a:lnTo>
                    <a:lnTo>
                      <a:pt x="350" y="650"/>
                    </a:lnTo>
                    <a:lnTo>
                      <a:pt x="350" y="650"/>
                    </a:lnTo>
                    <a:lnTo>
                      <a:pt x="350" y="650"/>
                    </a:lnTo>
                    <a:lnTo>
                      <a:pt x="350" y="650"/>
                    </a:lnTo>
                    <a:lnTo>
                      <a:pt x="350" y="650"/>
                    </a:lnTo>
                    <a:lnTo>
                      <a:pt x="350" y="700"/>
                    </a:lnTo>
                    <a:lnTo>
                      <a:pt x="350" y="700"/>
                    </a:lnTo>
                    <a:lnTo>
                      <a:pt x="400" y="750"/>
                    </a:lnTo>
                    <a:lnTo>
                      <a:pt x="550" y="950"/>
                    </a:lnTo>
                    <a:lnTo>
                      <a:pt x="800" y="1100"/>
                    </a:lnTo>
                    <a:lnTo>
                      <a:pt x="1000" y="1150"/>
                    </a:lnTo>
                    <a:lnTo>
                      <a:pt x="1200" y="1150"/>
                    </a:lnTo>
                    <a:lnTo>
                      <a:pt x="1200" y="1150"/>
                    </a:lnTo>
                    <a:lnTo>
                      <a:pt x="1200" y="1150"/>
                    </a:lnTo>
                    <a:lnTo>
                      <a:pt x="1200" y="1150"/>
                    </a:lnTo>
                    <a:lnTo>
                      <a:pt x="1200" y="1150"/>
                    </a:lnTo>
                    <a:lnTo>
                      <a:pt x="1200" y="1150"/>
                    </a:lnTo>
                    <a:lnTo>
                      <a:pt x="1500" y="1150"/>
                    </a:lnTo>
                    <a:lnTo>
                      <a:pt x="1500" y="1150"/>
                    </a:lnTo>
                    <a:lnTo>
                      <a:pt x="1500" y="1150"/>
                    </a:lnTo>
                    <a:lnTo>
                      <a:pt x="1500" y="1150"/>
                    </a:lnTo>
                    <a:lnTo>
                      <a:pt x="1500" y="1150"/>
                    </a:lnTo>
                    <a:lnTo>
                      <a:pt x="1500" y="1150"/>
                    </a:lnTo>
                    <a:lnTo>
                      <a:pt x="1700" y="1050"/>
                    </a:lnTo>
                    <a:lnTo>
                      <a:pt x="1850" y="1000"/>
                    </a:lnTo>
                    <a:lnTo>
                      <a:pt x="2000" y="900"/>
                    </a:lnTo>
                    <a:lnTo>
                      <a:pt x="2100" y="800"/>
                    </a:lnTo>
                    <a:lnTo>
                      <a:pt x="2200" y="550"/>
                    </a:lnTo>
                    <a:lnTo>
                      <a:pt x="2200" y="350"/>
                    </a:lnTo>
                    <a:lnTo>
                      <a:pt x="2200" y="350"/>
                    </a:lnTo>
                    <a:lnTo>
                      <a:pt x="2200" y="200"/>
                    </a:lnTo>
                    <a:lnTo>
                      <a:pt x="2200" y="200"/>
                    </a:lnTo>
                    <a:lnTo>
                      <a:pt x="2200" y="200"/>
                    </a:lnTo>
                    <a:lnTo>
                      <a:pt x="2200" y="200"/>
                    </a:lnTo>
                    <a:lnTo>
                      <a:pt x="2250" y="50"/>
                    </a:lnTo>
                    <a:lnTo>
                      <a:pt x="2350" y="0"/>
                    </a:lnTo>
                    <a:lnTo>
                      <a:pt x="2350" y="0"/>
                    </a:lnTo>
                    <a:lnTo>
                      <a:pt x="2350" y="0"/>
                    </a:lnTo>
                    <a:lnTo>
                      <a:pt x="2350" y="0"/>
                    </a:lnTo>
                    <a:lnTo>
                      <a:pt x="2400" y="0"/>
                    </a:lnTo>
                    <a:lnTo>
                      <a:pt x="24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5"/>
              <p:cNvSpPr/>
              <p:nvPr/>
            </p:nvSpPr>
            <p:spPr>
              <a:xfrm>
                <a:off x="4983158" y="1484757"/>
                <a:ext cx="88600" cy="53855"/>
              </a:xfrm>
              <a:custGeom>
                <a:avLst/>
                <a:gdLst/>
                <a:ahLst/>
                <a:cxnLst/>
                <a:rect l="l" t="t" r="r" b="b"/>
                <a:pathLst>
                  <a:path w="2550" h="1550" fill="none" extrusionOk="0">
                    <a:moveTo>
                      <a:pt x="2350" y="0"/>
                    </a:moveTo>
                    <a:lnTo>
                      <a:pt x="2350" y="0"/>
                    </a:lnTo>
                    <a:lnTo>
                      <a:pt x="2350" y="0"/>
                    </a:lnTo>
                    <a:lnTo>
                      <a:pt x="2350" y="0"/>
                    </a:lnTo>
                    <a:lnTo>
                      <a:pt x="2350" y="0"/>
                    </a:lnTo>
                    <a:lnTo>
                      <a:pt x="2500" y="50"/>
                    </a:lnTo>
                    <a:lnTo>
                      <a:pt x="2550" y="150"/>
                    </a:lnTo>
                    <a:lnTo>
                      <a:pt x="2550" y="150"/>
                    </a:lnTo>
                    <a:lnTo>
                      <a:pt x="2550" y="150"/>
                    </a:lnTo>
                    <a:lnTo>
                      <a:pt x="2550" y="150"/>
                    </a:lnTo>
                    <a:lnTo>
                      <a:pt x="2550" y="150"/>
                    </a:lnTo>
                    <a:lnTo>
                      <a:pt x="2550" y="150"/>
                    </a:lnTo>
                    <a:lnTo>
                      <a:pt x="2550" y="150"/>
                    </a:lnTo>
                    <a:lnTo>
                      <a:pt x="2550" y="150"/>
                    </a:lnTo>
                    <a:lnTo>
                      <a:pt x="2550" y="350"/>
                    </a:lnTo>
                    <a:lnTo>
                      <a:pt x="2550" y="350"/>
                    </a:lnTo>
                    <a:lnTo>
                      <a:pt x="2550" y="550"/>
                    </a:lnTo>
                    <a:lnTo>
                      <a:pt x="2500" y="700"/>
                    </a:lnTo>
                    <a:lnTo>
                      <a:pt x="2500" y="700"/>
                    </a:lnTo>
                    <a:lnTo>
                      <a:pt x="2450" y="950"/>
                    </a:lnTo>
                    <a:lnTo>
                      <a:pt x="2250" y="1150"/>
                    </a:lnTo>
                    <a:lnTo>
                      <a:pt x="2000" y="1350"/>
                    </a:lnTo>
                    <a:lnTo>
                      <a:pt x="1600" y="1500"/>
                    </a:lnTo>
                    <a:lnTo>
                      <a:pt x="1600" y="1500"/>
                    </a:lnTo>
                    <a:lnTo>
                      <a:pt x="1200" y="1550"/>
                    </a:lnTo>
                    <a:lnTo>
                      <a:pt x="1200" y="1550"/>
                    </a:lnTo>
                    <a:lnTo>
                      <a:pt x="1200" y="1550"/>
                    </a:lnTo>
                    <a:lnTo>
                      <a:pt x="1200" y="1550"/>
                    </a:lnTo>
                    <a:lnTo>
                      <a:pt x="1200" y="1550"/>
                    </a:lnTo>
                    <a:lnTo>
                      <a:pt x="1200" y="1550"/>
                    </a:lnTo>
                    <a:lnTo>
                      <a:pt x="1200" y="1550"/>
                    </a:lnTo>
                    <a:lnTo>
                      <a:pt x="1200" y="1550"/>
                    </a:lnTo>
                    <a:lnTo>
                      <a:pt x="950" y="1550"/>
                    </a:lnTo>
                    <a:lnTo>
                      <a:pt x="750" y="1500"/>
                    </a:lnTo>
                    <a:lnTo>
                      <a:pt x="550" y="1400"/>
                    </a:lnTo>
                    <a:lnTo>
                      <a:pt x="400" y="1300"/>
                    </a:lnTo>
                    <a:lnTo>
                      <a:pt x="150" y="1050"/>
                    </a:lnTo>
                    <a:lnTo>
                      <a:pt x="0" y="850"/>
                    </a:lnTo>
                    <a:lnTo>
                      <a:pt x="0" y="850"/>
                    </a:lnTo>
                    <a:lnTo>
                      <a:pt x="0" y="850"/>
                    </a:lnTo>
                    <a:lnTo>
                      <a:pt x="0" y="850"/>
                    </a:lnTo>
                    <a:lnTo>
                      <a:pt x="0" y="850"/>
                    </a:lnTo>
                    <a:lnTo>
                      <a:pt x="0" y="850"/>
                    </a:lnTo>
                    <a:lnTo>
                      <a:pt x="0" y="750"/>
                    </a:lnTo>
                    <a:lnTo>
                      <a:pt x="0" y="750"/>
                    </a:lnTo>
                    <a:lnTo>
                      <a:pt x="50" y="650"/>
                    </a:lnTo>
                    <a:lnTo>
                      <a:pt x="100" y="600"/>
                    </a:lnTo>
                    <a:lnTo>
                      <a:pt x="100" y="600"/>
                    </a:lnTo>
                    <a:lnTo>
                      <a:pt x="100" y="600"/>
                    </a:lnTo>
                    <a:lnTo>
                      <a:pt x="100" y="600"/>
                    </a:lnTo>
                    <a:lnTo>
                      <a:pt x="100" y="600"/>
                    </a:lnTo>
                    <a:lnTo>
                      <a:pt x="200" y="550"/>
                    </a:lnTo>
                    <a:lnTo>
                      <a:pt x="200" y="550"/>
                    </a:lnTo>
                    <a:lnTo>
                      <a:pt x="200" y="550"/>
                    </a:lnTo>
                    <a:lnTo>
                      <a:pt x="200" y="550"/>
                    </a:lnTo>
                    <a:lnTo>
                      <a:pt x="200" y="550"/>
                    </a:lnTo>
                    <a:lnTo>
                      <a:pt x="200" y="550"/>
                    </a:lnTo>
                    <a:lnTo>
                      <a:pt x="200" y="550"/>
                    </a:lnTo>
                    <a:lnTo>
                      <a:pt x="200" y="550"/>
                    </a:lnTo>
                    <a:lnTo>
                      <a:pt x="300" y="600"/>
                    </a:lnTo>
                    <a:lnTo>
                      <a:pt x="350" y="700"/>
                    </a:lnTo>
                    <a:lnTo>
                      <a:pt x="350" y="700"/>
                    </a:lnTo>
                    <a:lnTo>
                      <a:pt x="350" y="700"/>
                    </a:lnTo>
                    <a:lnTo>
                      <a:pt x="350" y="700"/>
                    </a:lnTo>
                    <a:lnTo>
                      <a:pt x="350" y="700"/>
                    </a:lnTo>
                    <a:lnTo>
                      <a:pt x="400" y="800"/>
                    </a:lnTo>
                    <a:lnTo>
                      <a:pt x="550" y="950"/>
                    </a:lnTo>
                    <a:lnTo>
                      <a:pt x="800" y="1100"/>
                    </a:lnTo>
                    <a:lnTo>
                      <a:pt x="1000" y="1150"/>
                    </a:lnTo>
                    <a:lnTo>
                      <a:pt x="1200" y="1200"/>
                    </a:lnTo>
                    <a:lnTo>
                      <a:pt x="1200" y="1200"/>
                    </a:lnTo>
                    <a:lnTo>
                      <a:pt x="1200" y="1200"/>
                    </a:lnTo>
                    <a:lnTo>
                      <a:pt x="1200" y="1200"/>
                    </a:lnTo>
                    <a:lnTo>
                      <a:pt x="1200" y="1200"/>
                    </a:lnTo>
                    <a:lnTo>
                      <a:pt x="1200" y="1200"/>
                    </a:lnTo>
                    <a:lnTo>
                      <a:pt x="1500" y="1150"/>
                    </a:lnTo>
                    <a:lnTo>
                      <a:pt x="1500" y="1150"/>
                    </a:lnTo>
                    <a:lnTo>
                      <a:pt x="1500" y="1150"/>
                    </a:lnTo>
                    <a:lnTo>
                      <a:pt x="1500" y="1150"/>
                    </a:lnTo>
                    <a:lnTo>
                      <a:pt x="1500" y="1150"/>
                    </a:lnTo>
                    <a:lnTo>
                      <a:pt x="1500" y="1150"/>
                    </a:lnTo>
                    <a:lnTo>
                      <a:pt x="1700" y="1100"/>
                    </a:lnTo>
                    <a:lnTo>
                      <a:pt x="1850" y="1000"/>
                    </a:lnTo>
                    <a:lnTo>
                      <a:pt x="2000" y="900"/>
                    </a:lnTo>
                    <a:lnTo>
                      <a:pt x="2100" y="800"/>
                    </a:lnTo>
                    <a:lnTo>
                      <a:pt x="2200" y="600"/>
                    </a:lnTo>
                    <a:lnTo>
                      <a:pt x="2200" y="400"/>
                    </a:lnTo>
                    <a:lnTo>
                      <a:pt x="2200" y="400"/>
                    </a:lnTo>
                    <a:lnTo>
                      <a:pt x="2200" y="250"/>
                    </a:lnTo>
                    <a:lnTo>
                      <a:pt x="2200" y="250"/>
                    </a:lnTo>
                    <a:lnTo>
                      <a:pt x="2200" y="200"/>
                    </a:lnTo>
                    <a:lnTo>
                      <a:pt x="2200" y="200"/>
                    </a:lnTo>
                    <a:lnTo>
                      <a:pt x="2250" y="50"/>
                    </a:lnTo>
                    <a:lnTo>
                      <a:pt x="2350" y="0"/>
                    </a:lnTo>
                    <a:lnTo>
                      <a:pt x="2350" y="0"/>
                    </a:lnTo>
                    <a:lnTo>
                      <a:pt x="2350" y="0"/>
                    </a:lnTo>
                    <a:lnTo>
                      <a:pt x="2350" y="0"/>
                    </a:lnTo>
                    <a:lnTo>
                      <a:pt x="2350" y="0"/>
                    </a:lnTo>
                    <a:lnTo>
                      <a:pt x="2350" y="0"/>
                    </a:lnTo>
                    <a:lnTo>
                      <a:pt x="2350" y="0"/>
                    </a:lnTo>
                    <a:lnTo>
                      <a:pt x="2350" y="0"/>
                    </a:lnTo>
                    <a:lnTo>
                      <a:pt x="2350" y="0"/>
                    </a:lnTo>
                    <a:lnTo>
                      <a:pt x="23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5"/>
              <p:cNvSpPr/>
              <p:nvPr/>
            </p:nvSpPr>
            <p:spPr>
              <a:xfrm>
                <a:off x="4915405" y="1434377"/>
                <a:ext cx="13898" cy="24322"/>
              </a:xfrm>
              <a:custGeom>
                <a:avLst/>
                <a:gdLst/>
                <a:ahLst/>
                <a:cxnLst/>
                <a:rect l="l" t="t" r="r" b="b"/>
                <a:pathLst>
                  <a:path w="400" h="700" fill="none" extrusionOk="0">
                    <a:moveTo>
                      <a:pt x="50" y="0"/>
                    </a:moveTo>
                    <a:lnTo>
                      <a:pt x="50" y="0"/>
                    </a:lnTo>
                    <a:lnTo>
                      <a:pt x="50" y="0"/>
                    </a:lnTo>
                    <a:lnTo>
                      <a:pt x="100" y="0"/>
                    </a:lnTo>
                    <a:lnTo>
                      <a:pt x="200" y="100"/>
                    </a:lnTo>
                    <a:lnTo>
                      <a:pt x="400" y="400"/>
                    </a:lnTo>
                    <a:lnTo>
                      <a:pt x="400" y="400"/>
                    </a:lnTo>
                    <a:lnTo>
                      <a:pt x="400" y="600"/>
                    </a:lnTo>
                    <a:lnTo>
                      <a:pt x="400" y="650"/>
                    </a:lnTo>
                    <a:lnTo>
                      <a:pt x="350" y="700"/>
                    </a:lnTo>
                    <a:lnTo>
                      <a:pt x="350" y="700"/>
                    </a:lnTo>
                    <a:lnTo>
                      <a:pt x="350" y="700"/>
                    </a:lnTo>
                    <a:lnTo>
                      <a:pt x="300" y="700"/>
                    </a:lnTo>
                    <a:lnTo>
                      <a:pt x="300" y="700"/>
                    </a:lnTo>
                    <a:lnTo>
                      <a:pt x="300" y="700"/>
                    </a:lnTo>
                    <a:lnTo>
                      <a:pt x="300" y="700"/>
                    </a:lnTo>
                    <a:lnTo>
                      <a:pt x="300" y="700"/>
                    </a:lnTo>
                    <a:lnTo>
                      <a:pt x="300" y="700"/>
                    </a:lnTo>
                    <a:lnTo>
                      <a:pt x="300" y="700"/>
                    </a:lnTo>
                    <a:lnTo>
                      <a:pt x="300" y="700"/>
                    </a:lnTo>
                    <a:lnTo>
                      <a:pt x="200" y="650"/>
                    </a:lnTo>
                    <a:lnTo>
                      <a:pt x="150" y="600"/>
                    </a:lnTo>
                    <a:lnTo>
                      <a:pt x="50" y="400"/>
                    </a:lnTo>
                    <a:lnTo>
                      <a:pt x="0" y="150"/>
                    </a:lnTo>
                    <a:lnTo>
                      <a:pt x="0" y="50"/>
                    </a:lnTo>
                    <a:lnTo>
                      <a:pt x="0" y="0"/>
                    </a:lnTo>
                    <a:lnTo>
                      <a:pt x="0" y="0"/>
                    </a:lnTo>
                    <a:lnTo>
                      <a:pt x="50" y="0"/>
                    </a:lnTo>
                    <a:lnTo>
                      <a:pt x="50" y="0"/>
                    </a:lnTo>
                    <a:lnTo>
                      <a:pt x="50" y="0"/>
                    </a:lnTo>
                    <a:lnTo>
                      <a:pt x="50" y="0"/>
                    </a:lnTo>
                    <a:lnTo>
                      <a:pt x="50" y="0"/>
                    </a:lnTo>
                    <a:lnTo>
                      <a:pt x="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5"/>
              <p:cNvSpPr/>
              <p:nvPr/>
            </p:nvSpPr>
            <p:spPr>
              <a:xfrm>
                <a:off x="4891083" y="1417005"/>
                <a:ext cx="13898" cy="41694"/>
              </a:xfrm>
              <a:custGeom>
                <a:avLst/>
                <a:gdLst/>
                <a:ahLst/>
                <a:cxnLst/>
                <a:rect l="l" t="t" r="r" b="b"/>
                <a:pathLst>
                  <a:path w="400" h="1200" fill="none" extrusionOk="0">
                    <a:moveTo>
                      <a:pt x="350" y="0"/>
                    </a:moveTo>
                    <a:lnTo>
                      <a:pt x="350" y="0"/>
                    </a:lnTo>
                    <a:lnTo>
                      <a:pt x="350" y="0"/>
                    </a:lnTo>
                    <a:lnTo>
                      <a:pt x="350" y="0"/>
                    </a:lnTo>
                    <a:lnTo>
                      <a:pt x="350" y="0"/>
                    </a:lnTo>
                    <a:lnTo>
                      <a:pt x="350" y="0"/>
                    </a:lnTo>
                    <a:lnTo>
                      <a:pt x="350" y="0"/>
                    </a:lnTo>
                    <a:lnTo>
                      <a:pt x="350" y="0"/>
                    </a:lnTo>
                    <a:lnTo>
                      <a:pt x="400" y="100"/>
                    </a:lnTo>
                    <a:lnTo>
                      <a:pt x="400" y="350"/>
                    </a:lnTo>
                    <a:lnTo>
                      <a:pt x="400" y="350"/>
                    </a:lnTo>
                    <a:lnTo>
                      <a:pt x="400" y="650"/>
                    </a:lnTo>
                    <a:lnTo>
                      <a:pt x="350" y="900"/>
                    </a:lnTo>
                    <a:lnTo>
                      <a:pt x="250" y="1100"/>
                    </a:lnTo>
                    <a:lnTo>
                      <a:pt x="200" y="1150"/>
                    </a:lnTo>
                    <a:lnTo>
                      <a:pt x="150" y="1200"/>
                    </a:lnTo>
                    <a:lnTo>
                      <a:pt x="150" y="1200"/>
                    </a:lnTo>
                    <a:lnTo>
                      <a:pt x="150" y="1200"/>
                    </a:lnTo>
                    <a:lnTo>
                      <a:pt x="50" y="1150"/>
                    </a:lnTo>
                    <a:lnTo>
                      <a:pt x="0" y="1050"/>
                    </a:lnTo>
                    <a:lnTo>
                      <a:pt x="50" y="650"/>
                    </a:lnTo>
                    <a:lnTo>
                      <a:pt x="150" y="250"/>
                    </a:lnTo>
                    <a:lnTo>
                      <a:pt x="250" y="100"/>
                    </a:lnTo>
                    <a:lnTo>
                      <a:pt x="300" y="50"/>
                    </a:lnTo>
                    <a:lnTo>
                      <a:pt x="300" y="50"/>
                    </a:lnTo>
                    <a:lnTo>
                      <a:pt x="350" y="0"/>
                    </a:lnTo>
                    <a:lnTo>
                      <a:pt x="3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5"/>
              <p:cNvSpPr/>
              <p:nvPr/>
            </p:nvSpPr>
            <p:spPr>
              <a:xfrm>
                <a:off x="4939726" y="1401369"/>
                <a:ext cx="158090" cy="66016"/>
              </a:xfrm>
              <a:custGeom>
                <a:avLst/>
                <a:gdLst/>
                <a:ahLst/>
                <a:cxnLst/>
                <a:rect l="l" t="t" r="r" b="b"/>
                <a:pathLst>
                  <a:path w="4550" h="1900" fill="none" extrusionOk="0">
                    <a:moveTo>
                      <a:pt x="850" y="0"/>
                    </a:moveTo>
                    <a:lnTo>
                      <a:pt x="850" y="0"/>
                    </a:lnTo>
                    <a:lnTo>
                      <a:pt x="850" y="0"/>
                    </a:lnTo>
                    <a:lnTo>
                      <a:pt x="1650" y="0"/>
                    </a:lnTo>
                    <a:lnTo>
                      <a:pt x="1650" y="0"/>
                    </a:lnTo>
                    <a:lnTo>
                      <a:pt x="1700" y="50"/>
                    </a:lnTo>
                    <a:lnTo>
                      <a:pt x="1700" y="50"/>
                    </a:lnTo>
                    <a:lnTo>
                      <a:pt x="1800" y="50"/>
                    </a:lnTo>
                    <a:lnTo>
                      <a:pt x="1800" y="50"/>
                    </a:lnTo>
                    <a:lnTo>
                      <a:pt x="1850" y="50"/>
                    </a:lnTo>
                    <a:lnTo>
                      <a:pt x="1850" y="50"/>
                    </a:lnTo>
                    <a:lnTo>
                      <a:pt x="2000" y="50"/>
                    </a:lnTo>
                    <a:lnTo>
                      <a:pt x="2000" y="50"/>
                    </a:lnTo>
                    <a:lnTo>
                      <a:pt x="2000" y="50"/>
                    </a:lnTo>
                    <a:lnTo>
                      <a:pt x="2000" y="50"/>
                    </a:lnTo>
                    <a:lnTo>
                      <a:pt x="2300" y="100"/>
                    </a:lnTo>
                    <a:lnTo>
                      <a:pt x="2300" y="100"/>
                    </a:lnTo>
                    <a:lnTo>
                      <a:pt x="2400" y="100"/>
                    </a:lnTo>
                    <a:lnTo>
                      <a:pt x="2400" y="100"/>
                    </a:lnTo>
                    <a:lnTo>
                      <a:pt x="2450" y="100"/>
                    </a:lnTo>
                    <a:lnTo>
                      <a:pt x="2450" y="100"/>
                    </a:lnTo>
                    <a:lnTo>
                      <a:pt x="3550" y="250"/>
                    </a:lnTo>
                    <a:lnTo>
                      <a:pt x="3950" y="300"/>
                    </a:lnTo>
                    <a:lnTo>
                      <a:pt x="4200" y="400"/>
                    </a:lnTo>
                    <a:lnTo>
                      <a:pt x="4200" y="400"/>
                    </a:lnTo>
                    <a:lnTo>
                      <a:pt x="4200" y="400"/>
                    </a:lnTo>
                    <a:lnTo>
                      <a:pt x="4200" y="400"/>
                    </a:lnTo>
                    <a:lnTo>
                      <a:pt x="4300" y="500"/>
                    </a:lnTo>
                    <a:lnTo>
                      <a:pt x="4400" y="600"/>
                    </a:lnTo>
                    <a:lnTo>
                      <a:pt x="4500" y="950"/>
                    </a:lnTo>
                    <a:lnTo>
                      <a:pt x="4550" y="1250"/>
                    </a:lnTo>
                    <a:lnTo>
                      <a:pt x="4550" y="1400"/>
                    </a:lnTo>
                    <a:lnTo>
                      <a:pt x="4550" y="1400"/>
                    </a:lnTo>
                    <a:lnTo>
                      <a:pt x="4550" y="1450"/>
                    </a:lnTo>
                    <a:lnTo>
                      <a:pt x="4550" y="1450"/>
                    </a:lnTo>
                    <a:lnTo>
                      <a:pt x="4550" y="1450"/>
                    </a:lnTo>
                    <a:lnTo>
                      <a:pt x="4550" y="1450"/>
                    </a:lnTo>
                    <a:lnTo>
                      <a:pt x="4550" y="1450"/>
                    </a:lnTo>
                    <a:lnTo>
                      <a:pt x="4500" y="1500"/>
                    </a:lnTo>
                    <a:lnTo>
                      <a:pt x="4450" y="1550"/>
                    </a:lnTo>
                    <a:lnTo>
                      <a:pt x="4250" y="1650"/>
                    </a:lnTo>
                    <a:lnTo>
                      <a:pt x="4000" y="1700"/>
                    </a:lnTo>
                    <a:lnTo>
                      <a:pt x="3600" y="1800"/>
                    </a:lnTo>
                    <a:lnTo>
                      <a:pt x="2700" y="1900"/>
                    </a:lnTo>
                    <a:lnTo>
                      <a:pt x="1800" y="1900"/>
                    </a:lnTo>
                    <a:lnTo>
                      <a:pt x="1800" y="1900"/>
                    </a:lnTo>
                    <a:lnTo>
                      <a:pt x="1800" y="1900"/>
                    </a:lnTo>
                    <a:lnTo>
                      <a:pt x="1800" y="1900"/>
                    </a:lnTo>
                    <a:lnTo>
                      <a:pt x="1800" y="1900"/>
                    </a:lnTo>
                    <a:lnTo>
                      <a:pt x="1800" y="1900"/>
                    </a:lnTo>
                    <a:lnTo>
                      <a:pt x="1800" y="1900"/>
                    </a:lnTo>
                    <a:lnTo>
                      <a:pt x="1800" y="1900"/>
                    </a:lnTo>
                    <a:lnTo>
                      <a:pt x="1050" y="1900"/>
                    </a:lnTo>
                    <a:lnTo>
                      <a:pt x="750" y="1850"/>
                    </a:lnTo>
                    <a:lnTo>
                      <a:pt x="600" y="1800"/>
                    </a:lnTo>
                    <a:lnTo>
                      <a:pt x="600" y="1800"/>
                    </a:lnTo>
                    <a:lnTo>
                      <a:pt x="600" y="1800"/>
                    </a:lnTo>
                    <a:lnTo>
                      <a:pt x="600" y="1750"/>
                    </a:lnTo>
                    <a:lnTo>
                      <a:pt x="600" y="1750"/>
                    </a:lnTo>
                    <a:lnTo>
                      <a:pt x="600" y="1750"/>
                    </a:lnTo>
                    <a:lnTo>
                      <a:pt x="600" y="1750"/>
                    </a:lnTo>
                    <a:lnTo>
                      <a:pt x="600" y="1750"/>
                    </a:lnTo>
                    <a:lnTo>
                      <a:pt x="600" y="1750"/>
                    </a:lnTo>
                    <a:lnTo>
                      <a:pt x="350" y="1550"/>
                    </a:lnTo>
                    <a:lnTo>
                      <a:pt x="200" y="1200"/>
                    </a:lnTo>
                    <a:lnTo>
                      <a:pt x="50" y="800"/>
                    </a:lnTo>
                    <a:lnTo>
                      <a:pt x="0" y="450"/>
                    </a:lnTo>
                    <a:lnTo>
                      <a:pt x="0" y="450"/>
                    </a:lnTo>
                    <a:lnTo>
                      <a:pt x="50" y="250"/>
                    </a:lnTo>
                    <a:lnTo>
                      <a:pt x="100" y="150"/>
                    </a:lnTo>
                    <a:lnTo>
                      <a:pt x="150" y="50"/>
                    </a:lnTo>
                    <a:lnTo>
                      <a:pt x="150" y="50"/>
                    </a:lnTo>
                    <a:lnTo>
                      <a:pt x="400" y="0"/>
                    </a:lnTo>
                    <a:lnTo>
                      <a:pt x="850" y="0"/>
                    </a:lnTo>
                    <a:lnTo>
                      <a:pt x="850" y="0"/>
                    </a:lnTo>
                    <a:lnTo>
                      <a:pt x="850" y="0"/>
                    </a:lnTo>
                    <a:lnTo>
                      <a:pt x="8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5"/>
              <p:cNvSpPr/>
              <p:nvPr/>
            </p:nvSpPr>
            <p:spPr>
              <a:xfrm>
                <a:off x="4734731" y="1399632"/>
                <a:ext cx="144192" cy="95549"/>
              </a:xfrm>
              <a:custGeom>
                <a:avLst/>
                <a:gdLst/>
                <a:ahLst/>
                <a:cxnLst/>
                <a:rect l="l" t="t" r="r" b="b"/>
                <a:pathLst>
                  <a:path w="4150" h="2750" fill="none" extrusionOk="0">
                    <a:moveTo>
                      <a:pt x="3800" y="0"/>
                    </a:moveTo>
                    <a:lnTo>
                      <a:pt x="3800" y="0"/>
                    </a:lnTo>
                    <a:lnTo>
                      <a:pt x="3800" y="0"/>
                    </a:lnTo>
                    <a:lnTo>
                      <a:pt x="3800" y="0"/>
                    </a:lnTo>
                    <a:lnTo>
                      <a:pt x="3800" y="0"/>
                    </a:lnTo>
                    <a:lnTo>
                      <a:pt x="3850" y="0"/>
                    </a:lnTo>
                    <a:lnTo>
                      <a:pt x="3850" y="0"/>
                    </a:lnTo>
                    <a:lnTo>
                      <a:pt x="3850" y="0"/>
                    </a:lnTo>
                    <a:lnTo>
                      <a:pt x="3850" y="0"/>
                    </a:lnTo>
                    <a:lnTo>
                      <a:pt x="4000" y="100"/>
                    </a:lnTo>
                    <a:lnTo>
                      <a:pt x="4100" y="300"/>
                    </a:lnTo>
                    <a:lnTo>
                      <a:pt x="4150" y="600"/>
                    </a:lnTo>
                    <a:lnTo>
                      <a:pt x="4150" y="900"/>
                    </a:lnTo>
                    <a:lnTo>
                      <a:pt x="4150" y="900"/>
                    </a:lnTo>
                    <a:lnTo>
                      <a:pt x="4100" y="1400"/>
                    </a:lnTo>
                    <a:lnTo>
                      <a:pt x="4050" y="1600"/>
                    </a:lnTo>
                    <a:lnTo>
                      <a:pt x="3950" y="1750"/>
                    </a:lnTo>
                    <a:lnTo>
                      <a:pt x="3950" y="1750"/>
                    </a:lnTo>
                    <a:lnTo>
                      <a:pt x="3950" y="1750"/>
                    </a:lnTo>
                    <a:lnTo>
                      <a:pt x="3950" y="1750"/>
                    </a:lnTo>
                    <a:lnTo>
                      <a:pt x="3950" y="1750"/>
                    </a:lnTo>
                    <a:lnTo>
                      <a:pt x="3950" y="1750"/>
                    </a:lnTo>
                    <a:lnTo>
                      <a:pt x="3950" y="1800"/>
                    </a:lnTo>
                    <a:lnTo>
                      <a:pt x="3950" y="1800"/>
                    </a:lnTo>
                    <a:lnTo>
                      <a:pt x="3950" y="1800"/>
                    </a:lnTo>
                    <a:lnTo>
                      <a:pt x="3950" y="1800"/>
                    </a:lnTo>
                    <a:lnTo>
                      <a:pt x="3950" y="1800"/>
                    </a:lnTo>
                    <a:lnTo>
                      <a:pt x="3950" y="1800"/>
                    </a:lnTo>
                    <a:lnTo>
                      <a:pt x="3900" y="1850"/>
                    </a:lnTo>
                    <a:lnTo>
                      <a:pt x="3900" y="1850"/>
                    </a:lnTo>
                    <a:lnTo>
                      <a:pt x="3900" y="1850"/>
                    </a:lnTo>
                    <a:lnTo>
                      <a:pt x="3900" y="1850"/>
                    </a:lnTo>
                    <a:lnTo>
                      <a:pt x="3600" y="1950"/>
                    </a:lnTo>
                    <a:lnTo>
                      <a:pt x="3600" y="1950"/>
                    </a:lnTo>
                    <a:lnTo>
                      <a:pt x="3600" y="1950"/>
                    </a:lnTo>
                    <a:lnTo>
                      <a:pt x="3600" y="1950"/>
                    </a:lnTo>
                    <a:lnTo>
                      <a:pt x="3600" y="2000"/>
                    </a:lnTo>
                    <a:lnTo>
                      <a:pt x="3600" y="2000"/>
                    </a:lnTo>
                    <a:lnTo>
                      <a:pt x="3550" y="2000"/>
                    </a:lnTo>
                    <a:lnTo>
                      <a:pt x="3550" y="2000"/>
                    </a:lnTo>
                    <a:lnTo>
                      <a:pt x="3550" y="2000"/>
                    </a:lnTo>
                    <a:lnTo>
                      <a:pt x="3550" y="2000"/>
                    </a:lnTo>
                    <a:lnTo>
                      <a:pt x="2850" y="2250"/>
                    </a:lnTo>
                    <a:lnTo>
                      <a:pt x="2000" y="2500"/>
                    </a:lnTo>
                    <a:lnTo>
                      <a:pt x="1150" y="2700"/>
                    </a:lnTo>
                    <a:lnTo>
                      <a:pt x="450" y="2750"/>
                    </a:lnTo>
                    <a:lnTo>
                      <a:pt x="450" y="2750"/>
                    </a:lnTo>
                    <a:lnTo>
                      <a:pt x="450" y="2750"/>
                    </a:lnTo>
                    <a:lnTo>
                      <a:pt x="450" y="2750"/>
                    </a:lnTo>
                    <a:lnTo>
                      <a:pt x="450" y="2750"/>
                    </a:lnTo>
                    <a:lnTo>
                      <a:pt x="450" y="2750"/>
                    </a:lnTo>
                    <a:lnTo>
                      <a:pt x="200" y="2700"/>
                    </a:lnTo>
                    <a:lnTo>
                      <a:pt x="150" y="2700"/>
                    </a:lnTo>
                    <a:lnTo>
                      <a:pt x="100" y="2650"/>
                    </a:lnTo>
                    <a:lnTo>
                      <a:pt x="100" y="2650"/>
                    </a:lnTo>
                    <a:lnTo>
                      <a:pt x="100" y="2650"/>
                    </a:lnTo>
                    <a:lnTo>
                      <a:pt x="100" y="2650"/>
                    </a:lnTo>
                    <a:lnTo>
                      <a:pt x="100" y="2650"/>
                    </a:lnTo>
                    <a:lnTo>
                      <a:pt x="50" y="2400"/>
                    </a:lnTo>
                    <a:lnTo>
                      <a:pt x="0" y="2200"/>
                    </a:lnTo>
                    <a:lnTo>
                      <a:pt x="0" y="1950"/>
                    </a:lnTo>
                    <a:lnTo>
                      <a:pt x="0" y="1950"/>
                    </a:lnTo>
                    <a:lnTo>
                      <a:pt x="0" y="17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00"/>
                    </a:lnTo>
                    <a:lnTo>
                      <a:pt x="100" y="1500"/>
                    </a:lnTo>
                    <a:lnTo>
                      <a:pt x="350" y="1350"/>
                    </a:lnTo>
                    <a:lnTo>
                      <a:pt x="800" y="1150"/>
                    </a:lnTo>
                    <a:lnTo>
                      <a:pt x="1900" y="650"/>
                    </a:lnTo>
                    <a:lnTo>
                      <a:pt x="3000" y="200"/>
                    </a:lnTo>
                    <a:lnTo>
                      <a:pt x="3450" y="50"/>
                    </a:lnTo>
                    <a:lnTo>
                      <a:pt x="3800" y="0"/>
                    </a:lnTo>
                    <a:lnTo>
                      <a:pt x="38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5"/>
              <p:cNvSpPr/>
              <p:nvPr/>
            </p:nvSpPr>
            <p:spPr>
              <a:xfrm>
                <a:off x="4567955" y="1319719"/>
                <a:ext cx="653206" cy="997181"/>
              </a:xfrm>
              <a:custGeom>
                <a:avLst/>
                <a:gdLst/>
                <a:ahLst/>
                <a:cxnLst/>
                <a:rect l="l" t="t" r="r" b="b"/>
                <a:pathLst>
                  <a:path w="18800" h="28700" fill="none" extrusionOk="0">
                    <a:moveTo>
                      <a:pt x="9150" y="0"/>
                    </a:moveTo>
                    <a:lnTo>
                      <a:pt x="9150" y="0"/>
                    </a:lnTo>
                    <a:lnTo>
                      <a:pt x="9150" y="50"/>
                    </a:lnTo>
                    <a:lnTo>
                      <a:pt x="9150" y="50"/>
                    </a:lnTo>
                    <a:lnTo>
                      <a:pt x="9150" y="50"/>
                    </a:lnTo>
                    <a:lnTo>
                      <a:pt x="9150" y="50"/>
                    </a:lnTo>
                    <a:lnTo>
                      <a:pt x="9100" y="100"/>
                    </a:lnTo>
                    <a:lnTo>
                      <a:pt x="9100" y="100"/>
                    </a:lnTo>
                    <a:lnTo>
                      <a:pt x="8850" y="400"/>
                    </a:lnTo>
                    <a:lnTo>
                      <a:pt x="8500" y="700"/>
                    </a:lnTo>
                    <a:lnTo>
                      <a:pt x="8150" y="950"/>
                    </a:lnTo>
                    <a:lnTo>
                      <a:pt x="7800" y="1150"/>
                    </a:lnTo>
                    <a:lnTo>
                      <a:pt x="7350" y="1300"/>
                    </a:lnTo>
                    <a:lnTo>
                      <a:pt x="6900" y="1450"/>
                    </a:lnTo>
                    <a:lnTo>
                      <a:pt x="6400" y="1500"/>
                    </a:lnTo>
                    <a:lnTo>
                      <a:pt x="5900" y="1550"/>
                    </a:lnTo>
                    <a:lnTo>
                      <a:pt x="5900" y="1550"/>
                    </a:lnTo>
                    <a:lnTo>
                      <a:pt x="5900" y="1550"/>
                    </a:lnTo>
                    <a:lnTo>
                      <a:pt x="5900" y="1550"/>
                    </a:lnTo>
                    <a:lnTo>
                      <a:pt x="5900" y="1550"/>
                    </a:lnTo>
                    <a:lnTo>
                      <a:pt x="5900" y="1550"/>
                    </a:lnTo>
                    <a:lnTo>
                      <a:pt x="5900" y="1550"/>
                    </a:lnTo>
                    <a:lnTo>
                      <a:pt x="5900" y="1550"/>
                    </a:lnTo>
                    <a:lnTo>
                      <a:pt x="5250" y="1500"/>
                    </a:lnTo>
                    <a:lnTo>
                      <a:pt x="5250" y="1500"/>
                    </a:lnTo>
                    <a:lnTo>
                      <a:pt x="5200" y="1800"/>
                    </a:lnTo>
                    <a:lnTo>
                      <a:pt x="5100" y="2050"/>
                    </a:lnTo>
                    <a:lnTo>
                      <a:pt x="4950" y="2350"/>
                    </a:lnTo>
                    <a:lnTo>
                      <a:pt x="4750" y="2600"/>
                    </a:lnTo>
                    <a:lnTo>
                      <a:pt x="4550" y="2850"/>
                    </a:lnTo>
                    <a:lnTo>
                      <a:pt x="4300" y="3050"/>
                    </a:lnTo>
                    <a:lnTo>
                      <a:pt x="3750" y="3450"/>
                    </a:lnTo>
                    <a:lnTo>
                      <a:pt x="3150" y="3800"/>
                    </a:lnTo>
                    <a:lnTo>
                      <a:pt x="2700" y="4050"/>
                    </a:lnTo>
                    <a:lnTo>
                      <a:pt x="2200" y="4250"/>
                    </a:lnTo>
                    <a:lnTo>
                      <a:pt x="2200" y="4250"/>
                    </a:lnTo>
                    <a:lnTo>
                      <a:pt x="2200" y="6200"/>
                    </a:lnTo>
                    <a:lnTo>
                      <a:pt x="2200" y="6200"/>
                    </a:lnTo>
                    <a:lnTo>
                      <a:pt x="1800" y="6000"/>
                    </a:lnTo>
                    <a:lnTo>
                      <a:pt x="1550" y="5950"/>
                    </a:lnTo>
                    <a:lnTo>
                      <a:pt x="1300" y="5950"/>
                    </a:lnTo>
                    <a:lnTo>
                      <a:pt x="1300" y="5950"/>
                    </a:lnTo>
                    <a:lnTo>
                      <a:pt x="1300" y="5950"/>
                    </a:lnTo>
                    <a:lnTo>
                      <a:pt x="1300" y="5950"/>
                    </a:lnTo>
                    <a:lnTo>
                      <a:pt x="1300" y="5950"/>
                    </a:lnTo>
                    <a:lnTo>
                      <a:pt x="1300" y="5950"/>
                    </a:lnTo>
                    <a:lnTo>
                      <a:pt x="1100" y="5950"/>
                    </a:lnTo>
                    <a:lnTo>
                      <a:pt x="850" y="6000"/>
                    </a:lnTo>
                    <a:lnTo>
                      <a:pt x="600" y="6100"/>
                    </a:lnTo>
                    <a:lnTo>
                      <a:pt x="350" y="6200"/>
                    </a:lnTo>
                    <a:lnTo>
                      <a:pt x="350" y="6200"/>
                    </a:lnTo>
                    <a:lnTo>
                      <a:pt x="350" y="6250"/>
                    </a:lnTo>
                    <a:lnTo>
                      <a:pt x="350" y="6250"/>
                    </a:lnTo>
                    <a:lnTo>
                      <a:pt x="350" y="6250"/>
                    </a:lnTo>
                    <a:lnTo>
                      <a:pt x="350" y="6250"/>
                    </a:lnTo>
                    <a:lnTo>
                      <a:pt x="350" y="6250"/>
                    </a:lnTo>
                    <a:lnTo>
                      <a:pt x="200" y="6400"/>
                    </a:lnTo>
                    <a:lnTo>
                      <a:pt x="50" y="6600"/>
                    </a:lnTo>
                    <a:lnTo>
                      <a:pt x="0" y="6900"/>
                    </a:lnTo>
                    <a:lnTo>
                      <a:pt x="0" y="7200"/>
                    </a:lnTo>
                    <a:lnTo>
                      <a:pt x="0" y="7200"/>
                    </a:lnTo>
                    <a:lnTo>
                      <a:pt x="50" y="7800"/>
                    </a:lnTo>
                    <a:lnTo>
                      <a:pt x="200" y="8400"/>
                    </a:lnTo>
                    <a:lnTo>
                      <a:pt x="200" y="8400"/>
                    </a:lnTo>
                    <a:lnTo>
                      <a:pt x="200" y="8400"/>
                    </a:lnTo>
                    <a:lnTo>
                      <a:pt x="200" y="8450"/>
                    </a:lnTo>
                    <a:lnTo>
                      <a:pt x="200" y="8450"/>
                    </a:lnTo>
                    <a:lnTo>
                      <a:pt x="200" y="8450"/>
                    </a:lnTo>
                    <a:lnTo>
                      <a:pt x="200" y="8450"/>
                    </a:lnTo>
                    <a:lnTo>
                      <a:pt x="200" y="8500"/>
                    </a:lnTo>
                    <a:lnTo>
                      <a:pt x="200" y="8500"/>
                    </a:lnTo>
                    <a:lnTo>
                      <a:pt x="200" y="8500"/>
                    </a:lnTo>
                    <a:lnTo>
                      <a:pt x="200" y="8500"/>
                    </a:lnTo>
                    <a:lnTo>
                      <a:pt x="350" y="8850"/>
                    </a:lnTo>
                    <a:lnTo>
                      <a:pt x="550" y="9200"/>
                    </a:lnTo>
                    <a:lnTo>
                      <a:pt x="750" y="9550"/>
                    </a:lnTo>
                    <a:lnTo>
                      <a:pt x="950" y="9800"/>
                    </a:lnTo>
                    <a:lnTo>
                      <a:pt x="1200" y="10050"/>
                    </a:lnTo>
                    <a:lnTo>
                      <a:pt x="1500" y="10250"/>
                    </a:lnTo>
                    <a:lnTo>
                      <a:pt x="1750" y="10350"/>
                    </a:lnTo>
                    <a:lnTo>
                      <a:pt x="2100" y="10400"/>
                    </a:lnTo>
                    <a:lnTo>
                      <a:pt x="2100" y="10400"/>
                    </a:lnTo>
                    <a:lnTo>
                      <a:pt x="2100" y="10400"/>
                    </a:lnTo>
                    <a:lnTo>
                      <a:pt x="2100" y="10400"/>
                    </a:lnTo>
                    <a:lnTo>
                      <a:pt x="2100" y="10400"/>
                    </a:lnTo>
                    <a:lnTo>
                      <a:pt x="2100" y="10400"/>
                    </a:lnTo>
                    <a:lnTo>
                      <a:pt x="2350" y="10400"/>
                    </a:lnTo>
                    <a:lnTo>
                      <a:pt x="2350" y="10400"/>
                    </a:lnTo>
                    <a:lnTo>
                      <a:pt x="2350" y="10400"/>
                    </a:lnTo>
                    <a:lnTo>
                      <a:pt x="2350" y="10400"/>
                    </a:lnTo>
                    <a:lnTo>
                      <a:pt x="2350" y="10400"/>
                    </a:lnTo>
                    <a:lnTo>
                      <a:pt x="2500" y="11250"/>
                    </a:lnTo>
                    <a:lnTo>
                      <a:pt x="2650" y="12100"/>
                    </a:lnTo>
                    <a:lnTo>
                      <a:pt x="2900" y="13000"/>
                    </a:lnTo>
                    <a:lnTo>
                      <a:pt x="3200" y="13850"/>
                    </a:lnTo>
                    <a:lnTo>
                      <a:pt x="3200" y="13850"/>
                    </a:lnTo>
                    <a:lnTo>
                      <a:pt x="3200" y="13850"/>
                    </a:lnTo>
                    <a:lnTo>
                      <a:pt x="3200" y="13850"/>
                    </a:lnTo>
                    <a:lnTo>
                      <a:pt x="3450" y="14400"/>
                    </a:lnTo>
                    <a:lnTo>
                      <a:pt x="3700" y="14850"/>
                    </a:lnTo>
                    <a:lnTo>
                      <a:pt x="4000" y="15300"/>
                    </a:lnTo>
                    <a:lnTo>
                      <a:pt x="4350" y="15700"/>
                    </a:lnTo>
                    <a:lnTo>
                      <a:pt x="4350" y="15700"/>
                    </a:lnTo>
                    <a:lnTo>
                      <a:pt x="4750" y="16050"/>
                    </a:lnTo>
                    <a:lnTo>
                      <a:pt x="5200" y="16300"/>
                    </a:lnTo>
                    <a:lnTo>
                      <a:pt x="5800" y="16550"/>
                    </a:lnTo>
                    <a:lnTo>
                      <a:pt x="6450" y="16750"/>
                    </a:lnTo>
                    <a:lnTo>
                      <a:pt x="5300" y="21550"/>
                    </a:lnTo>
                    <a:lnTo>
                      <a:pt x="5300" y="21550"/>
                    </a:lnTo>
                    <a:lnTo>
                      <a:pt x="5300" y="21550"/>
                    </a:lnTo>
                    <a:lnTo>
                      <a:pt x="5300" y="21550"/>
                    </a:lnTo>
                    <a:lnTo>
                      <a:pt x="5250" y="22250"/>
                    </a:lnTo>
                    <a:lnTo>
                      <a:pt x="5250" y="22250"/>
                    </a:lnTo>
                    <a:lnTo>
                      <a:pt x="5300" y="23050"/>
                    </a:lnTo>
                    <a:lnTo>
                      <a:pt x="5400" y="23950"/>
                    </a:lnTo>
                    <a:lnTo>
                      <a:pt x="5550" y="24450"/>
                    </a:lnTo>
                    <a:lnTo>
                      <a:pt x="5700" y="25000"/>
                    </a:lnTo>
                    <a:lnTo>
                      <a:pt x="5900" y="25500"/>
                    </a:lnTo>
                    <a:lnTo>
                      <a:pt x="6200" y="26000"/>
                    </a:lnTo>
                    <a:lnTo>
                      <a:pt x="6500" y="26500"/>
                    </a:lnTo>
                    <a:lnTo>
                      <a:pt x="6900" y="27000"/>
                    </a:lnTo>
                    <a:lnTo>
                      <a:pt x="7400" y="27450"/>
                    </a:lnTo>
                    <a:lnTo>
                      <a:pt x="7950" y="27800"/>
                    </a:lnTo>
                    <a:lnTo>
                      <a:pt x="8600" y="28150"/>
                    </a:lnTo>
                    <a:lnTo>
                      <a:pt x="9350" y="28400"/>
                    </a:lnTo>
                    <a:lnTo>
                      <a:pt x="10150" y="28600"/>
                    </a:lnTo>
                    <a:lnTo>
                      <a:pt x="11100" y="28700"/>
                    </a:lnTo>
                    <a:lnTo>
                      <a:pt x="11100" y="28700"/>
                    </a:lnTo>
                    <a:lnTo>
                      <a:pt x="11550" y="28700"/>
                    </a:lnTo>
                    <a:lnTo>
                      <a:pt x="11550" y="28700"/>
                    </a:lnTo>
                    <a:lnTo>
                      <a:pt x="11550" y="28700"/>
                    </a:lnTo>
                    <a:lnTo>
                      <a:pt x="11550" y="28700"/>
                    </a:lnTo>
                    <a:lnTo>
                      <a:pt x="11550" y="28700"/>
                    </a:lnTo>
                    <a:lnTo>
                      <a:pt x="11550" y="28700"/>
                    </a:lnTo>
                    <a:lnTo>
                      <a:pt x="12100" y="28700"/>
                    </a:lnTo>
                    <a:lnTo>
                      <a:pt x="12550" y="28600"/>
                    </a:lnTo>
                    <a:lnTo>
                      <a:pt x="13000" y="28500"/>
                    </a:lnTo>
                    <a:lnTo>
                      <a:pt x="13400" y="28350"/>
                    </a:lnTo>
                    <a:lnTo>
                      <a:pt x="13750" y="28200"/>
                    </a:lnTo>
                    <a:lnTo>
                      <a:pt x="14100" y="28000"/>
                    </a:lnTo>
                    <a:lnTo>
                      <a:pt x="14350" y="27750"/>
                    </a:lnTo>
                    <a:lnTo>
                      <a:pt x="14600" y="27450"/>
                    </a:lnTo>
                    <a:lnTo>
                      <a:pt x="14800" y="27200"/>
                    </a:lnTo>
                    <a:lnTo>
                      <a:pt x="14950" y="26850"/>
                    </a:lnTo>
                    <a:lnTo>
                      <a:pt x="15100" y="26550"/>
                    </a:lnTo>
                    <a:lnTo>
                      <a:pt x="15200" y="26200"/>
                    </a:lnTo>
                    <a:lnTo>
                      <a:pt x="15300" y="25500"/>
                    </a:lnTo>
                    <a:lnTo>
                      <a:pt x="15350" y="24750"/>
                    </a:lnTo>
                    <a:lnTo>
                      <a:pt x="15300" y="24000"/>
                    </a:lnTo>
                    <a:lnTo>
                      <a:pt x="15250" y="23300"/>
                    </a:lnTo>
                    <a:lnTo>
                      <a:pt x="15100" y="22650"/>
                    </a:lnTo>
                    <a:lnTo>
                      <a:pt x="14950" y="22050"/>
                    </a:lnTo>
                    <a:lnTo>
                      <a:pt x="14700" y="21150"/>
                    </a:lnTo>
                    <a:lnTo>
                      <a:pt x="14600" y="20800"/>
                    </a:lnTo>
                    <a:lnTo>
                      <a:pt x="14600" y="20800"/>
                    </a:lnTo>
                    <a:lnTo>
                      <a:pt x="14600" y="16400"/>
                    </a:lnTo>
                    <a:lnTo>
                      <a:pt x="14600" y="16400"/>
                    </a:lnTo>
                    <a:lnTo>
                      <a:pt x="15200" y="16150"/>
                    </a:lnTo>
                    <a:lnTo>
                      <a:pt x="15750" y="15900"/>
                    </a:lnTo>
                    <a:lnTo>
                      <a:pt x="16300" y="15550"/>
                    </a:lnTo>
                    <a:lnTo>
                      <a:pt x="16700" y="15200"/>
                    </a:lnTo>
                    <a:lnTo>
                      <a:pt x="17100" y="14800"/>
                    </a:lnTo>
                    <a:lnTo>
                      <a:pt x="17400" y="14350"/>
                    </a:lnTo>
                    <a:lnTo>
                      <a:pt x="17600" y="13850"/>
                    </a:lnTo>
                    <a:lnTo>
                      <a:pt x="17750" y="13300"/>
                    </a:lnTo>
                    <a:lnTo>
                      <a:pt x="17750" y="13300"/>
                    </a:lnTo>
                    <a:lnTo>
                      <a:pt x="17800" y="12400"/>
                    </a:lnTo>
                    <a:lnTo>
                      <a:pt x="17800" y="11300"/>
                    </a:lnTo>
                    <a:lnTo>
                      <a:pt x="17800" y="11300"/>
                    </a:lnTo>
                    <a:lnTo>
                      <a:pt x="17700" y="10200"/>
                    </a:lnTo>
                    <a:lnTo>
                      <a:pt x="17550" y="9050"/>
                    </a:lnTo>
                    <a:lnTo>
                      <a:pt x="17550" y="9050"/>
                    </a:lnTo>
                    <a:lnTo>
                      <a:pt x="17550" y="9050"/>
                    </a:lnTo>
                    <a:lnTo>
                      <a:pt x="17550" y="9050"/>
                    </a:lnTo>
                    <a:lnTo>
                      <a:pt x="17550" y="9050"/>
                    </a:lnTo>
                    <a:lnTo>
                      <a:pt x="17850" y="8900"/>
                    </a:lnTo>
                    <a:lnTo>
                      <a:pt x="18100" y="8700"/>
                    </a:lnTo>
                    <a:lnTo>
                      <a:pt x="18300" y="8450"/>
                    </a:lnTo>
                    <a:lnTo>
                      <a:pt x="18450" y="8100"/>
                    </a:lnTo>
                    <a:lnTo>
                      <a:pt x="18600" y="7800"/>
                    </a:lnTo>
                    <a:lnTo>
                      <a:pt x="18700" y="7400"/>
                    </a:lnTo>
                    <a:lnTo>
                      <a:pt x="18750" y="7050"/>
                    </a:lnTo>
                    <a:lnTo>
                      <a:pt x="18800" y="6650"/>
                    </a:lnTo>
                    <a:lnTo>
                      <a:pt x="18800" y="6650"/>
                    </a:lnTo>
                    <a:lnTo>
                      <a:pt x="18800" y="6450"/>
                    </a:lnTo>
                    <a:lnTo>
                      <a:pt x="18800" y="6450"/>
                    </a:lnTo>
                    <a:lnTo>
                      <a:pt x="18750" y="5800"/>
                    </a:lnTo>
                    <a:lnTo>
                      <a:pt x="18600" y="5250"/>
                    </a:lnTo>
                    <a:lnTo>
                      <a:pt x="18500" y="5000"/>
                    </a:lnTo>
                    <a:lnTo>
                      <a:pt x="18400" y="4800"/>
                    </a:lnTo>
                    <a:lnTo>
                      <a:pt x="18250" y="4650"/>
                    </a:lnTo>
                    <a:lnTo>
                      <a:pt x="18050" y="4600"/>
                    </a:lnTo>
                    <a:lnTo>
                      <a:pt x="18050" y="4600"/>
                    </a:lnTo>
                    <a:lnTo>
                      <a:pt x="18050" y="4600"/>
                    </a:lnTo>
                    <a:lnTo>
                      <a:pt x="18050" y="4600"/>
                    </a:lnTo>
                    <a:lnTo>
                      <a:pt x="18050" y="4600"/>
                    </a:lnTo>
                    <a:lnTo>
                      <a:pt x="17750" y="4500"/>
                    </a:lnTo>
                    <a:lnTo>
                      <a:pt x="17500" y="4500"/>
                    </a:lnTo>
                    <a:lnTo>
                      <a:pt x="17500" y="4500"/>
                    </a:lnTo>
                    <a:lnTo>
                      <a:pt x="17500" y="4500"/>
                    </a:lnTo>
                    <a:lnTo>
                      <a:pt x="17500" y="4500"/>
                    </a:lnTo>
                    <a:lnTo>
                      <a:pt x="17500" y="4500"/>
                    </a:lnTo>
                    <a:lnTo>
                      <a:pt x="17150" y="4550"/>
                    </a:lnTo>
                    <a:lnTo>
                      <a:pt x="16800" y="4650"/>
                    </a:lnTo>
                    <a:lnTo>
                      <a:pt x="16800" y="4650"/>
                    </a:lnTo>
                    <a:lnTo>
                      <a:pt x="16800" y="4650"/>
                    </a:lnTo>
                    <a:lnTo>
                      <a:pt x="16800" y="4650"/>
                    </a:lnTo>
                    <a:lnTo>
                      <a:pt x="16800" y="4650"/>
                    </a:lnTo>
                    <a:lnTo>
                      <a:pt x="16800" y="4650"/>
                    </a:lnTo>
                    <a:lnTo>
                      <a:pt x="16800" y="4650"/>
                    </a:lnTo>
                    <a:lnTo>
                      <a:pt x="16800" y="4650"/>
                    </a:lnTo>
                    <a:lnTo>
                      <a:pt x="16800" y="4650"/>
                    </a:lnTo>
                    <a:lnTo>
                      <a:pt x="16800" y="4650"/>
                    </a:lnTo>
                    <a:lnTo>
                      <a:pt x="16750" y="4650"/>
                    </a:lnTo>
                    <a:lnTo>
                      <a:pt x="16750" y="4650"/>
                    </a:lnTo>
                    <a:lnTo>
                      <a:pt x="16350" y="2850"/>
                    </a:lnTo>
                    <a:lnTo>
                      <a:pt x="16150" y="2150"/>
                    </a:lnTo>
                    <a:lnTo>
                      <a:pt x="16150" y="2150"/>
                    </a:lnTo>
                    <a:lnTo>
                      <a:pt x="16150" y="2150"/>
                    </a:lnTo>
                    <a:lnTo>
                      <a:pt x="16150" y="2150"/>
                    </a:lnTo>
                    <a:lnTo>
                      <a:pt x="16050" y="2200"/>
                    </a:lnTo>
                    <a:lnTo>
                      <a:pt x="15800" y="2200"/>
                    </a:lnTo>
                    <a:lnTo>
                      <a:pt x="15800" y="2200"/>
                    </a:lnTo>
                    <a:lnTo>
                      <a:pt x="15800" y="2200"/>
                    </a:lnTo>
                    <a:lnTo>
                      <a:pt x="15800" y="2200"/>
                    </a:lnTo>
                    <a:lnTo>
                      <a:pt x="15800" y="2200"/>
                    </a:lnTo>
                    <a:lnTo>
                      <a:pt x="15800" y="2200"/>
                    </a:lnTo>
                    <a:lnTo>
                      <a:pt x="15800" y="2200"/>
                    </a:lnTo>
                    <a:lnTo>
                      <a:pt x="15800" y="2200"/>
                    </a:lnTo>
                    <a:lnTo>
                      <a:pt x="15250" y="2150"/>
                    </a:lnTo>
                    <a:lnTo>
                      <a:pt x="14950" y="2050"/>
                    </a:lnTo>
                    <a:lnTo>
                      <a:pt x="14550" y="1900"/>
                    </a:lnTo>
                    <a:lnTo>
                      <a:pt x="14150" y="1700"/>
                    </a:lnTo>
                    <a:lnTo>
                      <a:pt x="13700" y="1450"/>
                    </a:lnTo>
                    <a:lnTo>
                      <a:pt x="13200" y="1050"/>
                    </a:lnTo>
                    <a:lnTo>
                      <a:pt x="12700" y="600"/>
                    </a:lnTo>
                    <a:lnTo>
                      <a:pt x="12700" y="600"/>
                    </a:lnTo>
                    <a:lnTo>
                      <a:pt x="12700" y="600"/>
                    </a:lnTo>
                    <a:lnTo>
                      <a:pt x="12700" y="600"/>
                    </a:lnTo>
                    <a:lnTo>
                      <a:pt x="12600" y="450"/>
                    </a:lnTo>
                    <a:lnTo>
                      <a:pt x="12600" y="450"/>
                    </a:lnTo>
                    <a:lnTo>
                      <a:pt x="12550" y="400"/>
                    </a:lnTo>
                    <a:lnTo>
                      <a:pt x="12550" y="400"/>
                    </a:lnTo>
                    <a:lnTo>
                      <a:pt x="12550" y="400"/>
                    </a:lnTo>
                    <a:lnTo>
                      <a:pt x="12550" y="400"/>
                    </a:lnTo>
                    <a:lnTo>
                      <a:pt x="12450" y="550"/>
                    </a:lnTo>
                    <a:lnTo>
                      <a:pt x="12300" y="650"/>
                    </a:lnTo>
                    <a:lnTo>
                      <a:pt x="11950" y="800"/>
                    </a:lnTo>
                    <a:lnTo>
                      <a:pt x="11500" y="900"/>
                    </a:lnTo>
                    <a:lnTo>
                      <a:pt x="11000" y="950"/>
                    </a:lnTo>
                    <a:lnTo>
                      <a:pt x="11000" y="950"/>
                    </a:lnTo>
                    <a:lnTo>
                      <a:pt x="11000" y="950"/>
                    </a:lnTo>
                    <a:lnTo>
                      <a:pt x="11000" y="950"/>
                    </a:lnTo>
                    <a:lnTo>
                      <a:pt x="11000" y="950"/>
                    </a:lnTo>
                    <a:lnTo>
                      <a:pt x="11000" y="950"/>
                    </a:lnTo>
                    <a:lnTo>
                      <a:pt x="11000" y="950"/>
                    </a:lnTo>
                    <a:lnTo>
                      <a:pt x="11000" y="950"/>
                    </a:lnTo>
                    <a:lnTo>
                      <a:pt x="10400" y="900"/>
                    </a:lnTo>
                    <a:lnTo>
                      <a:pt x="10150" y="850"/>
                    </a:lnTo>
                    <a:lnTo>
                      <a:pt x="9850" y="750"/>
                    </a:lnTo>
                    <a:lnTo>
                      <a:pt x="9650" y="600"/>
                    </a:lnTo>
                    <a:lnTo>
                      <a:pt x="9450" y="450"/>
                    </a:lnTo>
                    <a:lnTo>
                      <a:pt x="9300" y="250"/>
                    </a:lnTo>
                    <a:lnTo>
                      <a:pt x="9200" y="50"/>
                    </a:lnTo>
                    <a:lnTo>
                      <a:pt x="9200" y="50"/>
                    </a:lnTo>
                    <a:lnTo>
                      <a:pt x="9150" y="0"/>
                    </a:lnTo>
                    <a:lnTo>
                      <a:pt x="915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5"/>
              <p:cNvSpPr/>
              <p:nvPr/>
            </p:nvSpPr>
            <p:spPr>
              <a:xfrm>
                <a:off x="4368171" y="2669562"/>
                <a:ext cx="813033" cy="896421"/>
              </a:xfrm>
              <a:custGeom>
                <a:avLst/>
                <a:gdLst/>
                <a:ahLst/>
                <a:cxnLst/>
                <a:rect l="l" t="t" r="r" b="b"/>
                <a:pathLst>
                  <a:path w="23400" h="25800" fill="none" extrusionOk="0">
                    <a:moveTo>
                      <a:pt x="0" y="0"/>
                    </a:moveTo>
                    <a:lnTo>
                      <a:pt x="0" y="19100"/>
                    </a:lnTo>
                    <a:lnTo>
                      <a:pt x="0" y="19100"/>
                    </a:lnTo>
                    <a:lnTo>
                      <a:pt x="4500" y="20800"/>
                    </a:lnTo>
                    <a:lnTo>
                      <a:pt x="4500" y="20800"/>
                    </a:lnTo>
                    <a:lnTo>
                      <a:pt x="9050" y="22450"/>
                    </a:lnTo>
                    <a:lnTo>
                      <a:pt x="9050" y="22450"/>
                    </a:lnTo>
                    <a:lnTo>
                      <a:pt x="9050" y="22450"/>
                    </a:lnTo>
                    <a:lnTo>
                      <a:pt x="9050" y="22450"/>
                    </a:lnTo>
                    <a:lnTo>
                      <a:pt x="9050" y="22450"/>
                    </a:lnTo>
                    <a:lnTo>
                      <a:pt x="9050" y="22450"/>
                    </a:lnTo>
                    <a:lnTo>
                      <a:pt x="9100" y="22450"/>
                    </a:lnTo>
                    <a:lnTo>
                      <a:pt x="9100" y="22450"/>
                    </a:lnTo>
                    <a:lnTo>
                      <a:pt x="9100" y="22450"/>
                    </a:lnTo>
                    <a:lnTo>
                      <a:pt x="9100" y="22450"/>
                    </a:lnTo>
                    <a:lnTo>
                      <a:pt x="9100" y="22450"/>
                    </a:lnTo>
                    <a:lnTo>
                      <a:pt x="9100" y="22450"/>
                    </a:lnTo>
                    <a:lnTo>
                      <a:pt x="9150" y="22450"/>
                    </a:lnTo>
                    <a:lnTo>
                      <a:pt x="9150" y="22450"/>
                    </a:lnTo>
                    <a:lnTo>
                      <a:pt x="9200" y="22500"/>
                    </a:lnTo>
                    <a:lnTo>
                      <a:pt x="9200" y="22500"/>
                    </a:lnTo>
                    <a:lnTo>
                      <a:pt x="9200" y="22500"/>
                    </a:lnTo>
                    <a:lnTo>
                      <a:pt x="9200" y="22500"/>
                    </a:lnTo>
                    <a:lnTo>
                      <a:pt x="9250" y="22500"/>
                    </a:lnTo>
                    <a:lnTo>
                      <a:pt x="9250" y="22500"/>
                    </a:lnTo>
                    <a:lnTo>
                      <a:pt x="9250" y="22500"/>
                    </a:lnTo>
                    <a:lnTo>
                      <a:pt x="9250" y="22500"/>
                    </a:lnTo>
                    <a:lnTo>
                      <a:pt x="9300" y="22500"/>
                    </a:lnTo>
                    <a:lnTo>
                      <a:pt x="9300" y="22500"/>
                    </a:lnTo>
                    <a:lnTo>
                      <a:pt x="9300" y="22550"/>
                    </a:lnTo>
                    <a:lnTo>
                      <a:pt x="9300" y="22550"/>
                    </a:lnTo>
                    <a:lnTo>
                      <a:pt x="9350" y="22550"/>
                    </a:lnTo>
                    <a:lnTo>
                      <a:pt x="9350" y="22550"/>
                    </a:lnTo>
                    <a:lnTo>
                      <a:pt x="9350" y="22550"/>
                    </a:lnTo>
                    <a:lnTo>
                      <a:pt x="9350" y="22550"/>
                    </a:lnTo>
                    <a:lnTo>
                      <a:pt x="12950" y="23800"/>
                    </a:lnTo>
                    <a:lnTo>
                      <a:pt x="16000" y="24850"/>
                    </a:lnTo>
                    <a:lnTo>
                      <a:pt x="18250" y="25550"/>
                    </a:lnTo>
                    <a:lnTo>
                      <a:pt x="19000" y="25750"/>
                    </a:lnTo>
                    <a:lnTo>
                      <a:pt x="19450" y="25800"/>
                    </a:lnTo>
                    <a:lnTo>
                      <a:pt x="19450" y="25800"/>
                    </a:lnTo>
                    <a:lnTo>
                      <a:pt x="19450" y="25800"/>
                    </a:lnTo>
                    <a:lnTo>
                      <a:pt x="19450" y="25800"/>
                    </a:lnTo>
                    <a:lnTo>
                      <a:pt x="19500" y="25800"/>
                    </a:lnTo>
                    <a:lnTo>
                      <a:pt x="19500" y="25800"/>
                    </a:lnTo>
                    <a:lnTo>
                      <a:pt x="19500" y="25800"/>
                    </a:lnTo>
                    <a:lnTo>
                      <a:pt x="19500" y="25800"/>
                    </a:lnTo>
                    <a:lnTo>
                      <a:pt x="19500" y="25800"/>
                    </a:lnTo>
                    <a:lnTo>
                      <a:pt x="19600" y="25700"/>
                    </a:lnTo>
                    <a:lnTo>
                      <a:pt x="19650" y="25550"/>
                    </a:lnTo>
                    <a:lnTo>
                      <a:pt x="19650" y="25550"/>
                    </a:lnTo>
                    <a:lnTo>
                      <a:pt x="19650" y="25350"/>
                    </a:lnTo>
                    <a:lnTo>
                      <a:pt x="19550" y="25100"/>
                    </a:lnTo>
                    <a:lnTo>
                      <a:pt x="19200" y="24600"/>
                    </a:lnTo>
                    <a:lnTo>
                      <a:pt x="18800" y="24100"/>
                    </a:lnTo>
                    <a:lnTo>
                      <a:pt x="18350" y="23600"/>
                    </a:lnTo>
                    <a:lnTo>
                      <a:pt x="18350" y="23600"/>
                    </a:lnTo>
                    <a:lnTo>
                      <a:pt x="18350" y="23600"/>
                    </a:lnTo>
                    <a:lnTo>
                      <a:pt x="18350" y="23600"/>
                    </a:lnTo>
                    <a:lnTo>
                      <a:pt x="17950" y="23200"/>
                    </a:lnTo>
                    <a:lnTo>
                      <a:pt x="17950" y="23200"/>
                    </a:lnTo>
                    <a:lnTo>
                      <a:pt x="17950" y="23200"/>
                    </a:lnTo>
                    <a:lnTo>
                      <a:pt x="17950" y="23200"/>
                    </a:lnTo>
                    <a:lnTo>
                      <a:pt x="18300" y="23400"/>
                    </a:lnTo>
                    <a:lnTo>
                      <a:pt x="19050" y="23750"/>
                    </a:lnTo>
                    <a:lnTo>
                      <a:pt x="19050" y="23750"/>
                    </a:lnTo>
                    <a:lnTo>
                      <a:pt x="19050" y="23750"/>
                    </a:lnTo>
                    <a:lnTo>
                      <a:pt x="19050" y="23750"/>
                    </a:lnTo>
                    <a:lnTo>
                      <a:pt x="19050" y="23750"/>
                    </a:lnTo>
                    <a:lnTo>
                      <a:pt x="19200" y="23800"/>
                    </a:lnTo>
                    <a:lnTo>
                      <a:pt x="19200" y="23800"/>
                    </a:lnTo>
                    <a:lnTo>
                      <a:pt x="19200" y="23800"/>
                    </a:lnTo>
                    <a:lnTo>
                      <a:pt x="19200" y="23800"/>
                    </a:lnTo>
                    <a:lnTo>
                      <a:pt x="19200" y="23800"/>
                    </a:lnTo>
                    <a:lnTo>
                      <a:pt x="19200" y="23800"/>
                    </a:lnTo>
                    <a:lnTo>
                      <a:pt x="19250" y="23850"/>
                    </a:lnTo>
                    <a:lnTo>
                      <a:pt x="19250" y="23850"/>
                    </a:lnTo>
                    <a:lnTo>
                      <a:pt x="19300" y="23850"/>
                    </a:lnTo>
                    <a:lnTo>
                      <a:pt x="19300" y="23850"/>
                    </a:lnTo>
                    <a:lnTo>
                      <a:pt x="20150" y="24150"/>
                    </a:lnTo>
                    <a:lnTo>
                      <a:pt x="20550" y="24250"/>
                    </a:lnTo>
                    <a:lnTo>
                      <a:pt x="20950" y="24300"/>
                    </a:lnTo>
                    <a:lnTo>
                      <a:pt x="20950" y="24300"/>
                    </a:lnTo>
                    <a:lnTo>
                      <a:pt x="20950" y="24300"/>
                    </a:lnTo>
                    <a:lnTo>
                      <a:pt x="20950" y="24300"/>
                    </a:lnTo>
                    <a:lnTo>
                      <a:pt x="20950" y="24300"/>
                    </a:lnTo>
                    <a:lnTo>
                      <a:pt x="20950" y="24300"/>
                    </a:lnTo>
                    <a:lnTo>
                      <a:pt x="21200" y="24300"/>
                    </a:lnTo>
                    <a:lnTo>
                      <a:pt x="21350" y="24250"/>
                    </a:lnTo>
                    <a:lnTo>
                      <a:pt x="21350" y="24250"/>
                    </a:lnTo>
                    <a:lnTo>
                      <a:pt x="21550" y="24100"/>
                    </a:lnTo>
                    <a:lnTo>
                      <a:pt x="21550" y="24100"/>
                    </a:lnTo>
                    <a:lnTo>
                      <a:pt x="21650" y="23950"/>
                    </a:lnTo>
                    <a:lnTo>
                      <a:pt x="21650" y="23950"/>
                    </a:lnTo>
                    <a:lnTo>
                      <a:pt x="21650" y="23850"/>
                    </a:lnTo>
                    <a:lnTo>
                      <a:pt x="21650" y="23850"/>
                    </a:lnTo>
                    <a:lnTo>
                      <a:pt x="21600" y="23700"/>
                    </a:lnTo>
                    <a:lnTo>
                      <a:pt x="21550" y="23500"/>
                    </a:lnTo>
                    <a:lnTo>
                      <a:pt x="21250" y="23150"/>
                    </a:lnTo>
                    <a:lnTo>
                      <a:pt x="20850" y="22750"/>
                    </a:lnTo>
                    <a:lnTo>
                      <a:pt x="20350" y="22400"/>
                    </a:lnTo>
                    <a:lnTo>
                      <a:pt x="19450" y="21850"/>
                    </a:lnTo>
                    <a:lnTo>
                      <a:pt x="18950" y="21550"/>
                    </a:lnTo>
                    <a:lnTo>
                      <a:pt x="18950" y="21550"/>
                    </a:lnTo>
                    <a:lnTo>
                      <a:pt x="18950" y="21550"/>
                    </a:lnTo>
                    <a:lnTo>
                      <a:pt x="18950" y="21550"/>
                    </a:lnTo>
                    <a:lnTo>
                      <a:pt x="18950" y="21550"/>
                    </a:lnTo>
                    <a:lnTo>
                      <a:pt x="18950" y="21550"/>
                    </a:lnTo>
                    <a:lnTo>
                      <a:pt x="20000" y="21750"/>
                    </a:lnTo>
                    <a:lnTo>
                      <a:pt x="20850" y="21850"/>
                    </a:lnTo>
                    <a:lnTo>
                      <a:pt x="21750" y="21900"/>
                    </a:lnTo>
                    <a:lnTo>
                      <a:pt x="21750" y="21900"/>
                    </a:lnTo>
                    <a:lnTo>
                      <a:pt x="21800" y="21900"/>
                    </a:lnTo>
                    <a:lnTo>
                      <a:pt x="21800" y="21900"/>
                    </a:lnTo>
                    <a:lnTo>
                      <a:pt x="21800" y="21900"/>
                    </a:lnTo>
                    <a:lnTo>
                      <a:pt x="21800" y="21900"/>
                    </a:lnTo>
                    <a:lnTo>
                      <a:pt x="22200" y="21850"/>
                    </a:lnTo>
                    <a:lnTo>
                      <a:pt x="22500" y="21800"/>
                    </a:lnTo>
                    <a:lnTo>
                      <a:pt x="22750" y="21700"/>
                    </a:lnTo>
                    <a:lnTo>
                      <a:pt x="22850" y="21650"/>
                    </a:lnTo>
                    <a:lnTo>
                      <a:pt x="22900" y="21550"/>
                    </a:lnTo>
                    <a:lnTo>
                      <a:pt x="22900" y="21550"/>
                    </a:lnTo>
                    <a:lnTo>
                      <a:pt x="22900" y="21550"/>
                    </a:lnTo>
                    <a:lnTo>
                      <a:pt x="22900" y="21550"/>
                    </a:lnTo>
                    <a:lnTo>
                      <a:pt x="22900" y="21550"/>
                    </a:lnTo>
                    <a:lnTo>
                      <a:pt x="22900" y="21550"/>
                    </a:lnTo>
                    <a:lnTo>
                      <a:pt x="22900" y="21500"/>
                    </a:lnTo>
                    <a:lnTo>
                      <a:pt x="22900" y="21500"/>
                    </a:lnTo>
                    <a:lnTo>
                      <a:pt x="22850" y="21350"/>
                    </a:lnTo>
                    <a:lnTo>
                      <a:pt x="22750" y="21250"/>
                    </a:lnTo>
                    <a:lnTo>
                      <a:pt x="22550" y="21100"/>
                    </a:lnTo>
                    <a:lnTo>
                      <a:pt x="22300" y="20950"/>
                    </a:lnTo>
                    <a:lnTo>
                      <a:pt x="21750" y="20650"/>
                    </a:lnTo>
                    <a:lnTo>
                      <a:pt x="21050" y="20400"/>
                    </a:lnTo>
                    <a:lnTo>
                      <a:pt x="19850" y="20000"/>
                    </a:lnTo>
                    <a:lnTo>
                      <a:pt x="19250" y="19800"/>
                    </a:lnTo>
                    <a:lnTo>
                      <a:pt x="19250" y="19800"/>
                    </a:lnTo>
                    <a:lnTo>
                      <a:pt x="19250" y="19800"/>
                    </a:lnTo>
                    <a:lnTo>
                      <a:pt x="19250" y="19800"/>
                    </a:lnTo>
                    <a:lnTo>
                      <a:pt x="19900" y="19800"/>
                    </a:lnTo>
                    <a:lnTo>
                      <a:pt x="21350" y="19750"/>
                    </a:lnTo>
                    <a:lnTo>
                      <a:pt x="22100" y="19650"/>
                    </a:lnTo>
                    <a:lnTo>
                      <a:pt x="22750" y="19500"/>
                    </a:lnTo>
                    <a:lnTo>
                      <a:pt x="23050" y="19400"/>
                    </a:lnTo>
                    <a:lnTo>
                      <a:pt x="23250" y="19300"/>
                    </a:lnTo>
                    <a:lnTo>
                      <a:pt x="23350" y="19200"/>
                    </a:lnTo>
                    <a:lnTo>
                      <a:pt x="23400" y="19050"/>
                    </a:lnTo>
                    <a:lnTo>
                      <a:pt x="23400" y="19050"/>
                    </a:lnTo>
                    <a:lnTo>
                      <a:pt x="23400" y="19000"/>
                    </a:lnTo>
                    <a:lnTo>
                      <a:pt x="23400" y="19000"/>
                    </a:lnTo>
                    <a:lnTo>
                      <a:pt x="23300" y="18850"/>
                    </a:lnTo>
                    <a:lnTo>
                      <a:pt x="23050" y="18700"/>
                    </a:lnTo>
                    <a:lnTo>
                      <a:pt x="22700" y="18550"/>
                    </a:lnTo>
                    <a:lnTo>
                      <a:pt x="22300" y="18450"/>
                    </a:lnTo>
                    <a:lnTo>
                      <a:pt x="21200" y="18200"/>
                    </a:lnTo>
                    <a:lnTo>
                      <a:pt x="20000" y="18000"/>
                    </a:lnTo>
                    <a:lnTo>
                      <a:pt x="17800" y="17700"/>
                    </a:lnTo>
                    <a:lnTo>
                      <a:pt x="16750" y="17600"/>
                    </a:lnTo>
                    <a:lnTo>
                      <a:pt x="16750" y="17600"/>
                    </a:lnTo>
                    <a:lnTo>
                      <a:pt x="16750" y="17600"/>
                    </a:lnTo>
                    <a:lnTo>
                      <a:pt x="16750" y="17600"/>
                    </a:lnTo>
                    <a:lnTo>
                      <a:pt x="17050" y="17350"/>
                    </a:lnTo>
                    <a:lnTo>
                      <a:pt x="17600" y="16750"/>
                    </a:lnTo>
                    <a:lnTo>
                      <a:pt x="17900" y="16400"/>
                    </a:lnTo>
                    <a:lnTo>
                      <a:pt x="18150" y="16050"/>
                    </a:lnTo>
                    <a:lnTo>
                      <a:pt x="18350" y="15700"/>
                    </a:lnTo>
                    <a:lnTo>
                      <a:pt x="18400" y="15550"/>
                    </a:lnTo>
                    <a:lnTo>
                      <a:pt x="18400" y="15400"/>
                    </a:lnTo>
                    <a:lnTo>
                      <a:pt x="18400" y="15400"/>
                    </a:lnTo>
                    <a:lnTo>
                      <a:pt x="18350" y="15200"/>
                    </a:lnTo>
                    <a:lnTo>
                      <a:pt x="18300" y="15150"/>
                    </a:lnTo>
                    <a:lnTo>
                      <a:pt x="18200" y="15100"/>
                    </a:lnTo>
                    <a:lnTo>
                      <a:pt x="18200" y="15100"/>
                    </a:lnTo>
                    <a:lnTo>
                      <a:pt x="18050" y="15050"/>
                    </a:lnTo>
                    <a:lnTo>
                      <a:pt x="17900" y="15050"/>
                    </a:lnTo>
                    <a:lnTo>
                      <a:pt x="17900" y="15050"/>
                    </a:lnTo>
                    <a:lnTo>
                      <a:pt x="17900" y="15050"/>
                    </a:lnTo>
                    <a:lnTo>
                      <a:pt x="17900" y="15050"/>
                    </a:lnTo>
                    <a:lnTo>
                      <a:pt x="17400" y="15100"/>
                    </a:lnTo>
                    <a:lnTo>
                      <a:pt x="16750" y="15300"/>
                    </a:lnTo>
                    <a:lnTo>
                      <a:pt x="16100" y="15550"/>
                    </a:lnTo>
                    <a:lnTo>
                      <a:pt x="15400" y="15850"/>
                    </a:lnTo>
                    <a:lnTo>
                      <a:pt x="14300" y="16350"/>
                    </a:lnTo>
                    <a:lnTo>
                      <a:pt x="13850" y="16600"/>
                    </a:lnTo>
                    <a:lnTo>
                      <a:pt x="6050" y="12650"/>
                    </a:lnTo>
                    <a:lnTo>
                      <a:pt x="1950" y="10550"/>
                    </a:lnTo>
                    <a:lnTo>
                      <a:pt x="4450" y="1250"/>
                    </a:lnTo>
                    <a:lnTo>
                      <a:pt x="4450" y="1250"/>
                    </a:lnTo>
                    <a:lnTo>
                      <a:pt x="850" y="20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5"/>
              <p:cNvSpPr/>
              <p:nvPr/>
            </p:nvSpPr>
            <p:spPr>
              <a:xfrm>
                <a:off x="4368171" y="2061524"/>
                <a:ext cx="1330734" cy="1728564"/>
              </a:xfrm>
              <a:custGeom>
                <a:avLst/>
                <a:gdLst/>
                <a:ahLst/>
                <a:cxnLst/>
                <a:rect l="l" t="t" r="r" b="b"/>
                <a:pathLst>
                  <a:path w="38300" h="49750" extrusionOk="0">
                    <a:moveTo>
                      <a:pt x="25300" y="21500"/>
                    </a:moveTo>
                    <a:lnTo>
                      <a:pt x="26300" y="21600"/>
                    </a:lnTo>
                    <a:lnTo>
                      <a:pt x="27300" y="21750"/>
                    </a:lnTo>
                    <a:lnTo>
                      <a:pt x="28250" y="22000"/>
                    </a:lnTo>
                    <a:lnTo>
                      <a:pt x="29150" y="22300"/>
                    </a:lnTo>
                    <a:lnTo>
                      <a:pt x="30050" y="22650"/>
                    </a:lnTo>
                    <a:lnTo>
                      <a:pt x="30900" y="23100"/>
                    </a:lnTo>
                    <a:lnTo>
                      <a:pt x="31700" y="23600"/>
                    </a:lnTo>
                    <a:lnTo>
                      <a:pt x="31200" y="23500"/>
                    </a:lnTo>
                    <a:lnTo>
                      <a:pt x="29900" y="23300"/>
                    </a:lnTo>
                    <a:lnTo>
                      <a:pt x="28950" y="23200"/>
                    </a:lnTo>
                    <a:lnTo>
                      <a:pt x="27850" y="23100"/>
                    </a:lnTo>
                    <a:lnTo>
                      <a:pt x="26650" y="23050"/>
                    </a:lnTo>
                    <a:lnTo>
                      <a:pt x="25300" y="23000"/>
                    </a:lnTo>
                    <a:lnTo>
                      <a:pt x="23950" y="23050"/>
                    </a:lnTo>
                    <a:lnTo>
                      <a:pt x="22550" y="23100"/>
                    </a:lnTo>
                    <a:lnTo>
                      <a:pt x="21050" y="23300"/>
                    </a:lnTo>
                    <a:lnTo>
                      <a:pt x="19550" y="23500"/>
                    </a:lnTo>
                    <a:lnTo>
                      <a:pt x="18000" y="23850"/>
                    </a:lnTo>
                    <a:lnTo>
                      <a:pt x="16450" y="24300"/>
                    </a:lnTo>
                    <a:lnTo>
                      <a:pt x="15700" y="24550"/>
                    </a:lnTo>
                    <a:lnTo>
                      <a:pt x="14950" y="24850"/>
                    </a:lnTo>
                    <a:lnTo>
                      <a:pt x="14200" y="25200"/>
                    </a:lnTo>
                    <a:lnTo>
                      <a:pt x="13450" y="25550"/>
                    </a:lnTo>
                    <a:lnTo>
                      <a:pt x="13900" y="25100"/>
                    </a:lnTo>
                    <a:lnTo>
                      <a:pt x="14350" y="24650"/>
                    </a:lnTo>
                    <a:lnTo>
                      <a:pt x="14900" y="24250"/>
                    </a:lnTo>
                    <a:lnTo>
                      <a:pt x="15450" y="23850"/>
                    </a:lnTo>
                    <a:lnTo>
                      <a:pt x="16100" y="23500"/>
                    </a:lnTo>
                    <a:lnTo>
                      <a:pt x="16750" y="23150"/>
                    </a:lnTo>
                    <a:lnTo>
                      <a:pt x="17400" y="22850"/>
                    </a:lnTo>
                    <a:lnTo>
                      <a:pt x="18100" y="22600"/>
                    </a:lnTo>
                    <a:lnTo>
                      <a:pt x="18850" y="22350"/>
                    </a:lnTo>
                    <a:lnTo>
                      <a:pt x="19550" y="22100"/>
                    </a:lnTo>
                    <a:lnTo>
                      <a:pt x="20350" y="21900"/>
                    </a:lnTo>
                    <a:lnTo>
                      <a:pt x="21100" y="21750"/>
                    </a:lnTo>
                    <a:lnTo>
                      <a:pt x="21900" y="21650"/>
                    </a:lnTo>
                    <a:lnTo>
                      <a:pt x="22700" y="21550"/>
                    </a:lnTo>
                    <a:lnTo>
                      <a:pt x="23500" y="21500"/>
                    </a:lnTo>
                    <a:close/>
                    <a:moveTo>
                      <a:pt x="37737" y="29050"/>
                    </a:moveTo>
                    <a:lnTo>
                      <a:pt x="37750" y="29100"/>
                    </a:lnTo>
                    <a:lnTo>
                      <a:pt x="37750" y="29050"/>
                    </a:lnTo>
                    <a:close/>
                    <a:moveTo>
                      <a:pt x="21600" y="0"/>
                    </a:moveTo>
                    <a:lnTo>
                      <a:pt x="21850" y="850"/>
                    </a:lnTo>
                    <a:lnTo>
                      <a:pt x="22050" y="1750"/>
                    </a:lnTo>
                    <a:lnTo>
                      <a:pt x="22200" y="2800"/>
                    </a:lnTo>
                    <a:lnTo>
                      <a:pt x="22250" y="3300"/>
                    </a:lnTo>
                    <a:lnTo>
                      <a:pt x="22300" y="3800"/>
                    </a:lnTo>
                    <a:lnTo>
                      <a:pt x="22250" y="4550"/>
                    </a:lnTo>
                    <a:lnTo>
                      <a:pt x="22100" y="5300"/>
                    </a:lnTo>
                    <a:lnTo>
                      <a:pt x="21900" y="5950"/>
                    </a:lnTo>
                    <a:lnTo>
                      <a:pt x="21750" y="6300"/>
                    </a:lnTo>
                    <a:lnTo>
                      <a:pt x="21550" y="6600"/>
                    </a:lnTo>
                    <a:lnTo>
                      <a:pt x="21350" y="6900"/>
                    </a:lnTo>
                    <a:lnTo>
                      <a:pt x="21100" y="7150"/>
                    </a:lnTo>
                    <a:lnTo>
                      <a:pt x="20850" y="7400"/>
                    </a:lnTo>
                    <a:lnTo>
                      <a:pt x="20500" y="7650"/>
                    </a:lnTo>
                    <a:lnTo>
                      <a:pt x="20150" y="7850"/>
                    </a:lnTo>
                    <a:lnTo>
                      <a:pt x="19800" y="8050"/>
                    </a:lnTo>
                    <a:lnTo>
                      <a:pt x="19350" y="8200"/>
                    </a:lnTo>
                    <a:lnTo>
                      <a:pt x="18850" y="8300"/>
                    </a:lnTo>
                    <a:lnTo>
                      <a:pt x="17950" y="8450"/>
                    </a:lnTo>
                    <a:lnTo>
                      <a:pt x="17150" y="8500"/>
                    </a:lnTo>
                    <a:lnTo>
                      <a:pt x="16350" y="8450"/>
                    </a:lnTo>
                    <a:lnTo>
                      <a:pt x="15600" y="8350"/>
                    </a:lnTo>
                    <a:lnTo>
                      <a:pt x="14850" y="8150"/>
                    </a:lnTo>
                    <a:lnTo>
                      <a:pt x="14200" y="7850"/>
                    </a:lnTo>
                    <a:lnTo>
                      <a:pt x="13550" y="7550"/>
                    </a:lnTo>
                    <a:lnTo>
                      <a:pt x="12950" y="7150"/>
                    </a:lnTo>
                    <a:lnTo>
                      <a:pt x="12450" y="6650"/>
                    </a:lnTo>
                    <a:lnTo>
                      <a:pt x="11950" y="6150"/>
                    </a:lnTo>
                    <a:lnTo>
                      <a:pt x="11500" y="5600"/>
                    </a:lnTo>
                    <a:lnTo>
                      <a:pt x="11100" y="5000"/>
                    </a:lnTo>
                    <a:lnTo>
                      <a:pt x="10800" y="4350"/>
                    </a:lnTo>
                    <a:lnTo>
                      <a:pt x="10500" y="3650"/>
                    </a:lnTo>
                    <a:lnTo>
                      <a:pt x="10300" y="2950"/>
                    </a:lnTo>
                    <a:lnTo>
                      <a:pt x="10150" y="2250"/>
                    </a:lnTo>
                    <a:lnTo>
                      <a:pt x="10100" y="1500"/>
                    </a:lnTo>
                    <a:lnTo>
                      <a:pt x="10050" y="700"/>
                    </a:lnTo>
                    <a:lnTo>
                      <a:pt x="10050" y="650"/>
                    </a:lnTo>
                    <a:lnTo>
                      <a:pt x="8850" y="1200"/>
                    </a:lnTo>
                    <a:lnTo>
                      <a:pt x="7700" y="1800"/>
                    </a:lnTo>
                    <a:lnTo>
                      <a:pt x="6600" y="2400"/>
                    </a:lnTo>
                    <a:lnTo>
                      <a:pt x="5600" y="3050"/>
                    </a:lnTo>
                    <a:lnTo>
                      <a:pt x="5900" y="4700"/>
                    </a:lnTo>
                    <a:lnTo>
                      <a:pt x="6100" y="6300"/>
                    </a:lnTo>
                    <a:lnTo>
                      <a:pt x="6200" y="7800"/>
                    </a:lnTo>
                    <a:lnTo>
                      <a:pt x="6200" y="9250"/>
                    </a:lnTo>
                    <a:lnTo>
                      <a:pt x="6200" y="10750"/>
                    </a:lnTo>
                    <a:lnTo>
                      <a:pt x="6100" y="12150"/>
                    </a:lnTo>
                    <a:lnTo>
                      <a:pt x="5900" y="13400"/>
                    </a:lnTo>
                    <a:lnTo>
                      <a:pt x="5750" y="14550"/>
                    </a:lnTo>
                    <a:lnTo>
                      <a:pt x="5500" y="15500"/>
                    </a:lnTo>
                    <a:lnTo>
                      <a:pt x="5300" y="16350"/>
                    </a:lnTo>
                    <a:lnTo>
                      <a:pt x="4900" y="17650"/>
                    </a:lnTo>
                    <a:lnTo>
                      <a:pt x="4550" y="18450"/>
                    </a:lnTo>
                    <a:lnTo>
                      <a:pt x="4450" y="18750"/>
                    </a:lnTo>
                    <a:lnTo>
                      <a:pt x="1950" y="28050"/>
                    </a:lnTo>
                    <a:lnTo>
                      <a:pt x="6050" y="30150"/>
                    </a:lnTo>
                    <a:lnTo>
                      <a:pt x="13850" y="34100"/>
                    </a:lnTo>
                    <a:lnTo>
                      <a:pt x="14300" y="33850"/>
                    </a:lnTo>
                    <a:lnTo>
                      <a:pt x="15400" y="33350"/>
                    </a:lnTo>
                    <a:lnTo>
                      <a:pt x="16100" y="33050"/>
                    </a:lnTo>
                    <a:lnTo>
                      <a:pt x="16750" y="32800"/>
                    </a:lnTo>
                    <a:lnTo>
                      <a:pt x="17400" y="32600"/>
                    </a:lnTo>
                    <a:lnTo>
                      <a:pt x="17900" y="32550"/>
                    </a:lnTo>
                    <a:lnTo>
                      <a:pt x="18050" y="32550"/>
                    </a:lnTo>
                    <a:lnTo>
                      <a:pt x="18200" y="32600"/>
                    </a:lnTo>
                    <a:lnTo>
                      <a:pt x="18300" y="32650"/>
                    </a:lnTo>
                    <a:lnTo>
                      <a:pt x="18350" y="32700"/>
                    </a:lnTo>
                    <a:lnTo>
                      <a:pt x="18400" y="32900"/>
                    </a:lnTo>
                    <a:lnTo>
                      <a:pt x="18400" y="33050"/>
                    </a:lnTo>
                    <a:lnTo>
                      <a:pt x="18350" y="33200"/>
                    </a:lnTo>
                    <a:lnTo>
                      <a:pt x="18150" y="33550"/>
                    </a:lnTo>
                    <a:lnTo>
                      <a:pt x="17900" y="33900"/>
                    </a:lnTo>
                    <a:lnTo>
                      <a:pt x="17600" y="34250"/>
                    </a:lnTo>
                    <a:lnTo>
                      <a:pt x="17050" y="3485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50"/>
                    </a:lnTo>
                    <a:lnTo>
                      <a:pt x="23350" y="36700"/>
                    </a:lnTo>
                    <a:lnTo>
                      <a:pt x="23250" y="36800"/>
                    </a:lnTo>
                    <a:lnTo>
                      <a:pt x="23050" y="36900"/>
                    </a:lnTo>
                    <a:lnTo>
                      <a:pt x="22750" y="37000"/>
                    </a:lnTo>
                    <a:lnTo>
                      <a:pt x="22100" y="37150"/>
                    </a:lnTo>
                    <a:lnTo>
                      <a:pt x="21350" y="37250"/>
                    </a:lnTo>
                    <a:lnTo>
                      <a:pt x="19900" y="37300"/>
                    </a:lnTo>
                    <a:lnTo>
                      <a:pt x="19250" y="37300"/>
                    </a:lnTo>
                    <a:lnTo>
                      <a:pt x="19850" y="37500"/>
                    </a:lnTo>
                    <a:lnTo>
                      <a:pt x="21050" y="37900"/>
                    </a:lnTo>
                    <a:lnTo>
                      <a:pt x="21750" y="38150"/>
                    </a:lnTo>
                    <a:lnTo>
                      <a:pt x="22300" y="38450"/>
                    </a:lnTo>
                    <a:lnTo>
                      <a:pt x="22550" y="38600"/>
                    </a:lnTo>
                    <a:lnTo>
                      <a:pt x="22750" y="38750"/>
                    </a:lnTo>
                    <a:lnTo>
                      <a:pt x="22850" y="38850"/>
                    </a:lnTo>
                    <a:lnTo>
                      <a:pt x="22900" y="39000"/>
                    </a:lnTo>
                    <a:lnTo>
                      <a:pt x="22900" y="39050"/>
                    </a:lnTo>
                    <a:lnTo>
                      <a:pt x="22850" y="39150"/>
                    </a:lnTo>
                    <a:lnTo>
                      <a:pt x="22750" y="39200"/>
                    </a:lnTo>
                    <a:lnTo>
                      <a:pt x="22500" y="39300"/>
                    </a:lnTo>
                    <a:lnTo>
                      <a:pt x="22200" y="39350"/>
                    </a:lnTo>
                    <a:lnTo>
                      <a:pt x="21800" y="39400"/>
                    </a:lnTo>
                    <a:lnTo>
                      <a:pt x="21750" y="39400"/>
                    </a:lnTo>
                    <a:lnTo>
                      <a:pt x="20850" y="39350"/>
                    </a:lnTo>
                    <a:lnTo>
                      <a:pt x="20000" y="39250"/>
                    </a:lnTo>
                    <a:lnTo>
                      <a:pt x="18950" y="39050"/>
                    </a:lnTo>
                    <a:lnTo>
                      <a:pt x="19450" y="39350"/>
                    </a:lnTo>
                    <a:lnTo>
                      <a:pt x="20350" y="39900"/>
                    </a:lnTo>
                    <a:lnTo>
                      <a:pt x="20850" y="40250"/>
                    </a:lnTo>
                    <a:lnTo>
                      <a:pt x="21250" y="40650"/>
                    </a:lnTo>
                    <a:lnTo>
                      <a:pt x="21550" y="41000"/>
                    </a:lnTo>
                    <a:lnTo>
                      <a:pt x="21600" y="41200"/>
                    </a:lnTo>
                    <a:lnTo>
                      <a:pt x="21650" y="41350"/>
                    </a:lnTo>
                    <a:lnTo>
                      <a:pt x="21650" y="41450"/>
                    </a:lnTo>
                    <a:lnTo>
                      <a:pt x="21550" y="41600"/>
                    </a:lnTo>
                    <a:lnTo>
                      <a:pt x="21350" y="41750"/>
                    </a:lnTo>
                    <a:lnTo>
                      <a:pt x="21200" y="41800"/>
                    </a:lnTo>
                    <a:lnTo>
                      <a:pt x="20950" y="41800"/>
                    </a:lnTo>
                    <a:lnTo>
                      <a:pt x="20550" y="41750"/>
                    </a:lnTo>
                    <a:lnTo>
                      <a:pt x="20150" y="41650"/>
                    </a:lnTo>
                    <a:lnTo>
                      <a:pt x="19300" y="41350"/>
                    </a:lnTo>
                    <a:lnTo>
                      <a:pt x="19250" y="41350"/>
                    </a:lnTo>
                    <a:lnTo>
                      <a:pt x="19200" y="41300"/>
                    </a:lnTo>
                    <a:lnTo>
                      <a:pt x="19050" y="41250"/>
                    </a:lnTo>
                    <a:lnTo>
                      <a:pt x="18300" y="40900"/>
                    </a:lnTo>
                    <a:lnTo>
                      <a:pt x="17950" y="40700"/>
                    </a:lnTo>
                    <a:lnTo>
                      <a:pt x="18350" y="41100"/>
                    </a:lnTo>
                    <a:lnTo>
                      <a:pt x="18800" y="41600"/>
                    </a:lnTo>
                    <a:lnTo>
                      <a:pt x="19200" y="42100"/>
                    </a:lnTo>
                    <a:lnTo>
                      <a:pt x="19550" y="42600"/>
                    </a:lnTo>
                    <a:lnTo>
                      <a:pt x="19650" y="42850"/>
                    </a:lnTo>
                    <a:lnTo>
                      <a:pt x="19650" y="43050"/>
                    </a:lnTo>
                    <a:lnTo>
                      <a:pt x="19600" y="43200"/>
                    </a:lnTo>
                    <a:lnTo>
                      <a:pt x="19500" y="43300"/>
                    </a:lnTo>
                    <a:lnTo>
                      <a:pt x="19450" y="43300"/>
                    </a:lnTo>
                    <a:lnTo>
                      <a:pt x="19000" y="43250"/>
                    </a:lnTo>
                    <a:lnTo>
                      <a:pt x="18250" y="43050"/>
                    </a:lnTo>
                    <a:lnTo>
                      <a:pt x="16000" y="42350"/>
                    </a:lnTo>
                    <a:lnTo>
                      <a:pt x="12950" y="41300"/>
                    </a:lnTo>
                    <a:lnTo>
                      <a:pt x="9350" y="40050"/>
                    </a:lnTo>
                    <a:lnTo>
                      <a:pt x="9300" y="40050"/>
                    </a:lnTo>
                    <a:lnTo>
                      <a:pt x="9300" y="40000"/>
                    </a:lnTo>
                    <a:lnTo>
                      <a:pt x="9200" y="40000"/>
                    </a:lnTo>
                    <a:lnTo>
                      <a:pt x="9150" y="39950"/>
                    </a:lnTo>
                    <a:lnTo>
                      <a:pt x="9050" y="39950"/>
                    </a:lnTo>
                    <a:lnTo>
                      <a:pt x="4500" y="38300"/>
                    </a:lnTo>
                    <a:lnTo>
                      <a:pt x="0" y="36600"/>
                    </a:lnTo>
                    <a:lnTo>
                      <a:pt x="0" y="44400"/>
                    </a:lnTo>
                    <a:lnTo>
                      <a:pt x="450" y="45050"/>
                    </a:lnTo>
                    <a:lnTo>
                      <a:pt x="900" y="45550"/>
                    </a:lnTo>
                    <a:lnTo>
                      <a:pt x="900" y="45600"/>
                    </a:lnTo>
                    <a:lnTo>
                      <a:pt x="1400" y="46000"/>
                    </a:lnTo>
                    <a:lnTo>
                      <a:pt x="1950" y="46300"/>
                    </a:lnTo>
                    <a:lnTo>
                      <a:pt x="2250" y="46400"/>
                    </a:lnTo>
                    <a:lnTo>
                      <a:pt x="2550" y="46500"/>
                    </a:lnTo>
                    <a:lnTo>
                      <a:pt x="2850" y="46550"/>
                    </a:lnTo>
                    <a:lnTo>
                      <a:pt x="3300" y="46550"/>
                    </a:lnTo>
                    <a:lnTo>
                      <a:pt x="4100" y="46750"/>
                    </a:lnTo>
                    <a:lnTo>
                      <a:pt x="6300" y="47300"/>
                    </a:lnTo>
                    <a:lnTo>
                      <a:pt x="9600" y="48000"/>
                    </a:lnTo>
                    <a:lnTo>
                      <a:pt x="11550" y="48400"/>
                    </a:lnTo>
                    <a:lnTo>
                      <a:pt x="13650" y="48750"/>
                    </a:lnTo>
                    <a:lnTo>
                      <a:pt x="13700" y="48750"/>
                    </a:lnTo>
                    <a:lnTo>
                      <a:pt x="16400" y="49150"/>
                    </a:lnTo>
                    <a:lnTo>
                      <a:pt x="19150" y="49450"/>
                    </a:lnTo>
                    <a:lnTo>
                      <a:pt x="20600" y="49600"/>
                    </a:lnTo>
                    <a:lnTo>
                      <a:pt x="22000" y="49700"/>
                    </a:lnTo>
                    <a:lnTo>
                      <a:pt x="23400" y="49750"/>
                    </a:lnTo>
                    <a:lnTo>
                      <a:pt x="26150" y="49750"/>
                    </a:lnTo>
                    <a:lnTo>
                      <a:pt x="27500" y="49650"/>
                    </a:lnTo>
                    <a:lnTo>
                      <a:pt x="28800" y="49550"/>
                    </a:lnTo>
                    <a:lnTo>
                      <a:pt x="30050" y="49350"/>
                    </a:lnTo>
                    <a:lnTo>
                      <a:pt x="31250" y="49100"/>
                    </a:lnTo>
                    <a:lnTo>
                      <a:pt x="32350" y="48800"/>
                    </a:lnTo>
                    <a:lnTo>
                      <a:pt x="33400" y="4845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650" y="43050"/>
                    </a:lnTo>
                    <a:lnTo>
                      <a:pt x="37950" y="41800"/>
                    </a:lnTo>
                    <a:lnTo>
                      <a:pt x="38150" y="40550"/>
                    </a:lnTo>
                    <a:lnTo>
                      <a:pt x="38300" y="39350"/>
                    </a:lnTo>
                    <a:lnTo>
                      <a:pt x="38250" y="39350"/>
                    </a:lnTo>
                    <a:lnTo>
                      <a:pt x="37650" y="39650"/>
                    </a:lnTo>
                    <a:lnTo>
                      <a:pt x="37000" y="39800"/>
                    </a:lnTo>
                    <a:lnTo>
                      <a:pt x="36350" y="39950"/>
                    </a:lnTo>
                    <a:lnTo>
                      <a:pt x="35650" y="39950"/>
                    </a:lnTo>
                    <a:lnTo>
                      <a:pt x="34850" y="39900"/>
                    </a:lnTo>
                    <a:lnTo>
                      <a:pt x="34200" y="39800"/>
                    </a:lnTo>
                    <a:lnTo>
                      <a:pt x="33950" y="39700"/>
                    </a:lnTo>
                    <a:lnTo>
                      <a:pt x="33750" y="39600"/>
                    </a:lnTo>
                    <a:lnTo>
                      <a:pt x="33600" y="39500"/>
                    </a:lnTo>
                    <a:lnTo>
                      <a:pt x="33550" y="39400"/>
                    </a:lnTo>
                    <a:lnTo>
                      <a:pt x="33550" y="39300"/>
                    </a:lnTo>
                    <a:lnTo>
                      <a:pt x="33650" y="39200"/>
                    </a:lnTo>
                    <a:lnTo>
                      <a:pt x="33950" y="39000"/>
                    </a:lnTo>
                    <a:lnTo>
                      <a:pt x="34400" y="38800"/>
                    </a:lnTo>
                    <a:lnTo>
                      <a:pt x="34900" y="38650"/>
                    </a:lnTo>
                    <a:lnTo>
                      <a:pt x="35800" y="38400"/>
                    </a:lnTo>
                    <a:lnTo>
                      <a:pt x="36250" y="38300"/>
                    </a:lnTo>
                    <a:lnTo>
                      <a:pt x="35150" y="38350"/>
                    </a:lnTo>
                    <a:lnTo>
                      <a:pt x="34950" y="38350"/>
                    </a:lnTo>
                    <a:lnTo>
                      <a:pt x="34000" y="38300"/>
                    </a:lnTo>
                    <a:lnTo>
                      <a:pt x="33000" y="38200"/>
                    </a:lnTo>
                    <a:lnTo>
                      <a:pt x="32600" y="38150"/>
                    </a:lnTo>
                    <a:lnTo>
                      <a:pt x="32250" y="38050"/>
                    </a:lnTo>
                    <a:lnTo>
                      <a:pt x="32050" y="37900"/>
                    </a:lnTo>
                    <a:lnTo>
                      <a:pt x="31950" y="37850"/>
                    </a:lnTo>
                    <a:lnTo>
                      <a:pt x="31900" y="37750"/>
                    </a:lnTo>
                    <a:lnTo>
                      <a:pt x="31950" y="37600"/>
                    </a:lnTo>
                    <a:lnTo>
                      <a:pt x="32050" y="37450"/>
                    </a:lnTo>
                    <a:lnTo>
                      <a:pt x="32250" y="37300"/>
                    </a:lnTo>
                    <a:lnTo>
                      <a:pt x="32450" y="37150"/>
                    </a:lnTo>
                    <a:lnTo>
                      <a:pt x="33050" y="36850"/>
                    </a:lnTo>
                    <a:lnTo>
                      <a:pt x="33700" y="36550"/>
                    </a:lnTo>
                    <a:lnTo>
                      <a:pt x="34900" y="36150"/>
                    </a:lnTo>
                    <a:lnTo>
                      <a:pt x="35450" y="35950"/>
                    </a:lnTo>
                    <a:lnTo>
                      <a:pt x="34600" y="36100"/>
                    </a:lnTo>
                    <a:lnTo>
                      <a:pt x="33750" y="36150"/>
                    </a:lnTo>
                    <a:lnTo>
                      <a:pt x="32800" y="36200"/>
                    </a:lnTo>
                    <a:lnTo>
                      <a:pt x="31900" y="36150"/>
                    </a:lnTo>
                    <a:lnTo>
                      <a:pt x="31550" y="36100"/>
                    </a:lnTo>
                    <a:lnTo>
                      <a:pt x="31250" y="36000"/>
                    </a:lnTo>
                    <a:lnTo>
                      <a:pt x="31050" y="35900"/>
                    </a:lnTo>
                    <a:lnTo>
                      <a:pt x="30950" y="35800"/>
                    </a:lnTo>
                    <a:lnTo>
                      <a:pt x="30850" y="35700"/>
                    </a:lnTo>
                    <a:lnTo>
                      <a:pt x="30800" y="35600"/>
                    </a:lnTo>
                    <a:lnTo>
                      <a:pt x="30800" y="35550"/>
                    </a:lnTo>
                    <a:lnTo>
                      <a:pt x="30850" y="35350"/>
                    </a:lnTo>
                    <a:lnTo>
                      <a:pt x="31000" y="35200"/>
                    </a:lnTo>
                    <a:lnTo>
                      <a:pt x="31200" y="35050"/>
                    </a:lnTo>
                    <a:lnTo>
                      <a:pt x="31500" y="34900"/>
                    </a:lnTo>
                    <a:lnTo>
                      <a:pt x="32150" y="34650"/>
                    </a:lnTo>
                    <a:lnTo>
                      <a:pt x="32950" y="34450"/>
                    </a:lnTo>
                    <a:lnTo>
                      <a:pt x="33750" y="34300"/>
                    </a:lnTo>
                    <a:lnTo>
                      <a:pt x="34450" y="34200"/>
                    </a:lnTo>
                    <a:lnTo>
                      <a:pt x="35100" y="34100"/>
                    </a:lnTo>
                    <a:lnTo>
                      <a:pt x="34550" y="34050"/>
                    </a:lnTo>
                    <a:lnTo>
                      <a:pt x="33300" y="33800"/>
                    </a:lnTo>
                    <a:lnTo>
                      <a:pt x="32650" y="33600"/>
                    </a:lnTo>
                    <a:lnTo>
                      <a:pt x="32100" y="33400"/>
                    </a:lnTo>
                    <a:lnTo>
                      <a:pt x="31850" y="33250"/>
                    </a:lnTo>
                    <a:lnTo>
                      <a:pt x="31700" y="33100"/>
                    </a:lnTo>
                    <a:lnTo>
                      <a:pt x="31600" y="32950"/>
                    </a:lnTo>
                    <a:lnTo>
                      <a:pt x="31550" y="32800"/>
                    </a:lnTo>
                    <a:lnTo>
                      <a:pt x="31550" y="32700"/>
                    </a:lnTo>
                    <a:lnTo>
                      <a:pt x="31650" y="32600"/>
                    </a:lnTo>
                    <a:lnTo>
                      <a:pt x="31900" y="32450"/>
                    </a:lnTo>
                    <a:lnTo>
                      <a:pt x="32300" y="32300"/>
                    </a:lnTo>
                    <a:lnTo>
                      <a:pt x="32850" y="32250"/>
                    </a:lnTo>
                    <a:lnTo>
                      <a:pt x="34050" y="32150"/>
                    </a:lnTo>
                    <a:lnTo>
                      <a:pt x="35300" y="32100"/>
                    </a:lnTo>
                    <a:lnTo>
                      <a:pt x="36100" y="32100"/>
                    </a:lnTo>
                    <a:lnTo>
                      <a:pt x="37050" y="32150"/>
                    </a:lnTo>
                    <a:lnTo>
                      <a:pt x="36800" y="31800"/>
                    </a:lnTo>
                    <a:lnTo>
                      <a:pt x="36200" y="30950"/>
                    </a:lnTo>
                    <a:lnTo>
                      <a:pt x="35850" y="30400"/>
                    </a:lnTo>
                    <a:lnTo>
                      <a:pt x="35550" y="29900"/>
                    </a:lnTo>
                    <a:lnTo>
                      <a:pt x="35350" y="29400"/>
                    </a:lnTo>
                    <a:lnTo>
                      <a:pt x="35300" y="29150"/>
                    </a:lnTo>
                    <a:lnTo>
                      <a:pt x="35300" y="28950"/>
                    </a:lnTo>
                    <a:lnTo>
                      <a:pt x="35300" y="28850"/>
                    </a:lnTo>
                    <a:lnTo>
                      <a:pt x="35350" y="28700"/>
                    </a:lnTo>
                    <a:lnTo>
                      <a:pt x="35450" y="28600"/>
                    </a:lnTo>
                    <a:lnTo>
                      <a:pt x="35550" y="28550"/>
                    </a:lnTo>
                    <a:lnTo>
                      <a:pt x="35800" y="28500"/>
                    </a:lnTo>
                    <a:lnTo>
                      <a:pt x="35900" y="28500"/>
                    </a:lnTo>
                    <a:lnTo>
                      <a:pt x="36250" y="28550"/>
                    </a:lnTo>
                    <a:lnTo>
                      <a:pt x="36650" y="28650"/>
                    </a:lnTo>
                    <a:lnTo>
                      <a:pt x="37450" y="28950"/>
                    </a:lnTo>
                    <a:lnTo>
                      <a:pt x="37600" y="29000"/>
                    </a:lnTo>
                    <a:lnTo>
                      <a:pt x="37650" y="29050"/>
                    </a:lnTo>
                    <a:lnTo>
                      <a:pt x="37737" y="29050"/>
                    </a:lnTo>
                    <a:lnTo>
                      <a:pt x="37300" y="27350"/>
                    </a:lnTo>
                    <a:lnTo>
                      <a:pt x="36750" y="25700"/>
                    </a:lnTo>
                    <a:lnTo>
                      <a:pt x="36150" y="24150"/>
                    </a:lnTo>
                    <a:lnTo>
                      <a:pt x="35500" y="22650"/>
                    </a:lnTo>
                    <a:lnTo>
                      <a:pt x="34900" y="21300"/>
                    </a:lnTo>
                    <a:lnTo>
                      <a:pt x="34250" y="19950"/>
                    </a:lnTo>
                    <a:lnTo>
                      <a:pt x="33000" y="17550"/>
                    </a:lnTo>
                    <a:lnTo>
                      <a:pt x="32450" y="16400"/>
                    </a:lnTo>
                    <a:lnTo>
                      <a:pt x="31950" y="15250"/>
                    </a:lnTo>
                    <a:lnTo>
                      <a:pt x="31550" y="14150"/>
                    </a:lnTo>
                    <a:lnTo>
                      <a:pt x="31400" y="13650"/>
                    </a:lnTo>
                    <a:lnTo>
                      <a:pt x="31300" y="13150"/>
                    </a:lnTo>
                    <a:lnTo>
                      <a:pt x="31250" y="12650"/>
                    </a:lnTo>
                    <a:lnTo>
                      <a:pt x="31200" y="12150"/>
                    </a:lnTo>
                    <a:lnTo>
                      <a:pt x="31200" y="12000"/>
                    </a:lnTo>
                    <a:lnTo>
                      <a:pt x="31250" y="11750"/>
                    </a:lnTo>
                    <a:lnTo>
                      <a:pt x="31200" y="11050"/>
                    </a:lnTo>
                    <a:lnTo>
                      <a:pt x="31100" y="10400"/>
                    </a:lnTo>
                    <a:lnTo>
                      <a:pt x="31000" y="9750"/>
                    </a:lnTo>
                    <a:lnTo>
                      <a:pt x="30800" y="9150"/>
                    </a:lnTo>
                    <a:lnTo>
                      <a:pt x="30600" y="8500"/>
                    </a:lnTo>
                    <a:lnTo>
                      <a:pt x="30350" y="7950"/>
                    </a:lnTo>
                    <a:lnTo>
                      <a:pt x="30050" y="7350"/>
                    </a:lnTo>
                    <a:lnTo>
                      <a:pt x="29700" y="6800"/>
                    </a:lnTo>
                    <a:lnTo>
                      <a:pt x="29350" y="6250"/>
                    </a:lnTo>
                    <a:lnTo>
                      <a:pt x="28950" y="5750"/>
                    </a:lnTo>
                    <a:lnTo>
                      <a:pt x="28150" y="4750"/>
                    </a:lnTo>
                    <a:lnTo>
                      <a:pt x="27250" y="3850"/>
                    </a:lnTo>
                    <a:lnTo>
                      <a:pt x="26300" y="3050"/>
                    </a:lnTo>
                    <a:lnTo>
                      <a:pt x="25650" y="2550"/>
                    </a:lnTo>
                    <a:lnTo>
                      <a:pt x="25000" y="2050"/>
                    </a:lnTo>
                    <a:lnTo>
                      <a:pt x="23700" y="1250"/>
                    </a:lnTo>
                    <a:lnTo>
                      <a:pt x="22550" y="550"/>
                    </a:lnTo>
                    <a:lnTo>
                      <a:pt x="2160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5"/>
              <p:cNvSpPr/>
              <p:nvPr/>
            </p:nvSpPr>
            <p:spPr>
              <a:xfrm>
                <a:off x="5698905" y="3428740"/>
                <a:ext cx="0" cy="0"/>
              </a:xfrm>
              <a:custGeom>
                <a:avLst/>
                <a:gdLst/>
                <a:ahLst/>
                <a:cxnLst/>
                <a:rect l="l" t="t" r="r" b="b"/>
                <a:pathLst>
                  <a:path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5"/>
              <p:cNvSpPr/>
              <p:nvPr/>
            </p:nvSpPr>
            <p:spPr>
              <a:xfrm>
                <a:off x="4835491" y="2808542"/>
                <a:ext cx="634096" cy="140717"/>
              </a:xfrm>
              <a:custGeom>
                <a:avLst/>
                <a:gdLst/>
                <a:ahLst/>
                <a:cxnLst/>
                <a:rect l="l" t="t" r="r" b="b"/>
                <a:pathLst>
                  <a:path w="18250" h="4050" fill="none" extrusionOk="0">
                    <a:moveTo>
                      <a:pt x="0" y="4050"/>
                    </a:moveTo>
                    <a:lnTo>
                      <a:pt x="0" y="4050"/>
                    </a:lnTo>
                    <a:lnTo>
                      <a:pt x="450" y="3600"/>
                    </a:lnTo>
                    <a:lnTo>
                      <a:pt x="900" y="3150"/>
                    </a:lnTo>
                    <a:lnTo>
                      <a:pt x="1450" y="2750"/>
                    </a:lnTo>
                    <a:lnTo>
                      <a:pt x="2000" y="2350"/>
                    </a:lnTo>
                    <a:lnTo>
                      <a:pt x="2650" y="2000"/>
                    </a:lnTo>
                    <a:lnTo>
                      <a:pt x="3300" y="1650"/>
                    </a:lnTo>
                    <a:lnTo>
                      <a:pt x="3950" y="1350"/>
                    </a:lnTo>
                    <a:lnTo>
                      <a:pt x="4650" y="1100"/>
                    </a:lnTo>
                    <a:lnTo>
                      <a:pt x="5400" y="850"/>
                    </a:lnTo>
                    <a:lnTo>
                      <a:pt x="6100" y="600"/>
                    </a:lnTo>
                    <a:lnTo>
                      <a:pt x="6900" y="400"/>
                    </a:lnTo>
                    <a:lnTo>
                      <a:pt x="7650" y="250"/>
                    </a:lnTo>
                    <a:lnTo>
                      <a:pt x="8450" y="150"/>
                    </a:lnTo>
                    <a:lnTo>
                      <a:pt x="9250" y="50"/>
                    </a:lnTo>
                    <a:lnTo>
                      <a:pt x="10050" y="0"/>
                    </a:lnTo>
                    <a:lnTo>
                      <a:pt x="10850" y="0"/>
                    </a:lnTo>
                    <a:lnTo>
                      <a:pt x="10850" y="0"/>
                    </a:lnTo>
                    <a:lnTo>
                      <a:pt x="11850" y="0"/>
                    </a:lnTo>
                    <a:lnTo>
                      <a:pt x="12850" y="100"/>
                    </a:lnTo>
                    <a:lnTo>
                      <a:pt x="13850" y="250"/>
                    </a:lnTo>
                    <a:lnTo>
                      <a:pt x="14800" y="500"/>
                    </a:lnTo>
                    <a:lnTo>
                      <a:pt x="15700" y="800"/>
                    </a:lnTo>
                    <a:lnTo>
                      <a:pt x="16600" y="1150"/>
                    </a:lnTo>
                    <a:lnTo>
                      <a:pt x="17450" y="1600"/>
                    </a:lnTo>
                    <a:lnTo>
                      <a:pt x="18250" y="2100"/>
                    </a:lnTo>
                    <a:lnTo>
                      <a:pt x="18250" y="2100"/>
                    </a:lnTo>
                    <a:lnTo>
                      <a:pt x="17750" y="2000"/>
                    </a:lnTo>
                    <a:lnTo>
                      <a:pt x="16450" y="1800"/>
                    </a:lnTo>
                    <a:lnTo>
                      <a:pt x="15500" y="1700"/>
                    </a:lnTo>
                    <a:lnTo>
                      <a:pt x="14400" y="1600"/>
                    </a:lnTo>
                    <a:lnTo>
                      <a:pt x="13200" y="1550"/>
                    </a:lnTo>
                    <a:lnTo>
                      <a:pt x="11850" y="1500"/>
                    </a:lnTo>
                    <a:lnTo>
                      <a:pt x="11850" y="1500"/>
                    </a:lnTo>
                    <a:lnTo>
                      <a:pt x="10500" y="1550"/>
                    </a:lnTo>
                    <a:lnTo>
                      <a:pt x="9100" y="1600"/>
                    </a:lnTo>
                    <a:lnTo>
                      <a:pt x="7600" y="1800"/>
                    </a:lnTo>
                    <a:lnTo>
                      <a:pt x="6100" y="2000"/>
                    </a:lnTo>
                    <a:lnTo>
                      <a:pt x="4550" y="2350"/>
                    </a:lnTo>
                    <a:lnTo>
                      <a:pt x="3000" y="2800"/>
                    </a:lnTo>
                    <a:lnTo>
                      <a:pt x="2250" y="3050"/>
                    </a:lnTo>
                    <a:lnTo>
                      <a:pt x="1500" y="3350"/>
                    </a:lnTo>
                    <a:lnTo>
                      <a:pt x="750" y="3700"/>
                    </a:lnTo>
                    <a:lnTo>
                      <a:pt x="0" y="40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5"/>
              <p:cNvSpPr/>
              <p:nvPr/>
            </p:nvSpPr>
            <p:spPr>
              <a:xfrm>
                <a:off x="4368171" y="2061524"/>
                <a:ext cx="1330734" cy="1728564"/>
              </a:xfrm>
              <a:custGeom>
                <a:avLst/>
                <a:gdLst/>
                <a:ahLst/>
                <a:cxnLst/>
                <a:rect l="l" t="t" r="r" b="b"/>
                <a:pathLst>
                  <a:path w="38300" h="49750" fill="none" extrusionOk="0">
                    <a:moveTo>
                      <a:pt x="21600" y="0"/>
                    </a:moveTo>
                    <a:lnTo>
                      <a:pt x="21600" y="0"/>
                    </a:lnTo>
                    <a:lnTo>
                      <a:pt x="21850" y="850"/>
                    </a:lnTo>
                    <a:lnTo>
                      <a:pt x="22050" y="1750"/>
                    </a:lnTo>
                    <a:lnTo>
                      <a:pt x="22200" y="2800"/>
                    </a:lnTo>
                    <a:lnTo>
                      <a:pt x="22250" y="3300"/>
                    </a:lnTo>
                    <a:lnTo>
                      <a:pt x="22300" y="3800"/>
                    </a:lnTo>
                    <a:lnTo>
                      <a:pt x="22300" y="3800"/>
                    </a:lnTo>
                    <a:lnTo>
                      <a:pt x="22250" y="4550"/>
                    </a:lnTo>
                    <a:lnTo>
                      <a:pt x="22100" y="5300"/>
                    </a:lnTo>
                    <a:lnTo>
                      <a:pt x="21900" y="5950"/>
                    </a:lnTo>
                    <a:lnTo>
                      <a:pt x="21750" y="6300"/>
                    </a:lnTo>
                    <a:lnTo>
                      <a:pt x="21550" y="6600"/>
                    </a:lnTo>
                    <a:lnTo>
                      <a:pt x="21350" y="6900"/>
                    </a:lnTo>
                    <a:lnTo>
                      <a:pt x="21100" y="7150"/>
                    </a:lnTo>
                    <a:lnTo>
                      <a:pt x="20850" y="7400"/>
                    </a:lnTo>
                    <a:lnTo>
                      <a:pt x="20500" y="7650"/>
                    </a:lnTo>
                    <a:lnTo>
                      <a:pt x="20150" y="7850"/>
                    </a:lnTo>
                    <a:lnTo>
                      <a:pt x="19800" y="8050"/>
                    </a:lnTo>
                    <a:lnTo>
                      <a:pt x="19350" y="8200"/>
                    </a:lnTo>
                    <a:lnTo>
                      <a:pt x="18850" y="8300"/>
                    </a:lnTo>
                    <a:lnTo>
                      <a:pt x="18850" y="8300"/>
                    </a:lnTo>
                    <a:lnTo>
                      <a:pt x="18850" y="8300"/>
                    </a:lnTo>
                    <a:lnTo>
                      <a:pt x="18850" y="8300"/>
                    </a:lnTo>
                    <a:lnTo>
                      <a:pt x="18850" y="8300"/>
                    </a:lnTo>
                    <a:lnTo>
                      <a:pt x="17950" y="8450"/>
                    </a:lnTo>
                    <a:lnTo>
                      <a:pt x="17150" y="8500"/>
                    </a:lnTo>
                    <a:lnTo>
                      <a:pt x="17150" y="8500"/>
                    </a:lnTo>
                    <a:lnTo>
                      <a:pt x="17150" y="8500"/>
                    </a:lnTo>
                    <a:lnTo>
                      <a:pt x="17150" y="8500"/>
                    </a:lnTo>
                    <a:lnTo>
                      <a:pt x="17150" y="8500"/>
                    </a:lnTo>
                    <a:lnTo>
                      <a:pt x="17150" y="8500"/>
                    </a:lnTo>
                    <a:lnTo>
                      <a:pt x="17150" y="8500"/>
                    </a:lnTo>
                    <a:lnTo>
                      <a:pt x="16350" y="8450"/>
                    </a:lnTo>
                    <a:lnTo>
                      <a:pt x="15600" y="8350"/>
                    </a:lnTo>
                    <a:lnTo>
                      <a:pt x="14850" y="8150"/>
                    </a:lnTo>
                    <a:lnTo>
                      <a:pt x="14200" y="7850"/>
                    </a:lnTo>
                    <a:lnTo>
                      <a:pt x="13550" y="7550"/>
                    </a:lnTo>
                    <a:lnTo>
                      <a:pt x="12950" y="7150"/>
                    </a:lnTo>
                    <a:lnTo>
                      <a:pt x="12450" y="6650"/>
                    </a:lnTo>
                    <a:lnTo>
                      <a:pt x="11950" y="6150"/>
                    </a:lnTo>
                    <a:lnTo>
                      <a:pt x="11500" y="5600"/>
                    </a:lnTo>
                    <a:lnTo>
                      <a:pt x="11100" y="5000"/>
                    </a:lnTo>
                    <a:lnTo>
                      <a:pt x="10800" y="4350"/>
                    </a:lnTo>
                    <a:lnTo>
                      <a:pt x="10500" y="3650"/>
                    </a:lnTo>
                    <a:lnTo>
                      <a:pt x="10300" y="2950"/>
                    </a:lnTo>
                    <a:lnTo>
                      <a:pt x="10150" y="2250"/>
                    </a:lnTo>
                    <a:lnTo>
                      <a:pt x="10100" y="1500"/>
                    </a:lnTo>
                    <a:lnTo>
                      <a:pt x="10050" y="700"/>
                    </a:lnTo>
                    <a:lnTo>
                      <a:pt x="10050" y="700"/>
                    </a:lnTo>
                    <a:lnTo>
                      <a:pt x="10050" y="650"/>
                    </a:lnTo>
                    <a:lnTo>
                      <a:pt x="10050" y="650"/>
                    </a:lnTo>
                    <a:lnTo>
                      <a:pt x="10050" y="650"/>
                    </a:lnTo>
                    <a:lnTo>
                      <a:pt x="8850" y="1200"/>
                    </a:lnTo>
                    <a:lnTo>
                      <a:pt x="7700" y="1800"/>
                    </a:lnTo>
                    <a:lnTo>
                      <a:pt x="6600" y="2400"/>
                    </a:lnTo>
                    <a:lnTo>
                      <a:pt x="5600" y="3050"/>
                    </a:lnTo>
                    <a:lnTo>
                      <a:pt x="5600" y="3050"/>
                    </a:lnTo>
                    <a:lnTo>
                      <a:pt x="5900" y="4700"/>
                    </a:lnTo>
                    <a:lnTo>
                      <a:pt x="6100" y="6300"/>
                    </a:lnTo>
                    <a:lnTo>
                      <a:pt x="6200" y="7800"/>
                    </a:lnTo>
                    <a:lnTo>
                      <a:pt x="6200" y="9250"/>
                    </a:lnTo>
                    <a:lnTo>
                      <a:pt x="6200" y="9250"/>
                    </a:lnTo>
                    <a:lnTo>
                      <a:pt x="6200" y="10750"/>
                    </a:lnTo>
                    <a:lnTo>
                      <a:pt x="6100" y="12150"/>
                    </a:lnTo>
                    <a:lnTo>
                      <a:pt x="5900" y="13400"/>
                    </a:lnTo>
                    <a:lnTo>
                      <a:pt x="5750" y="14550"/>
                    </a:lnTo>
                    <a:lnTo>
                      <a:pt x="5750" y="14550"/>
                    </a:lnTo>
                    <a:lnTo>
                      <a:pt x="5750" y="14550"/>
                    </a:lnTo>
                    <a:lnTo>
                      <a:pt x="5500" y="15500"/>
                    </a:lnTo>
                    <a:lnTo>
                      <a:pt x="5300" y="16350"/>
                    </a:lnTo>
                    <a:lnTo>
                      <a:pt x="4900" y="17650"/>
                    </a:lnTo>
                    <a:lnTo>
                      <a:pt x="4550" y="18450"/>
                    </a:lnTo>
                    <a:lnTo>
                      <a:pt x="4450" y="18750"/>
                    </a:lnTo>
                    <a:lnTo>
                      <a:pt x="4450" y="18750"/>
                    </a:lnTo>
                    <a:lnTo>
                      <a:pt x="4450" y="18750"/>
                    </a:lnTo>
                    <a:lnTo>
                      <a:pt x="1950" y="28050"/>
                    </a:lnTo>
                    <a:lnTo>
                      <a:pt x="6050" y="30150"/>
                    </a:lnTo>
                    <a:lnTo>
                      <a:pt x="13850" y="34100"/>
                    </a:lnTo>
                    <a:lnTo>
                      <a:pt x="13850" y="34100"/>
                    </a:lnTo>
                    <a:lnTo>
                      <a:pt x="14300" y="33850"/>
                    </a:lnTo>
                    <a:lnTo>
                      <a:pt x="15400" y="33350"/>
                    </a:lnTo>
                    <a:lnTo>
                      <a:pt x="16100" y="33050"/>
                    </a:lnTo>
                    <a:lnTo>
                      <a:pt x="16750" y="32800"/>
                    </a:lnTo>
                    <a:lnTo>
                      <a:pt x="17400" y="32600"/>
                    </a:lnTo>
                    <a:lnTo>
                      <a:pt x="17900" y="32550"/>
                    </a:lnTo>
                    <a:lnTo>
                      <a:pt x="17900" y="32550"/>
                    </a:lnTo>
                    <a:lnTo>
                      <a:pt x="17900" y="32550"/>
                    </a:lnTo>
                    <a:lnTo>
                      <a:pt x="17900" y="32550"/>
                    </a:lnTo>
                    <a:lnTo>
                      <a:pt x="17900" y="32550"/>
                    </a:lnTo>
                    <a:lnTo>
                      <a:pt x="18050" y="32550"/>
                    </a:lnTo>
                    <a:lnTo>
                      <a:pt x="18200" y="32600"/>
                    </a:lnTo>
                    <a:lnTo>
                      <a:pt x="18200" y="32600"/>
                    </a:lnTo>
                    <a:lnTo>
                      <a:pt x="18300" y="32650"/>
                    </a:lnTo>
                    <a:lnTo>
                      <a:pt x="18350" y="32700"/>
                    </a:lnTo>
                    <a:lnTo>
                      <a:pt x="18400" y="32900"/>
                    </a:lnTo>
                    <a:lnTo>
                      <a:pt x="18400" y="32900"/>
                    </a:lnTo>
                    <a:lnTo>
                      <a:pt x="18400" y="33050"/>
                    </a:lnTo>
                    <a:lnTo>
                      <a:pt x="18350" y="33200"/>
                    </a:lnTo>
                    <a:lnTo>
                      <a:pt x="18150" y="33550"/>
                    </a:lnTo>
                    <a:lnTo>
                      <a:pt x="17900" y="33900"/>
                    </a:lnTo>
                    <a:lnTo>
                      <a:pt x="17600" y="34250"/>
                    </a:lnTo>
                    <a:lnTo>
                      <a:pt x="17050" y="34850"/>
                    </a:lnTo>
                    <a:lnTo>
                      <a:pt x="16750" y="35100"/>
                    </a:lnTo>
                    <a:lnTo>
                      <a:pt x="16750" y="35100"/>
                    </a:lnTo>
                    <a:lnTo>
                      <a:pt x="16750" y="35100"/>
                    </a:lnTo>
                    <a:lnTo>
                      <a:pt x="17800" y="35200"/>
                    </a:lnTo>
                    <a:lnTo>
                      <a:pt x="20000" y="35500"/>
                    </a:lnTo>
                    <a:lnTo>
                      <a:pt x="21200" y="35700"/>
                    </a:lnTo>
                    <a:lnTo>
                      <a:pt x="22300" y="35950"/>
                    </a:lnTo>
                    <a:lnTo>
                      <a:pt x="22700" y="36050"/>
                    </a:lnTo>
                    <a:lnTo>
                      <a:pt x="23050" y="36200"/>
                    </a:lnTo>
                    <a:lnTo>
                      <a:pt x="23300" y="36350"/>
                    </a:lnTo>
                    <a:lnTo>
                      <a:pt x="23400" y="36500"/>
                    </a:lnTo>
                    <a:lnTo>
                      <a:pt x="23400" y="36500"/>
                    </a:lnTo>
                    <a:lnTo>
                      <a:pt x="23400" y="36550"/>
                    </a:lnTo>
                    <a:lnTo>
                      <a:pt x="23400" y="36550"/>
                    </a:lnTo>
                    <a:lnTo>
                      <a:pt x="23350" y="36700"/>
                    </a:lnTo>
                    <a:lnTo>
                      <a:pt x="23250" y="36800"/>
                    </a:lnTo>
                    <a:lnTo>
                      <a:pt x="23050" y="36900"/>
                    </a:lnTo>
                    <a:lnTo>
                      <a:pt x="22750" y="37000"/>
                    </a:lnTo>
                    <a:lnTo>
                      <a:pt x="22100" y="37150"/>
                    </a:lnTo>
                    <a:lnTo>
                      <a:pt x="21350" y="37250"/>
                    </a:lnTo>
                    <a:lnTo>
                      <a:pt x="19900" y="37300"/>
                    </a:lnTo>
                    <a:lnTo>
                      <a:pt x="19250" y="37300"/>
                    </a:lnTo>
                    <a:lnTo>
                      <a:pt x="19250" y="37300"/>
                    </a:lnTo>
                    <a:lnTo>
                      <a:pt x="19250" y="37300"/>
                    </a:lnTo>
                    <a:lnTo>
                      <a:pt x="19850" y="37500"/>
                    </a:lnTo>
                    <a:lnTo>
                      <a:pt x="21050" y="37900"/>
                    </a:lnTo>
                    <a:lnTo>
                      <a:pt x="21750" y="38150"/>
                    </a:lnTo>
                    <a:lnTo>
                      <a:pt x="22300" y="38450"/>
                    </a:lnTo>
                    <a:lnTo>
                      <a:pt x="22550" y="38600"/>
                    </a:lnTo>
                    <a:lnTo>
                      <a:pt x="22750" y="38750"/>
                    </a:lnTo>
                    <a:lnTo>
                      <a:pt x="22850" y="38850"/>
                    </a:lnTo>
                    <a:lnTo>
                      <a:pt x="22900" y="39000"/>
                    </a:lnTo>
                    <a:lnTo>
                      <a:pt x="22900" y="39000"/>
                    </a:lnTo>
                    <a:lnTo>
                      <a:pt x="22900" y="39050"/>
                    </a:lnTo>
                    <a:lnTo>
                      <a:pt x="22900" y="39050"/>
                    </a:lnTo>
                    <a:lnTo>
                      <a:pt x="22900" y="39050"/>
                    </a:lnTo>
                    <a:lnTo>
                      <a:pt x="22900" y="39050"/>
                    </a:lnTo>
                    <a:lnTo>
                      <a:pt x="22900" y="39050"/>
                    </a:lnTo>
                    <a:lnTo>
                      <a:pt x="22900" y="39050"/>
                    </a:lnTo>
                    <a:lnTo>
                      <a:pt x="22850" y="39150"/>
                    </a:lnTo>
                    <a:lnTo>
                      <a:pt x="22750" y="39200"/>
                    </a:lnTo>
                    <a:lnTo>
                      <a:pt x="22500" y="39300"/>
                    </a:lnTo>
                    <a:lnTo>
                      <a:pt x="22200" y="39350"/>
                    </a:lnTo>
                    <a:lnTo>
                      <a:pt x="21800" y="39400"/>
                    </a:lnTo>
                    <a:lnTo>
                      <a:pt x="21800" y="39400"/>
                    </a:lnTo>
                    <a:lnTo>
                      <a:pt x="21800" y="39400"/>
                    </a:lnTo>
                    <a:lnTo>
                      <a:pt x="21800" y="39400"/>
                    </a:lnTo>
                    <a:lnTo>
                      <a:pt x="21800" y="39400"/>
                    </a:lnTo>
                    <a:lnTo>
                      <a:pt x="21750" y="39400"/>
                    </a:lnTo>
                    <a:lnTo>
                      <a:pt x="21750" y="39400"/>
                    </a:lnTo>
                    <a:lnTo>
                      <a:pt x="20850" y="39350"/>
                    </a:lnTo>
                    <a:lnTo>
                      <a:pt x="20000" y="39250"/>
                    </a:lnTo>
                    <a:lnTo>
                      <a:pt x="18950" y="39050"/>
                    </a:lnTo>
                    <a:lnTo>
                      <a:pt x="18950" y="39050"/>
                    </a:lnTo>
                    <a:lnTo>
                      <a:pt x="18950" y="39050"/>
                    </a:lnTo>
                    <a:lnTo>
                      <a:pt x="18950" y="39050"/>
                    </a:lnTo>
                    <a:lnTo>
                      <a:pt x="18950" y="39050"/>
                    </a:lnTo>
                    <a:lnTo>
                      <a:pt x="19450" y="39350"/>
                    </a:lnTo>
                    <a:lnTo>
                      <a:pt x="20350" y="39900"/>
                    </a:lnTo>
                    <a:lnTo>
                      <a:pt x="20850" y="40250"/>
                    </a:lnTo>
                    <a:lnTo>
                      <a:pt x="21250" y="40650"/>
                    </a:lnTo>
                    <a:lnTo>
                      <a:pt x="21550" y="41000"/>
                    </a:lnTo>
                    <a:lnTo>
                      <a:pt x="21600" y="41200"/>
                    </a:lnTo>
                    <a:lnTo>
                      <a:pt x="21650" y="41350"/>
                    </a:lnTo>
                    <a:lnTo>
                      <a:pt x="21650" y="41350"/>
                    </a:lnTo>
                    <a:lnTo>
                      <a:pt x="21650" y="41450"/>
                    </a:lnTo>
                    <a:lnTo>
                      <a:pt x="21650" y="41450"/>
                    </a:lnTo>
                    <a:lnTo>
                      <a:pt x="21550" y="41600"/>
                    </a:lnTo>
                    <a:lnTo>
                      <a:pt x="21550" y="41600"/>
                    </a:lnTo>
                    <a:lnTo>
                      <a:pt x="21350" y="41750"/>
                    </a:lnTo>
                    <a:lnTo>
                      <a:pt x="21350" y="41750"/>
                    </a:lnTo>
                    <a:lnTo>
                      <a:pt x="21200" y="41800"/>
                    </a:lnTo>
                    <a:lnTo>
                      <a:pt x="20950" y="41800"/>
                    </a:lnTo>
                    <a:lnTo>
                      <a:pt x="20950" y="41800"/>
                    </a:lnTo>
                    <a:lnTo>
                      <a:pt x="20950" y="41800"/>
                    </a:lnTo>
                    <a:lnTo>
                      <a:pt x="20950" y="41800"/>
                    </a:lnTo>
                    <a:lnTo>
                      <a:pt x="20950" y="41800"/>
                    </a:lnTo>
                    <a:lnTo>
                      <a:pt x="20950" y="41800"/>
                    </a:lnTo>
                    <a:lnTo>
                      <a:pt x="20950" y="41800"/>
                    </a:lnTo>
                    <a:lnTo>
                      <a:pt x="20550" y="41750"/>
                    </a:lnTo>
                    <a:lnTo>
                      <a:pt x="20150" y="41650"/>
                    </a:lnTo>
                    <a:lnTo>
                      <a:pt x="19300" y="41350"/>
                    </a:lnTo>
                    <a:lnTo>
                      <a:pt x="19300" y="41350"/>
                    </a:lnTo>
                    <a:lnTo>
                      <a:pt x="19250" y="41350"/>
                    </a:lnTo>
                    <a:lnTo>
                      <a:pt x="19250" y="41350"/>
                    </a:lnTo>
                    <a:lnTo>
                      <a:pt x="19200" y="41300"/>
                    </a:lnTo>
                    <a:lnTo>
                      <a:pt x="19200" y="41300"/>
                    </a:lnTo>
                    <a:lnTo>
                      <a:pt x="19200" y="41300"/>
                    </a:lnTo>
                    <a:lnTo>
                      <a:pt x="19200" y="41300"/>
                    </a:lnTo>
                    <a:lnTo>
                      <a:pt x="19200" y="41300"/>
                    </a:lnTo>
                    <a:lnTo>
                      <a:pt x="19200" y="41300"/>
                    </a:lnTo>
                    <a:lnTo>
                      <a:pt x="19050" y="41250"/>
                    </a:lnTo>
                    <a:lnTo>
                      <a:pt x="19050" y="41250"/>
                    </a:lnTo>
                    <a:lnTo>
                      <a:pt x="19050" y="41250"/>
                    </a:lnTo>
                    <a:lnTo>
                      <a:pt x="19050" y="41250"/>
                    </a:lnTo>
                    <a:lnTo>
                      <a:pt x="19050" y="41250"/>
                    </a:lnTo>
                    <a:lnTo>
                      <a:pt x="18300" y="40900"/>
                    </a:lnTo>
                    <a:lnTo>
                      <a:pt x="17950" y="40700"/>
                    </a:lnTo>
                    <a:lnTo>
                      <a:pt x="17950" y="40700"/>
                    </a:lnTo>
                    <a:lnTo>
                      <a:pt x="17950" y="40700"/>
                    </a:lnTo>
                    <a:lnTo>
                      <a:pt x="18350" y="41100"/>
                    </a:lnTo>
                    <a:lnTo>
                      <a:pt x="18350" y="41100"/>
                    </a:lnTo>
                    <a:lnTo>
                      <a:pt x="18350" y="41100"/>
                    </a:lnTo>
                    <a:lnTo>
                      <a:pt x="18350" y="41100"/>
                    </a:lnTo>
                    <a:lnTo>
                      <a:pt x="18800" y="41600"/>
                    </a:lnTo>
                    <a:lnTo>
                      <a:pt x="19200" y="42100"/>
                    </a:lnTo>
                    <a:lnTo>
                      <a:pt x="19550" y="42600"/>
                    </a:lnTo>
                    <a:lnTo>
                      <a:pt x="19650" y="42850"/>
                    </a:lnTo>
                    <a:lnTo>
                      <a:pt x="19650" y="43050"/>
                    </a:lnTo>
                    <a:lnTo>
                      <a:pt x="19650" y="43050"/>
                    </a:lnTo>
                    <a:lnTo>
                      <a:pt x="19600" y="43200"/>
                    </a:lnTo>
                    <a:lnTo>
                      <a:pt x="19500" y="43300"/>
                    </a:lnTo>
                    <a:lnTo>
                      <a:pt x="19500" y="43300"/>
                    </a:lnTo>
                    <a:lnTo>
                      <a:pt x="19500" y="43300"/>
                    </a:lnTo>
                    <a:lnTo>
                      <a:pt x="19500" y="43300"/>
                    </a:lnTo>
                    <a:lnTo>
                      <a:pt x="19500" y="43300"/>
                    </a:lnTo>
                    <a:lnTo>
                      <a:pt x="19450" y="43300"/>
                    </a:lnTo>
                    <a:lnTo>
                      <a:pt x="19450" y="43300"/>
                    </a:lnTo>
                    <a:lnTo>
                      <a:pt x="19450" y="43300"/>
                    </a:lnTo>
                    <a:lnTo>
                      <a:pt x="19450" y="43300"/>
                    </a:lnTo>
                    <a:lnTo>
                      <a:pt x="19450" y="43300"/>
                    </a:lnTo>
                    <a:lnTo>
                      <a:pt x="19000" y="43250"/>
                    </a:lnTo>
                    <a:lnTo>
                      <a:pt x="18250" y="43050"/>
                    </a:lnTo>
                    <a:lnTo>
                      <a:pt x="16000" y="42350"/>
                    </a:lnTo>
                    <a:lnTo>
                      <a:pt x="12950" y="41300"/>
                    </a:lnTo>
                    <a:lnTo>
                      <a:pt x="9350" y="40050"/>
                    </a:lnTo>
                    <a:lnTo>
                      <a:pt x="9350" y="40050"/>
                    </a:lnTo>
                    <a:lnTo>
                      <a:pt x="9350" y="40050"/>
                    </a:lnTo>
                    <a:lnTo>
                      <a:pt x="9350" y="40050"/>
                    </a:lnTo>
                    <a:lnTo>
                      <a:pt x="9300" y="40050"/>
                    </a:lnTo>
                    <a:lnTo>
                      <a:pt x="9300" y="40050"/>
                    </a:lnTo>
                    <a:lnTo>
                      <a:pt x="9300" y="40000"/>
                    </a:lnTo>
                    <a:lnTo>
                      <a:pt x="9300" y="40000"/>
                    </a:lnTo>
                    <a:lnTo>
                      <a:pt x="9250" y="40000"/>
                    </a:lnTo>
                    <a:lnTo>
                      <a:pt x="9250" y="40000"/>
                    </a:lnTo>
                    <a:lnTo>
                      <a:pt x="9250" y="40000"/>
                    </a:lnTo>
                    <a:lnTo>
                      <a:pt x="9250" y="40000"/>
                    </a:lnTo>
                    <a:lnTo>
                      <a:pt x="9200" y="40000"/>
                    </a:lnTo>
                    <a:lnTo>
                      <a:pt x="9200" y="40000"/>
                    </a:lnTo>
                    <a:lnTo>
                      <a:pt x="9200" y="40000"/>
                    </a:lnTo>
                    <a:lnTo>
                      <a:pt x="9200" y="40000"/>
                    </a:lnTo>
                    <a:lnTo>
                      <a:pt x="9150" y="39950"/>
                    </a:lnTo>
                    <a:lnTo>
                      <a:pt x="9150" y="39950"/>
                    </a:lnTo>
                    <a:lnTo>
                      <a:pt x="9100" y="39950"/>
                    </a:lnTo>
                    <a:lnTo>
                      <a:pt x="9100" y="39950"/>
                    </a:lnTo>
                    <a:lnTo>
                      <a:pt x="9100" y="39950"/>
                    </a:lnTo>
                    <a:lnTo>
                      <a:pt x="9100" y="39950"/>
                    </a:lnTo>
                    <a:lnTo>
                      <a:pt x="9100" y="39950"/>
                    </a:lnTo>
                    <a:lnTo>
                      <a:pt x="9100" y="39950"/>
                    </a:lnTo>
                    <a:lnTo>
                      <a:pt x="9050" y="39950"/>
                    </a:lnTo>
                    <a:lnTo>
                      <a:pt x="9050" y="39950"/>
                    </a:lnTo>
                    <a:lnTo>
                      <a:pt x="9050" y="39950"/>
                    </a:lnTo>
                    <a:lnTo>
                      <a:pt x="9050" y="39950"/>
                    </a:lnTo>
                    <a:lnTo>
                      <a:pt x="9050" y="39950"/>
                    </a:lnTo>
                    <a:lnTo>
                      <a:pt x="9050" y="39950"/>
                    </a:lnTo>
                    <a:lnTo>
                      <a:pt x="4500" y="38300"/>
                    </a:lnTo>
                    <a:lnTo>
                      <a:pt x="4500" y="38300"/>
                    </a:lnTo>
                    <a:lnTo>
                      <a:pt x="0" y="36600"/>
                    </a:lnTo>
                    <a:lnTo>
                      <a:pt x="0" y="44400"/>
                    </a:lnTo>
                    <a:lnTo>
                      <a:pt x="0" y="44400"/>
                    </a:lnTo>
                    <a:lnTo>
                      <a:pt x="450" y="45050"/>
                    </a:lnTo>
                    <a:lnTo>
                      <a:pt x="900" y="45550"/>
                    </a:lnTo>
                    <a:lnTo>
                      <a:pt x="900" y="45550"/>
                    </a:lnTo>
                    <a:lnTo>
                      <a:pt x="900" y="45600"/>
                    </a:lnTo>
                    <a:lnTo>
                      <a:pt x="900" y="45600"/>
                    </a:lnTo>
                    <a:lnTo>
                      <a:pt x="900" y="45600"/>
                    </a:lnTo>
                    <a:lnTo>
                      <a:pt x="900" y="45600"/>
                    </a:lnTo>
                    <a:lnTo>
                      <a:pt x="1400" y="46000"/>
                    </a:lnTo>
                    <a:lnTo>
                      <a:pt x="1950" y="46300"/>
                    </a:lnTo>
                    <a:lnTo>
                      <a:pt x="2250" y="46400"/>
                    </a:lnTo>
                    <a:lnTo>
                      <a:pt x="2550" y="46500"/>
                    </a:lnTo>
                    <a:lnTo>
                      <a:pt x="2850" y="46550"/>
                    </a:lnTo>
                    <a:lnTo>
                      <a:pt x="3150" y="46550"/>
                    </a:lnTo>
                    <a:lnTo>
                      <a:pt x="3150" y="46550"/>
                    </a:lnTo>
                    <a:lnTo>
                      <a:pt x="3150" y="46550"/>
                    </a:lnTo>
                    <a:lnTo>
                      <a:pt x="3150" y="46550"/>
                    </a:lnTo>
                    <a:lnTo>
                      <a:pt x="3150" y="46550"/>
                    </a:lnTo>
                    <a:lnTo>
                      <a:pt x="3150" y="46550"/>
                    </a:lnTo>
                    <a:lnTo>
                      <a:pt x="3300" y="46550"/>
                    </a:lnTo>
                    <a:lnTo>
                      <a:pt x="3300" y="46550"/>
                    </a:lnTo>
                    <a:lnTo>
                      <a:pt x="4100" y="46750"/>
                    </a:lnTo>
                    <a:lnTo>
                      <a:pt x="6300" y="47300"/>
                    </a:lnTo>
                    <a:lnTo>
                      <a:pt x="9600" y="48000"/>
                    </a:lnTo>
                    <a:lnTo>
                      <a:pt x="11550" y="48400"/>
                    </a:lnTo>
                    <a:lnTo>
                      <a:pt x="13650" y="48750"/>
                    </a:lnTo>
                    <a:lnTo>
                      <a:pt x="13650" y="48750"/>
                    </a:lnTo>
                    <a:lnTo>
                      <a:pt x="13700" y="48750"/>
                    </a:lnTo>
                    <a:lnTo>
                      <a:pt x="13700" y="48750"/>
                    </a:lnTo>
                    <a:lnTo>
                      <a:pt x="16400" y="49150"/>
                    </a:lnTo>
                    <a:lnTo>
                      <a:pt x="19150" y="49450"/>
                    </a:lnTo>
                    <a:lnTo>
                      <a:pt x="20600" y="49600"/>
                    </a:lnTo>
                    <a:lnTo>
                      <a:pt x="22000" y="49700"/>
                    </a:lnTo>
                    <a:lnTo>
                      <a:pt x="23400" y="49750"/>
                    </a:lnTo>
                    <a:lnTo>
                      <a:pt x="24750" y="49750"/>
                    </a:lnTo>
                    <a:lnTo>
                      <a:pt x="24750" y="49750"/>
                    </a:lnTo>
                    <a:lnTo>
                      <a:pt x="24750" y="49750"/>
                    </a:lnTo>
                    <a:lnTo>
                      <a:pt x="24750" y="49750"/>
                    </a:lnTo>
                    <a:lnTo>
                      <a:pt x="24750" y="49750"/>
                    </a:lnTo>
                    <a:lnTo>
                      <a:pt x="24750" y="49750"/>
                    </a:lnTo>
                    <a:lnTo>
                      <a:pt x="26150" y="49750"/>
                    </a:lnTo>
                    <a:lnTo>
                      <a:pt x="27500" y="49650"/>
                    </a:lnTo>
                    <a:lnTo>
                      <a:pt x="28800" y="49550"/>
                    </a:lnTo>
                    <a:lnTo>
                      <a:pt x="30050" y="49350"/>
                    </a:lnTo>
                    <a:lnTo>
                      <a:pt x="31250" y="49100"/>
                    </a:lnTo>
                    <a:lnTo>
                      <a:pt x="32350" y="48800"/>
                    </a:lnTo>
                    <a:lnTo>
                      <a:pt x="33400" y="48450"/>
                    </a:lnTo>
                    <a:lnTo>
                      <a:pt x="34300" y="48000"/>
                    </a:lnTo>
                    <a:lnTo>
                      <a:pt x="34300" y="48000"/>
                    </a:lnTo>
                    <a:lnTo>
                      <a:pt x="34300" y="48000"/>
                    </a:lnTo>
                    <a:lnTo>
                      <a:pt x="34300" y="48000"/>
                    </a:lnTo>
                    <a:lnTo>
                      <a:pt x="34300" y="48000"/>
                    </a:lnTo>
                    <a:lnTo>
                      <a:pt x="34300" y="48000"/>
                    </a:lnTo>
                    <a:lnTo>
                      <a:pt x="34850" y="47650"/>
                    </a:lnTo>
                    <a:lnTo>
                      <a:pt x="35350" y="47300"/>
                    </a:lnTo>
                    <a:lnTo>
                      <a:pt x="35850" y="46900"/>
                    </a:lnTo>
                    <a:lnTo>
                      <a:pt x="36250" y="46450"/>
                    </a:lnTo>
                    <a:lnTo>
                      <a:pt x="36600" y="46000"/>
                    </a:lnTo>
                    <a:lnTo>
                      <a:pt x="36900" y="45450"/>
                    </a:lnTo>
                    <a:lnTo>
                      <a:pt x="37150" y="44900"/>
                    </a:lnTo>
                    <a:lnTo>
                      <a:pt x="37350" y="44350"/>
                    </a:lnTo>
                    <a:lnTo>
                      <a:pt x="37350" y="44350"/>
                    </a:lnTo>
                    <a:lnTo>
                      <a:pt x="37650" y="43050"/>
                    </a:lnTo>
                    <a:lnTo>
                      <a:pt x="37950" y="41800"/>
                    </a:lnTo>
                    <a:lnTo>
                      <a:pt x="37950" y="41800"/>
                    </a:lnTo>
                    <a:lnTo>
                      <a:pt x="37950" y="41800"/>
                    </a:lnTo>
                    <a:lnTo>
                      <a:pt x="38150" y="40550"/>
                    </a:lnTo>
                    <a:lnTo>
                      <a:pt x="38300" y="39350"/>
                    </a:lnTo>
                    <a:lnTo>
                      <a:pt x="38300" y="39350"/>
                    </a:lnTo>
                    <a:lnTo>
                      <a:pt x="38300" y="39350"/>
                    </a:lnTo>
                    <a:lnTo>
                      <a:pt x="38300" y="39350"/>
                    </a:lnTo>
                    <a:lnTo>
                      <a:pt x="38300" y="39350"/>
                    </a:lnTo>
                    <a:lnTo>
                      <a:pt x="38300" y="39350"/>
                    </a:lnTo>
                    <a:lnTo>
                      <a:pt x="38300" y="39350"/>
                    </a:lnTo>
                    <a:lnTo>
                      <a:pt x="38250" y="39350"/>
                    </a:lnTo>
                    <a:lnTo>
                      <a:pt x="38250" y="39350"/>
                    </a:lnTo>
                    <a:lnTo>
                      <a:pt x="37650" y="39650"/>
                    </a:lnTo>
                    <a:lnTo>
                      <a:pt x="37000" y="39800"/>
                    </a:lnTo>
                    <a:lnTo>
                      <a:pt x="36350" y="39950"/>
                    </a:lnTo>
                    <a:lnTo>
                      <a:pt x="35650" y="39950"/>
                    </a:lnTo>
                    <a:lnTo>
                      <a:pt x="35650" y="39950"/>
                    </a:lnTo>
                    <a:lnTo>
                      <a:pt x="35650" y="39950"/>
                    </a:lnTo>
                    <a:lnTo>
                      <a:pt x="35650" y="39950"/>
                    </a:lnTo>
                    <a:lnTo>
                      <a:pt x="35650" y="39950"/>
                    </a:lnTo>
                    <a:lnTo>
                      <a:pt x="35650" y="39950"/>
                    </a:lnTo>
                    <a:lnTo>
                      <a:pt x="35650" y="39950"/>
                    </a:lnTo>
                    <a:lnTo>
                      <a:pt x="34850" y="39900"/>
                    </a:lnTo>
                    <a:lnTo>
                      <a:pt x="34200" y="39800"/>
                    </a:lnTo>
                    <a:lnTo>
                      <a:pt x="33950" y="39700"/>
                    </a:lnTo>
                    <a:lnTo>
                      <a:pt x="33750" y="39600"/>
                    </a:lnTo>
                    <a:lnTo>
                      <a:pt x="33600" y="39500"/>
                    </a:lnTo>
                    <a:lnTo>
                      <a:pt x="33550" y="39400"/>
                    </a:lnTo>
                    <a:lnTo>
                      <a:pt x="33550" y="39400"/>
                    </a:lnTo>
                    <a:lnTo>
                      <a:pt x="33550" y="39400"/>
                    </a:lnTo>
                    <a:lnTo>
                      <a:pt x="33550" y="39400"/>
                    </a:lnTo>
                    <a:lnTo>
                      <a:pt x="33550" y="39400"/>
                    </a:lnTo>
                    <a:lnTo>
                      <a:pt x="33550" y="39300"/>
                    </a:lnTo>
                    <a:lnTo>
                      <a:pt x="33650" y="39200"/>
                    </a:lnTo>
                    <a:lnTo>
                      <a:pt x="33950" y="39000"/>
                    </a:lnTo>
                    <a:lnTo>
                      <a:pt x="34400" y="38800"/>
                    </a:lnTo>
                    <a:lnTo>
                      <a:pt x="34900" y="38650"/>
                    </a:lnTo>
                    <a:lnTo>
                      <a:pt x="35800" y="38400"/>
                    </a:lnTo>
                    <a:lnTo>
                      <a:pt x="36250" y="38300"/>
                    </a:lnTo>
                    <a:lnTo>
                      <a:pt x="36250" y="38300"/>
                    </a:lnTo>
                    <a:lnTo>
                      <a:pt x="36250" y="38300"/>
                    </a:lnTo>
                    <a:lnTo>
                      <a:pt x="35150" y="38350"/>
                    </a:lnTo>
                    <a:lnTo>
                      <a:pt x="35150" y="38350"/>
                    </a:lnTo>
                    <a:lnTo>
                      <a:pt x="35150" y="38350"/>
                    </a:lnTo>
                    <a:lnTo>
                      <a:pt x="35150" y="38350"/>
                    </a:lnTo>
                    <a:lnTo>
                      <a:pt x="35150" y="38350"/>
                    </a:lnTo>
                    <a:lnTo>
                      <a:pt x="34950" y="38350"/>
                    </a:lnTo>
                    <a:lnTo>
                      <a:pt x="34950" y="38350"/>
                    </a:lnTo>
                    <a:lnTo>
                      <a:pt x="34000" y="38300"/>
                    </a:lnTo>
                    <a:lnTo>
                      <a:pt x="33000" y="38200"/>
                    </a:lnTo>
                    <a:lnTo>
                      <a:pt x="32600" y="38150"/>
                    </a:lnTo>
                    <a:lnTo>
                      <a:pt x="32250" y="38050"/>
                    </a:lnTo>
                    <a:lnTo>
                      <a:pt x="32050" y="37900"/>
                    </a:lnTo>
                    <a:lnTo>
                      <a:pt x="31950" y="37850"/>
                    </a:lnTo>
                    <a:lnTo>
                      <a:pt x="31900" y="37750"/>
                    </a:lnTo>
                    <a:lnTo>
                      <a:pt x="31900" y="37750"/>
                    </a:lnTo>
                    <a:lnTo>
                      <a:pt x="31900" y="37750"/>
                    </a:lnTo>
                    <a:lnTo>
                      <a:pt x="31900" y="37750"/>
                    </a:lnTo>
                    <a:lnTo>
                      <a:pt x="31900" y="37750"/>
                    </a:lnTo>
                    <a:lnTo>
                      <a:pt x="31900" y="37750"/>
                    </a:lnTo>
                    <a:lnTo>
                      <a:pt x="31900" y="37750"/>
                    </a:lnTo>
                    <a:lnTo>
                      <a:pt x="31900" y="37750"/>
                    </a:lnTo>
                    <a:lnTo>
                      <a:pt x="31900" y="37750"/>
                    </a:lnTo>
                    <a:lnTo>
                      <a:pt x="31950" y="37600"/>
                    </a:lnTo>
                    <a:lnTo>
                      <a:pt x="32050" y="37450"/>
                    </a:lnTo>
                    <a:lnTo>
                      <a:pt x="32250" y="37300"/>
                    </a:lnTo>
                    <a:lnTo>
                      <a:pt x="32450" y="37150"/>
                    </a:lnTo>
                    <a:lnTo>
                      <a:pt x="33050" y="36850"/>
                    </a:lnTo>
                    <a:lnTo>
                      <a:pt x="33700" y="36550"/>
                    </a:lnTo>
                    <a:lnTo>
                      <a:pt x="34900" y="36150"/>
                    </a:lnTo>
                    <a:lnTo>
                      <a:pt x="35450" y="35950"/>
                    </a:lnTo>
                    <a:lnTo>
                      <a:pt x="35450" y="35950"/>
                    </a:lnTo>
                    <a:lnTo>
                      <a:pt x="35450" y="35950"/>
                    </a:lnTo>
                    <a:lnTo>
                      <a:pt x="34600" y="36100"/>
                    </a:lnTo>
                    <a:lnTo>
                      <a:pt x="33750" y="36150"/>
                    </a:lnTo>
                    <a:lnTo>
                      <a:pt x="32800" y="36200"/>
                    </a:lnTo>
                    <a:lnTo>
                      <a:pt x="32800" y="36200"/>
                    </a:lnTo>
                    <a:lnTo>
                      <a:pt x="32800" y="36200"/>
                    </a:lnTo>
                    <a:lnTo>
                      <a:pt x="32800" y="36200"/>
                    </a:lnTo>
                    <a:lnTo>
                      <a:pt x="32800" y="36200"/>
                    </a:lnTo>
                    <a:lnTo>
                      <a:pt x="32800" y="36200"/>
                    </a:lnTo>
                    <a:lnTo>
                      <a:pt x="32800" y="36200"/>
                    </a:lnTo>
                    <a:lnTo>
                      <a:pt x="31900" y="36150"/>
                    </a:lnTo>
                    <a:lnTo>
                      <a:pt x="31550" y="36100"/>
                    </a:lnTo>
                    <a:lnTo>
                      <a:pt x="31250" y="36000"/>
                    </a:lnTo>
                    <a:lnTo>
                      <a:pt x="31250" y="36000"/>
                    </a:lnTo>
                    <a:lnTo>
                      <a:pt x="31250" y="36000"/>
                    </a:lnTo>
                    <a:lnTo>
                      <a:pt x="31050" y="35900"/>
                    </a:lnTo>
                    <a:lnTo>
                      <a:pt x="30950" y="35800"/>
                    </a:lnTo>
                    <a:lnTo>
                      <a:pt x="30850" y="35700"/>
                    </a:lnTo>
                    <a:lnTo>
                      <a:pt x="30800" y="35600"/>
                    </a:lnTo>
                    <a:lnTo>
                      <a:pt x="30800" y="35600"/>
                    </a:lnTo>
                    <a:lnTo>
                      <a:pt x="30800" y="35550"/>
                    </a:lnTo>
                    <a:lnTo>
                      <a:pt x="30800" y="35550"/>
                    </a:lnTo>
                    <a:lnTo>
                      <a:pt x="30850" y="35350"/>
                    </a:lnTo>
                    <a:lnTo>
                      <a:pt x="31000" y="35200"/>
                    </a:lnTo>
                    <a:lnTo>
                      <a:pt x="31200" y="35050"/>
                    </a:lnTo>
                    <a:lnTo>
                      <a:pt x="31500" y="34900"/>
                    </a:lnTo>
                    <a:lnTo>
                      <a:pt x="32150" y="34650"/>
                    </a:lnTo>
                    <a:lnTo>
                      <a:pt x="32950" y="34450"/>
                    </a:lnTo>
                    <a:lnTo>
                      <a:pt x="33750" y="34300"/>
                    </a:lnTo>
                    <a:lnTo>
                      <a:pt x="34450" y="34200"/>
                    </a:lnTo>
                    <a:lnTo>
                      <a:pt x="35100" y="34100"/>
                    </a:lnTo>
                    <a:lnTo>
                      <a:pt x="35100" y="34100"/>
                    </a:lnTo>
                    <a:lnTo>
                      <a:pt x="35100" y="34100"/>
                    </a:lnTo>
                    <a:lnTo>
                      <a:pt x="34550" y="34050"/>
                    </a:lnTo>
                    <a:lnTo>
                      <a:pt x="33300" y="33800"/>
                    </a:lnTo>
                    <a:lnTo>
                      <a:pt x="32650" y="33600"/>
                    </a:lnTo>
                    <a:lnTo>
                      <a:pt x="32100" y="33400"/>
                    </a:lnTo>
                    <a:lnTo>
                      <a:pt x="31850" y="33250"/>
                    </a:lnTo>
                    <a:lnTo>
                      <a:pt x="31700" y="33100"/>
                    </a:lnTo>
                    <a:lnTo>
                      <a:pt x="31600" y="32950"/>
                    </a:lnTo>
                    <a:lnTo>
                      <a:pt x="31550" y="32800"/>
                    </a:lnTo>
                    <a:lnTo>
                      <a:pt x="31550" y="32800"/>
                    </a:lnTo>
                    <a:lnTo>
                      <a:pt x="31550" y="32800"/>
                    </a:lnTo>
                    <a:lnTo>
                      <a:pt x="31550" y="32800"/>
                    </a:lnTo>
                    <a:lnTo>
                      <a:pt x="31550" y="32800"/>
                    </a:lnTo>
                    <a:lnTo>
                      <a:pt x="31550" y="32700"/>
                    </a:lnTo>
                    <a:lnTo>
                      <a:pt x="31650" y="32600"/>
                    </a:lnTo>
                    <a:lnTo>
                      <a:pt x="31900" y="32450"/>
                    </a:lnTo>
                    <a:lnTo>
                      <a:pt x="32300" y="32300"/>
                    </a:lnTo>
                    <a:lnTo>
                      <a:pt x="32850" y="32250"/>
                    </a:lnTo>
                    <a:lnTo>
                      <a:pt x="34050" y="32150"/>
                    </a:lnTo>
                    <a:lnTo>
                      <a:pt x="35300" y="32100"/>
                    </a:lnTo>
                    <a:lnTo>
                      <a:pt x="35300" y="32100"/>
                    </a:lnTo>
                    <a:lnTo>
                      <a:pt x="35300" y="32100"/>
                    </a:lnTo>
                    <a:lnTo>
                      <a:pt x="35300" y="32100"/>
                    </a:lnTo>
                    <a:lnTo>
                      <a:pt x="35300" y="32100"/>
                    </a:lnTo>
                    <a:lnTo>
                      <a:pt x="35300" y="32100"/>
                    </a:lnTo>
                    <a:lnTo>
                      <a:pt x="35300" y="32100"/>
                    </a:lnTo>
                    <a:lnTo>
                      <a:pt x="36000" y="32100"/>
                    </a:lnTo>
                    <a:lnTo>
                      <a:pt x="36000" y="32100"/>
                    </a:lnTo>
                    <a:lnTo>
                      <a:pt x="36000" y="32100"/>
                    </a:lnTo>
                    <a:lnTo>
                      <a:pt x="36000" y="32100"/>
                    </a:lnTo>
                    <a:lnTo>
                      <a:pt x="36050" y="32100"/>
                    </a:lnTo>
                    <a:lnTo>
                      <a:pt x="36050" y="32100"/>
                    </a:lnTo>
                    <a:lnTo>
                      <a:pt x="36100" y="32100"/>
                    </a:lnTo>
                    <a:lnTo>
                      <a:pt x="36100" y="32100"/>
                    </a:lnTo>
                    <a:lnTo>
                      <a:pt x="36100" y="32100"/>
                    </a:lnTo>
                    <a:lnTo>
                      <a:pt x="37050" y="32150"/>
                    </a:lnTo>
                    <a:lnTo>
                      <a:pt x="37050" y="32150"/>
                    </a:lnTo>
                    <a:lnTo>
                      <a:pt x="37050" y="32150"/>
                    </a:lnTo>
                    <a:lnTo>
                      <a:pt x="36800" y="31800"/>
                    </a:lnTo>
                    <a:lnTo>
                      <a:pt x="36200" y="30950"/>
                    </a:lnTo>
                    <a:lnTo>
                      <a:pt x="35850" y="30400"/>
                    </a:lnTo>
                    <a:lnTo>
                      <a:pt x="35550" y="29900"/>
                    </a:lnTo>
                    <a:lnTo>
                      <a:pt x="35350" y="29400"/>
                    </a:lnTo>
                    <a:lnTo>
                      <a:pt x="35300" y="29150"/>
                    </a:lnTo>
                    <a:lnTo>
                      <a:pt x="35300" y="28950"/>
                    </a:lnTo>
                    <a:lnTo>
                      <a:pt x="35300" y="28950"/>
                    </a:lnTo>
                    <a:lnTo>
                      <a:pt x="35300" y="28850"/>
                    </a:lnTo>
                    <a:lnTo>
                      <a:pt x="35350" y="28700"/>
                    </a:lnTo>
                    <a:lnTo>
                      <a:pt x="35350" y="28700"/>
                    </a:lnTo>
                    <a:lnTo>
                      <a:pt x="35350" y="28700"/>
                    </a:lnTo>
                    <a:lnTo>
                      <a:pt x="35350" y="28700"/>
                    </a:lnTo>
                    <a:lnTo>
                      <a:pt x="35350" y="28700"/>
                    </a:lnTo>
                    <a:lnTo>
                      <a:pt x="35350" y="28700"/>
                    </a:lnTo>
                    <a:lnTo>
                      <a:pt x="35350" y="28700"/>
                    </a:lnTo>
                    <a:lnTo>
                      <a:pt x="35450" y="28600"/>
                    </a:lnTo>
                    <a:lnTo>
                      <a:pt x="35550" y="28550"/>
                    </a:lnTo>
                    <a:lnTo>
                      <a:pt x="35800" y="28500"/>
                    </a:lnTo>
                    <a:lnTo>
                      <a:pt x="35800" y="28500"/>
                    </a:lnTo>
                    <a:lnTo>
                      <a:pt x="35800" y="28500"/>
                    </a:lnTo>
                    <a:lnTo>
                      <a:pt x="35800" y="28500"/>
                    </a:lnTo>
                    <a:lnTo>
                      <a:pt x="35800" y="28500"/>
                    </a:lnTo>
                    <a:lnTo>
                      <a:pt x="35900" y="28500"/>
                    </a:lnTo>
                    <a:lnTo>
                      <a:pt x="35900" y="28500"/>
                    </a:lnTo>
                    <a:lnTo>
                      <a:pt x="36250" y="28550"/>
                    </a:lnTo>
                    <a:lnTo>
                      <a:pt x="36650" y="28650"/>
                    </a:lnTo>
                    <a:lnTo>
                      <a:pt x="37450" y="28950"/>
                    </a:lnTo>
                    <a:lnTo>
                      <a:pt x="37450" y="28950"/>
                    </a:lnTo>
                    <a:lnTo>
                      <a:pt x="37450" y="28950"/>
                    </a:lnTo>
                    <a:lnTo>
                      <a:pt x="37450" y="28950"/>
                    </a:lnTo>
                    <a:lnTo>
                      <a:pt x="37600" y="29000"/>
                    </a:lnTo>
                    <a:lnTo>
                      <a:pt x="37600" y="29000"/>
                    </a:lnTo>
                    <a:lnTo>
                      <a:pt x="37600" y="29000"/>
                    </a:lnTo>
                    <a:lnTo>
                      <a:pt x="37600" y="29000"/>
                    </a:lnTo>
                    <a:lnTo>
                      <a:pt x="37650" y="29050"/>
                    </a:lnTo>
                    <a:lnTo>
                      <a:pt x="37650" y="29050"/>
                    </a:lnTo>
                    <a:lnTo>
                      <a:pt x="37750" y="29050"/>
                    </a:lnTo>
                    <a:lnTo>
                      <a:pt x="37750" y="29050"/>
                    </a:lnTo>
                    <a:lnTo>
                      <a:pt x="37750" y="29100"/>
                    </a:lnTo>
                    <a:lnTo>
                      <a:pt x="37750" y="29100"/>
                    </a:lnTo>
                    <a:lnTo>
                      <a:pt x="37750" y="29100"/>
                    </a:lnTo>
                    <a:lnTo>
                      <a:pt x="37300" y="27350"/>
                    </a:lnTo>
                    <a:lnTo>
                      <a:pt x="36750" y="25700"/>
                    </a:lnTo>
                    <a:lnTo>
                      <a:pt x="36150" y="24150"/>
                    </a:lnTo>
                    <a:lnTo>
                      <a:pt x="35500" y="22650"/>
                    </a:lnTo>
                    <a:lnTo>
                      <a:pt x="34900" y="21300"/>
                    </a:lnTo>
                    <a:lnTo>
                      <a:pt x="34250" y="19950"/>
                    </a:lnTo>
                    <a:lnTo>
                      <a:pt x="33000" y="17550"/>
                    </a:lnTo>
                    <a:lnTo>
                      <a:pt x="33000" y="17550"/>
                    </a:lnTo>
                    <a:lnTo>
                      <a:pt x="33000" y="17550"/>
                    </a:lnTo>
                    <a:lnTo>
                      <a:pt x="32450" y="16400"/>
                    </a:lnTo>
                    <a:lnTo>
                      <a:pt x="32450" y="16400"/>
                    </a:lnTo>
                    <a:lnTo>
                      <a:pt x="32450" y="16400"/>
                    </a:lnTo>
                    <a:lnTo>
                      <a:pt x="31950" y="15250"/>
                    </a:lnTo>
                    <a:lnTo>
                      <a:pt x="31550" y="14150"/>
                    </a:lnTo>
                    <a:lnTo>
                      <a:pt x="31400" y="13650"/>
                    </a:lnTo>
                    <a:lnTo>
                      <a:pt x="31300" y="13150"/>
                    </a:lnTo>
                    <a:lnTo>
                      <a:pt x="31250" y="12650"/>
                    </a:lnTo>
                    <a:lnTo>
                      <a:pt x="31200" y="12150"/>
                    </a:lnTo>
                    <a:lnTo>
                      <a:pt x="31200" y="12150"/>
                    </a:lnTo>
                    <a:lnTo>
                      <a:pt x="31200" y="12000"/>
                    </a:lnTo>
                    <a:lnTo>
                      <a:pt x="31200" y="12000"/>
                    </a:lnTo>
                    <a:lnTo>
                      <a:pt x="31250" y="11750"/>
                    </a:lnTo>
                    <a:lnTo>
                      <a:pt x="31250" y="11750"/>
                    </a:lnTo>
                    <a:lnTo>
                      <a:pt x="31200" y="11050"/>
                    </a:lnTo>
                    <a:lnTo>
                      <a:pt x="31100" y="10400"/>
                    </a:lnTo>
                    <a:lnTo>
                      <a:pt x="31000" y="9750"/>
                    </a:lnTo>
                    <a:lnTo>
                      <a:pt x="30800" y="9150"/>
                    </a:lnTo>
                    <a:lnTo>
                      <a:pt x="30600" y="8500"/>
                    </a:lnTo>
                    <a:lnTo>
                      <a:pt x="30350" y="7950"/>
                    </a:lnTo>
                    <a:lnTo>
                      <a:pt x="30050" y="7350"/>
                    </a:lnTo>
                    <a:lnTo>
                      <a:pt x="29700" y="6800"/>
                    </a:lnTo>
                    <a:lnTo>
                      <a:pt x="29350" y="6250"/>
                    </a:lnTo>
                    <a:lnTo>
                      <a:pt x="28950" y="5750"/>
                    </a:lnTo>
                    <a:lnTo>
                      <a:pt x="28150" y="4750"/>
                    </a:lnTo>
                    <a:lnTo>
                      <a:pt x="27250" y="3850"/>
                    </a:lnTo>
                    <a:lnTo>
                      <a:pt x="26300" y="3050"/>
                    </a:lnTo>
                    <a:lnTo>
                      <a:pt x="26300" y="3050"/>
                    </a:lnTo>
                    <a:lnTo>
                      <a:pt x="26300" y="3050"/>
                    </a:lnTo>
                    <a:lnTo>
                      <a:pt x="25650" y="2550"/>
                    </a:lnTo>
                    <a:lnTo>
                      <a:pt x="25000" y="2050"/>
                    </a:lnTo>
                    <a:lnTo>
                      <a:pt x="23700" y="1250"/>
                    </a:lnTo>
                    <a:lnTo>
                      <a:pt x="22550" y="550"/>
                    </a:lnTo>
                    <a:lnTo>
                      <a:pt x="216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5"/>
              <p:cNvSpPr/>
              <p:nvPr/>
            </p:nvSpPr>
            <p:spPr>
              <a:xfrm>
                <a:off x="4835491" y="2808542"/>
                <a:ext cx="634096" cy="140717"/>
              </a:xfrm>
              <a:custGeom>
                <a:avLst/>
                <a:gdLst/>
                <a:ahLst/>
                <a:cxnLst/>
                <a:rect l="l" t="t" r="r" b="b"/>
                <a:pathLst>
                  <a:path w="18250" h="4050" extrusionOk="0">
                    <a:moveTo>
                      <a:pt x="10050" y="0"/>
                    </a:moveTo>
                    <a:lnTo>
                      <a:pt x="9250" y="50"/>
                    </a:lnTo>
                    <a:lnTo>
                      <a:pt x="8450" y="150"/>
                    </a:lnTo>
                    <a:lnTo>
                      <a:pt x="7650" y="250"/>
                    </a:lnTo>
                    <a:lnTo>
                      <a:pt x="6900" y="400"/>
                    </a:lnTo>
                    <a:lnTo>
                      <a:pt x="6100" y="600"/>
                    </a:lnTo>
                    <a:lnTo>
                      <a:pt x="5400" y="850"/>
                    </a:lnTo>
                    <a:lnTo>
                      <a:pt x="4650" y="1100"/>
                    </a:lnTo>
                    <a:lnTo>
                      <a:pt x="3950" y="1350"/>
                    </a:lnTo>
                    <a:lnTo>
                      <a:pt x="3300" y="1650"/>
                    </a:lnTo>
                    <a:lnTo>
                      <a:pt x="2650" y="2000"/>
                    </a:lnTo>
                    <a:lnTo>
                      <a:pt x="2000" y="2350"/>
                    </a:lnTo>
                    <a:lnTo>
                      <a:pt x="1450" y="2750"/>
                    </a:lnTo>
                    <a:lnTo>
                      <a:pt x="900" y="3150"/>
                    </a:lnTo>
                    <a:lnTo>
                      <a:pt x="450" y="3600"/>
                    </a:lnTo>
                    <a:lnTo>
                      <a:pt x="0" y="4050"/>
                    </a:lnTo>
                    <a:lnTo>
                      <a:pt x="750" y="3700"/>
                    </a:lnTo>
                    <a:lnTo>
                      <a:pt x="1500" y="3350"/>
                    </a:lnTo>
                    <a:lnTo>
                      <a:pt x="2250" y="3050"/>
                    </a:lnTo>
                    <a:lnTo>
                      <a:pt x="3000" y="2800"/>
                    </a:lnTo>
                    <a:lnTo>
                      <a:pt x="4550" y="2350"/>
                    </a:lnTo>
                    <a:lnTo>
                      <a:pt x="6100" y="2000"/>
                    </a:lnTo>
                    <a:lnTo>
                      <a:pt x="7600" y="1800"/>
                    </a:lnTo>
                    <a:lnTo>
                      <a:pt x="9100" y="1600"/>
                    </a:lnTo>
                    <a:lnTo>
                      <a:pt x="10500" y="1550"/>
                    </a:lnTo>
                    <a:lnTo>
                      <a:pt x="11850" y="1500"/>
                    </a:lnTo>
                    <a:lnTo>
                      <a:pt x="13200" y="1550"/>
                    </a:lnTo>
                    <a:lnTo>
                      <a:pt x="14400" y="1600"/>
                    </a:lnTo>
                    <a:lnTo>
                      <a:pt x="15500" y="1700"/>
                    </a:lnTo>
                    <a:lnTo>
                      <a:pt x="16450" y="1800"/>
                    </a:lnTo>
                    <a:lnTo>
                      <a:pt x="17750" y="2000"/>
                    </a:lnTo>
                    <a:lnTo>
                      <a:pt x="18250" y="2100"/>
                    </a:lnTo>
                    <a:lnTo>
                      <a:pt x="17450" y="1600"/>
                    </a:lnTo>
                    <a:lnTo>
                      <a:pt x="16600" y="1150"/>
                    </a:lnTo>
                    <a:lnTo>
                      <a:pt x="15700" y="800"/>
                    </a:lnTo>
                    <a:lnTo>
                      <a:pt x="14800" y="500"/>
                    </a:lnTo>
                    <a:lnTo>
                      <a:pt x="13850" y="250"/>
                    </a:lnTo>
                    <a:lnTo>
                      <a:pt x="12850" y="100"/>
                    </a:lnTo>
                    <a:lnTo>
                      <a:pt x="1185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5"/>
              <p:cNvSpPr/>
              <p:nvPr/>
            </p:nvSpPr>
            <p:spPr>
              <a:xfrm>
                <a:off x="4425500" y="1291923"/>
                <a:ext cx="908582" cy="512489"/>
              </a:xfrm>
              <a:custGeom>
                <a:avLst/>
                <a:gdLst/>
                <a:ahLst/>
                <a:cxnLst/>
                <a:rect l="l" t="t" r="r" b="b"/>
                <a:pathLst>
                  <a:path w="26150" h="14750" extrusionOk="0">
                    <a:moveTo>
                      <a:pt x="2350" y="0"/>
                    </a:moveTo>
                    <a:lnTo>
                      <a:pt x="2450" y="45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400" y="8000"/>
                    </a:lnTo>
                    <a:lnTo>
                      <a:pt x="1250" y="8150"/>
                    </a:lnTo>
                    <a:lnTo>
                      <a:pt x="1150" y="8300"/>
                    </a:lnTo>
                    <a:lnTo>
                      <a:pt x="1050" y="8500"/>
                    </a:lnTo>
                    <a:lnTo>
                      <a:pt x="950" y="8950"/>
                    </a:lnTo>
                    <a:lnTo>
                      <a:pt x="900" y="9450"/>
                    </a:lnTo>
                    <a:lnTo>
                      <a:pt x="950" y="10000"/>
                    </a:lnTo>
                    <a:lnTo>
                      <a:pt x="1050" y="10600"/>
                    </a:lnTo>
                    <a:lnTo>
                      <a:pt x="1300" y="11200"/>
                    </a:lnTo>
                    <a:lnTo>
                      <a:pt x="1600" y="11800"/>
                    </a:lnTo>
                    <a:lnTo>
                      <a:pt x="1950" y="12350"/>
                    </a:lnTo>
                    <a:lnTo>
                      <a:pt x="2400" y="12900"/>
                    </a:lnTo>
                    <a:lnTo>
                      <a:pt x="2900" y="13400"/>
                    </a:lnTo>
                    <a:lnTo>
                      <a:pt x="3450" y="13850"/>
                    </a:lnTo>
                    <a:lnTo>
                      <a:pt x="4100" y="14250"/>
                    </a:lnTo>
                    <a:lnTo>
                      <a:pt x="4800" y="14500"/>
                    </a:lnTo>
                    <a:lnTo>
                      <a:pt x="5150" y="14600"/>
                    </a:lnTo>
                    <a:lnTo>
                      <a:pt x="5550" y="14700"/>
                    </a:lnTo>
                    <a:lnTo>
                      <a:pt x="5950" y="14750"/>
                    </a:lnTo>
                    <a:lnTo>
                      <a:pt x="6850" y="14750"/>
                    </a:lnTo>
                    <a:lnTo>
                      <a:pt x="7300" y="14650"/>
                    </a:lnTo>
                    <a:lnTo>
                      <a:pt x="7000" y="13800"/>
                    </a:lnTo>
                    <a:lnTo>
                      <a:pt x="6750" y="12900"/>
                    </a:lnTo>
                    <a:lnTo>
                      <a:pt x="6600" y="12050"/>
                    </a:lnTo>
                    <a:lnTo>
                      <a:pt x="6450" y="11200"/>
                    </a:lnTo>
                    <a:lnTo>
                      <a:pt x="6200" y="11200"/>
                    </a:lnTo>
                    <a:lnTo>
                      <a:pt x="5850" y="11150"/>
                    </a:lnTo>
                    <a:lnTo>
                      <a:pt x="5600" y="11050"/>
                    </a:lnTo>
                    <a:lnTo>
                      <a:pt x="5300" y="10850"/>
                    </a:lnTo>
                    <a:lnTo>
                      <a:pt x="5050" y="10600"/>
                    </a:lnTo>
                    <a:lnTo>
                      <a:pt x="4850" y="10350"/>
                    </a:lnTo>
                    <a:lnTo>
                      <a:pt x="4650" y="10000"/>
                    </a:lnTo>
                    <a:lnTo>
                      <a:pt x="4450" y="9650"/>
                    </a:lnTo>
                    <a:lnTo>
                      <a:pt x="4300" y="9300"/>
                    </a:lnTo>
                    <a:lnTo>
                      <a:pt x="4300" y="9250"/>
                    </a:lnTo>
                    <a:lnTo>
                      <a:pt x="4300" y="9200"/>
                    </a:lnTo>
                    <a:lnTo>
                      <a:pt x="4150" y="8600"/>
                    </a:lnTo>
                    <a:lnTo>
                      <a:pt x="4100" y="8000"/>
                    </a:lnTo>
                    <a:lnTo>
                      <a:pt x="4100" y="7700"/>
                    </a:lnTo>
                    <a:lnTo>
                      <a:pt x="4150" y="7400"/>
                    </a:lnTo>
                    <a:lnTo>
                      <a:pt x="4300" y="7200"/>
                    </a:lnTo>
                    <a:lnTo>
                      <a:pt x="4450" y="7050"/>
                    </a:lnTo>
                    <a:lnTo>
                      <a:pt x="4450" y="7000"/>
                    </a:lnTo>
                    <a:lnTo>
                      <a:pt x="4700" y="6900"/>
                    </a:lnTo>
                    <a:lnTo>
                      <a:pt x="4950" y="6800"/>
                    </a:lnTo>
                    <a:lnTo>
                      <a:pt x="5200" y="6750"/>
                    </a:lnTo>
                    <a:lnTo>
                      <a:pt x="5650" y="6750"/>
                    </a:lnTo>
                    <a:lnTo>
                      <a:pt x="5900" y="6800"/>
                    </a:lnTo>
                    <a:lnTo>
                      <a:pt x="6300" y="700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10000" y="2350"/>
                    </a:lnTo>
                    <a:lnTo>
                      <a:pt x="10500" y="2300"/>
                    </a:lnTo>
                    <a:lnTo>
                      <a:pt x="11000" y="2250"/>
                    </a:lnTo>
                    <a:lnTo>
                      <a:pt x="11450" y="2100"/>
                    </a:lnTo>
                    <a:lnTo>
                      <a:pt x="11900" y="1950"/>
                    </a:lnTo>
                    <a:lnTo>
                      <a:pt x="12250" y="1750"/>
                    </a:lnTo>
                    <a:lnTo>
                      <a:pt x="12600" y="1500"/>
                    </a:lnTo>
                    <a:lnTo>
                      <a:pt x="12950" y="1200"/>
                    </a:lnTo>
                    <a:lnTo>
                      <a:pt x="13200" y="900"/>
                    </a:lnTo>
                    <a:lnTo>
                      <a:pt x="13250" y="850"/>
                    </a:lnTo>
                    <a:lnTo>
                      <a:pt x="13250" y="800"/>
                    </a:lnTo>
                    <a:lnTo>
                      <a:pt x="13300" y="850"/>
                    </a:lnTo>
                    <a:lnTo>
                      <a:pt x="13400" y="1050"/>
                    </a:lnTo>
                    <a:lnTo>
                      <a:pt x="13550" y="1250"/>
                    </a:lnTo>
                    <a:lnTo>
                      <a:pt x="13750" y="1400"/>
                    </a:lnTo>
                    <a:lnTo>
                      <a:pt x="13950" y="1550"/>
                    </a:lnTo>
                    <a:lnTo>
                      <a:pt x="14250" y="1650"/>
                    </a:lnTo>
                    <a:lnTo>
                      <a:pt x="14500" y="1700"/>
                    </a:lnTo>
                    <a:lnTo>
                      <a:pt x="15100" y="1750"/>
                    </a:lnTo>
                    <a:lnTo>
                      <a:pt x="15600" y="1700"/>
                    </a:lnTo>
                    <a:lnTo>
                      <a:pt x="16050" y="1600"/>
                    </a:lnTo>
                    <a:lnTo>
                      <a:pt x="16400" y="1450"/>
                    </a:lnTo>
                    <a:lnTo>
                      <a:pt x="16550" y="1350"/>
                    </a:lnTo>
                    <a:lnTo>
                      <a:pt x="16650" y="1200"/>
                    </a:lnTo>
                    <a:lnTo>
                      <a:pt x="16700" y="1250"/>
                    </a:lnTo>
                    <a:lnTo>
                      <a:pt x="16800" y="1400"/>
                    </a:lnTo>
                    <a:lnTo>
                      <a:pt x="17300" y="1850"/>
                    </a:lnTo>
                    <a:lnTo>
                      <a:pt x="17800" y="2250"/>
                    </a:lnTo>
                    <a:lnTo>
                      <a:pt x="18250" y="2500"/>
                    </a:lnTo>
                    <a:lnTo>
                      <a:pt x="18650" y="2700"/>
                    </a:lnTo>
                    <a:lnTo>
                      <a:pt x="19050" y="2850"/>
                    </a:lnTo>
                    <a:lnTo>
                      <a:pt x="19350" y="2950"/>
                    </a:lnTo>
                    <a:lnTo>
                      <a:pt x="19900" y="3000"/>
                    </a:lnTo>
                    <a:lnTo>
                      <a:pt x="20150" y="3000"/>
                    </a:lnTo>
                    <a:lnTo>
                      <a:pt x="20250" y="2950"/>
                    </a:lnTo>
                    <a:lnTo>
                      <a:pt x="20450" y="3650"/>
                    </a:lnTo>
                    <a:lnTo>
                      <a:pt x="20850" y="5450"/>
                    </a:lnTo>
                    <a:lnTo>
                      <a:pt x="20900" y="5450"/>
                    </a:lnTo>
                    <a:lnTo>
                      <a:pt x="21250" y="5350"/>
                    </a:lnTo>
                    <a:lnTo>
                      <a:pt x="21600" y="5300"/>
                    </a:lnTo>
                    <a:lnTo>
                      <a:pt x="21850" y="5300"/>
                    </a:lnTo>
                    <a:lnTo>
                      <a:pt x="22150" y="5400"/>
                    </a:lnTo>
                    <a:lnTo>
                      <a:pt x="22350" y="5450"/>
                    </a:lnTo>
                    <a:lnTo>
                      <a:pt x="22500" y="5600"/>
                    </a:lnTo>
                    <a:lnTo>
                      <a:pt x="22600" y="5800"/>
                    </a:lnTo>
                    <a:lnTo>
                      <a:pt x="22700" y="6050"/>
                    </a:lnTo>
                    <a:lnTo>
                      <a:pt x="22850" y="6600"/>
                    </a:lnTo>
                    <a:lnTo>
                      <a:pt x="22900" y="72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800" y="110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650" y="1400"/>
                    </a:lnTo>
                    <a:lnTo>
                      <a:pt x="24900" y="950"/>
                    </a:lnTo>
                    <a:lnTo>
                      <a:pt x="25050" y="500"/>
                    </a:lnTo>
                    <a:lnTo>
                      <a:pt x="2510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5"/>
              <p:cNvSpPr/>
              <p:nvPr/>
            </p:nvSpPr>
            <p:spPr>
              <a:xfrm>
                <a:off x="4425500" y="1291923"/>
                <a:ext cx="908582" cy="512489"/>
              </a:xfrm>
              <a:custGeom>
                <a:avLst/>
                <a:gdLst/>
                <a:ahLst/>
                <a:cxnLst/>
                <a:rect l="l" t="t" r="r" b="b"/>
                <a:pathLst>
                  <a:path w="26150" h="14750" fill="none" extrusionOk="0">
                    <a:moveTo>
                      <a:pt x="25100" y="0"/>
                    </a:moveTo>
                    <a:lnTo>
                      <a:pt x="2350" y="0"/>
                    </a:lnTo>
                    <a:lnTo>
                      <a:pt x="2350" y="0"/>
                    </a:lnTo>
                    <a:lnTo>
                      <a:pt x="2350" y="0"/>
                    </a:lnTo>
                    <a:lnTo>
                      <a:pt x="2450" y="450"/>
                    </a:lnTo>
                    <a:lnTo>
                      <a:pt x="2550" y="900"/>
                    </a:lnTo>
                    <a:lnTo>
                      <a:pt x="2550" y="900"/>
                    </a:lnTo>
                    <a:lnTo>
                      <a:pt x="2300" y="950"/>
                    </a:lnTo>
                    <a:lnTo>
                      <a:pt x="2000" y="1000"/>
                    </a:lnTo>
                    <a:lnTo>
                      <a:pt x="1800" y="1100"/>
                    </a:lnTo>
                    <a:lnTo>
                      <a:pt x="1550" y="1200"/>
                    </a:lnTo>
                    <a:lnTo>
                      <a:pt x="1150" y="1500"/>
                    </a:lnTo>
                    <a:lnTo>
                      <a:pt x="800" y="1900"/>
                    </a:lnTo>
                    <a:lnTo>
                      <a:pt x="500" y="2350"/>
                    </a:lnTo>
                    <a:lnTo>
                      <a:pt x="250" y="2900"/>
                    </a:lnTo>
                    <a:lnTo>
                      <a:pt x="100" y="3450"/>
                    </a:lnTo>
                    <a:lnTo>
                      <a:pt x="0" y="4050"/>
                    </a:lnTo>
                    <a:lnTo>
                      <a:pt x="0" y="4650"/>
                    </a:lnTo>
                    <a:lnTo>
                      <a:pt x="0" y="5250"/>
                    </a:lnTo>
                    <a:lnTo>
                      <a:pt x="100" y="5800"/>
                    </a:lnTo>
                    <a:lnTo>
                      <a:pt x="250" y="6350"/>
                    </a:lnTo>
                    <a:lnTo>
                      <a:pt x="500" y="6850"/>
                    </a:lnTo>
                    <a:lnTo>
                      <a:pt x="800" y="7250"/>
                    </a:lnTo>
                    <a:lnTo>
                      <a:pt x="1150" y="7600"/>
                    </a:lnTo>
                    <a:lnTo>
                      <a:pt x="1350" y="7750"/>
                    </a:lnTo>
                    <a:lnTo>
                      <a:pt x="1600" y="7850"/>
                    </a:lnTo>
                    <a:lnTo>
                      <a:pt x="1600" y="7850"/>
                    </a:lnTo>
                    <a:lnTo>
                      <a:pt x="1400" y="8000"/>
                    </a:lnTo>
                    <a:lnTo>
                      <a:pt x="1250" y="8150"/>
                    </a:lnTo>
                    <a:lnTo>
                      <a:pt x="1150" y="8300"/>
                    </a:lnTo>
                    <a:lnTo>
                      <a:pt x="1050" y="8500"/>
                    </a:lnTo>
                    <a:lnTo>
                      <a:pt x="950" y="8950"/>
                    </a:lnTo>
                    <a:lnTo>
                      <a:pt x="900" y="9450"/>
                    </a:lnTo>
                    <a:lnTo>
                      <a:pt x="950" y="10000"/>
                    </a:lnTo>
                    <a:lnTo>
                      <a:pt x="1050" y="10600"/>
                    </a:lnTo>
                    <a:lnTo>
                      <a:pt x="1300" y="11200"/>
                    </a:lnTo>
                    <a:lnTo>
                      <a:pt x="1600" y="11800"/>
                    </a:lnTo>
                    <a:lnTo>
                      <a:pt x="1950" y="12350"/>
                    </a:lnTo>
                    <a:lnTo>
                      <a:pt x="2400" y="12900"/>
                    </a:lnTo>
                    <a:lnTo>
                      <a:pt x="2900" y="13400"/>
                    </a:lnTo>
                    <a:lnTo>
                      <a:pt x="3450" y="13850"/>
                    </a:lnTo>
                    <a:lnTo>
                      <a:pt x="4100" y="14250"/>
                    </a:lnTo>
                    <a:lnTo>
                      <a:pt x="4800" y="14500"/>
                    </a:lnTo>
                    <a:lnTo>
                      <a:pt x="5150" y="14600"/>
                    </a:lnTo>
                    <a:lnTo>
                      <a:pt x="5550" y="14700"/>
                    </a:lnTo>
                    <a:lnTo>
                      <a:pt x="5950" y="14750"/>
                    </a:lnTo>
                    <a:lnTo>
                      <a:pt x="6350" y="14750"/>
                    </a:lnTo>
                    <a:lnTo>
                      <a:pt x="6350" y="14750"/>
                    </a:lnTo>
                    <a:lnTo>
                      <a:pt x="6850" y="14750"/>
                    </a:lnTo>
                    <a:lnTo>
                      <a:pt x="7300" y="14650"/>
                    </a:lnTo>
                    <a:lnTo>
                      <a:pt x="7300" y="14650"/>
                    </a:lnTo>
                    <a:lnTo>
                      <a:pt x="7300" y="14650"/>
                    </a:lnTo>
                    <a:lnTo>
                      <a:pt x="7000" y="13800"/>
                    </a:lnTo>
                    <a:lnTo>
                      <a:pt x="6750" y="12900"/>
                    </a:lnTo>
                    <a:lnTo>
                      <a:pt x="6600" y="12050"/>
                    </a:lnTo>
                    <a:lnTo>
                      <a:pt x="6450" y="11200"/>
                    </a:lnTo>
                    <a:lnTo>
                      <a:pt x="6450" y="11200"/>
                    </a:lnTo>
                    <a:lnTo>
                      <a:pt x="6450" y="11200"/>
                    </a:lnTo>
                    <a:lnTo>
                      <a:pt x="6450" y="11200"/>
                    </a:lnTo>
                    <a:lnTo>
                      <a:pt x="6450" y="11200"/>
                    </a:lnTo>
                    <a:lnTo>
                      <a:pt x="6450" y="11200"/>
                    </a:lnTo>
                    <a:lnTo>
                      <a:pt x="6450" y="11200"/>
                    </a:lnTo>
                    <a:lnTo>
                      <a:pt x="6200" y="11200"/>
                    </a:lnTo>
                    <a:lnTo>
                      <a:pt x="6200" y="11200"/>
                    </a:lnTo>
                    <a:lnTo>
                      <a:pt x="6200" y="11200"/>
                    </a:lnTo>
                    <a:lnTo>
                      <a:pt x="6200" y="11200"/>
                    </a:lnTo>
                    <a:lnTo>
                      <a:pt x="6200" y="11200"/>
                    </a:lnTo>
                    <a:lnTo>
                      <a:pt x="6200" y="11200"/>
                    </a:lnTo>
                    <a:lnTo>
                      <a:pt x="6200" y="11200"/>
                    </a:lnTo>
                    <a:lnTo>
                      <a:pt x="6200" y="11200"/>
                    </a:lnTo>
                    <a:lnTo>
                      <a:pt x="6200" y="11200"/>
                    </a:lnTo>
                    <a:lnTo>
                      <a:pt x="6200" y="11200"/>
                    </a:lnTo>
                    <a:lnTo>
                      <a:pt x="5850" y="11150"/>
                    </a:lnTo>
                    <a:lnTo>
                      <a:pt x="5600" y="11050"/>
                    </a:lnTo>
                    <a:lnTo>
                      <a:pt x="5300" y="10850"/>
                    </a:lnTo>
                    <a:lnTo>
                      <a:pt x="5050" y="10600"/>
                    </a:lnTo>
                    <a:lnTo>
                      <a:pt x="4850" y="10350"/>
                    </a:lnTo>
                    <a:lnTo>
                      <a:pt x="4650" y="10000"/>
                    </a:lnTo>
                    <a:lnTo>
                      <a:pt x="4450" y="9650"/>
                    </a:lnTo>
                    <a:lnTo>
                      <a:pt x="4300" y="9300"/>
                    </a:lnTo>
                    <a:lnTo>
                      <a:pt x="4300" y="9300"/>
                    </a:lnTo>
                    <a:lnTo>
                      <a:pt x="4300" y="9300"/>
                    </a:lnTo>
                    <a:lnTo>
                      <a:pt x="4300" y="9300"/>
                    </a:lnTo>
                    <a:lnTo>
                      <a:pt x="4300" y="9300"/>
                    </a:lnTo>
                    <a:lnTo>
                      <a:pt x="4300" y="9300"/>
                    </a:lnTo>
                    <a:lnTo>
                      <a:pt x="4300" y="9250"/>
                    </a:lnTo>
                    <a:lnTo>
                      <a:pt x="4300" y="9250"/>
                    </a:lnTo>
                    <a:lnTo>
                      <a:pt x="4300" y="9250"/>
                    </a:lnTo>
                    <a:lnTo>
                      <a:pt x="4300" y="9250"/>
                    </a:lnTo>
                    <a:lnTo>
                      <a:pt x="4300" y="9250"/>
                    </a:lnTo>
                    <a:lnTo>
                      <a:pt x="4300" y="9250"/>
                    </a:lnTo>
                    <a:lnTo>
                      <a:pt x="4300" y="9200"/>
                    </a:lnTo>
                    <a:lnTo>
                      <a:pt x="4300" y="9200"/>
                    </a:lnTo>
                    <a:lnTo>
                      <a:pt x="4300" y="9200"/>
                    </a:lnTo>
                    <a:lnTo>
                      <a:pt x="4300" y="9200"/>
                    </a:lnTo>
                    <a:lnTo>
                      <a:pt x="4150" y="8600"/>
                    </a:lnTo>
                    <a:lnTo>
                      <a:pt x="4100" y="8000"/>
                    </a:lnTo>
                    <a:lnTo>
                      <a:pt x="4100" y="8000"/>
                    </a:lnTo>
                    <a:lnTo>
                      <a:pt x="4100" y="7700"/>
                    </a:lnTo>
                    <a:lnTo>
                      <a:pt x="4150" y="7400"/>
                    </a:lnTo>
                    <a:lnTo>
                      <a:pt x="4300" y="7200"/>
                    </a:lnTo>
                    <a:lnTo>
                      <a:pt x="4450" y="7050"/>
                    </a:lnTo>
                    <a:lnTo>
                      <a:pt x="4450" y="7050"/>
                    </a:lnTo>
                    <a:lnTo>
                      <a:pt x="4450" y="7050"/>
                    </a:lnTo>
                    <a:lnTo>
                      <a:pt x="4450" y="7050"/>
                    </a:lnTo>
                    <a:lnTo>
                      <a:pt x="4450" y="7050"/>
                    </a:lnTo>
                    <a:lnTo>
                      <a:pt x="4450" y="7000"/>
                    </a:lnTo>
                    <a:lnTo>
                      <a:pt x="4450" y="7000"/>
                    </a:lnTo>
                    <a:lnTo>
                      <a:pt x="4700" y="6900"/>
                    </a:lnTo>
                    <a:lnTo>
                      <a:pt x="4950" y="6800"/>
                    </a:lnTo>
                    <a:lnTo>
                      <a:pt x="5200" y="6750"/>
                    </a:lnTo>
                    <a:lnTo>
                      <a:pt x="5400" y="6750"/>
                    </a:lnTo>
                    <a:lnTo>
                      <a:pt x="5400" y="6750"/>
                    </a:lnTo>
                    <a:lnTo>
                      <a:pt x="5400" y="6750"/>
                    </a:lnTo>
                    <a:lnTo>
                      <a:pt x="5400" y="6750"/>
                    </a:lnTo>
                    <a:lnTo>
                      <a:pt x="5400" y="6750"/>
                    </a:lnTo>
                    <a:lnTo>
                      <a:pt x="5400" y="6750"/>
                    </a:lnTo>
                    <a:lnTo>
                      <a:pt x="5400" y="6750"/>
                    </a:lnTo>
                    <a:lnTo>
                      <a:pt x="5650" y="6750"/>
                    </a:lnTo>
                    <a:lnTo>
                      <a:pt x="5900" y="6800"/>
                    </a:lnTo>
                    <a:lnTo>
                      <a:pt x="6300" y="7000"/>
                    </a:lnTo>
                    <a:lnTo>
                      <a:pt x="6300" y="7000"/>
                    </a:lnTo>
                    <a:lnTo>
                      <a:pt x="6300" y="5050"/>
                    </a:lnTo>
                    <a:lnTo>
                      <a:pt x="6300" y="5050"/>
                    </a:lnTo>
                    <a:lnTo>
                      <a:pt x="6800" y="4850"/>
                    </a:lnTo>
                    <a:lnTo>
                      <a:pt x="7250" y="4600"/>
                    </a:lnTo>
                    <a:lnTo>
                      <a:pt x="7850" y="4250"/>
                    </a:lnTo>
                    <a:lnTo>
                      <a:pt x="8400" y="3850"/>
                    </a:lnTo>
                    <a:lnTo>
                      <a:pt x="8650" y="3650"/>
                    </a:lnTo>
                    <a:lnTo>
                      <a:pt x="8850" y="3400"/>
                    </a:lnTo>
                    <a:lnTo>
                      <a:pt x="9050" y="3150"/>
                    </a:lnTo>
                    <a:lnTo>
                      <a:pt x="9200" y="2850"/>
                    </a:lnTo>
                    <a:lnTo>
                      <a:pt x="9300" y="2600"/>
                    </a:lnTo>
                    <a:lnTo>
                      <a:pt x="9350" y="2300"/>
                    </a:lnTo>
                    <a:lnTo>
                      <a:pt x="9350" y="2300"/>
                    </a:lnTo>
                    <a:lnTo>
                      <a:pt x="10000" y="2350"/>
                    </a:lnTo>
                    <a:lnTo>
                      <a:pt x="10000" y="2350"/>
                    </a:lnTo>
                    <a:lnTo>
                      <a:pt x="10000" y="2350"/>
                    </a:lnTo>
                    <a:lnTo>
                      <a:pt x="10000" y="2350"/>
                    </a:lnTo>
                    <a:lnTo>
                      <a:pt x="10000" y="2350"/>
                    </a:lnTo>
                    <a:lnTo>
                      <a:pt x="10000" y="2350"/>
                    </a:lnTo>
                    <a:lnTo>
                      <a:pt x="10000" y="2350"/>
                    </a:lnTo>
                    <a:lnTo>
                      <a:pt x="10500" y="2300"/>
                    </a:lnTo>
                    <a:lnTo>
                      <a:pt x="11000" y="2250"/>
                    </a:lnTo>
                    <a:lnTo>
                      <a:pt x="11450" y="2100"/>
                    </a:lnTo>
                    <a:lnTo>
                      <a:pt x="11900" y="1950"/>
                    </a:lnTo>
                    <a:lnTo>
                      <a:pt x="12250" y="1750"/>
                    </a:lnTo>
                    <a:lnTo>
                      <a:pt x="12600" y="1500"/>
                    </a:lnTo>
                    <a:lnTo>
                      <a:pt x="12950" y="1200"/>
                    </a:lnTo>
                    <a:lnTo>
                      <a:pt x="13200" y="900"/>
                    </a:lnTo>
                    <a:lnTo>
                      <a:pt x="13200" y="900"/>
                    </a:lnTo>
                    <a:lnTo>
                      <a:pt x="13250" y="850"/>
                    </a:lnTo>
                    <a:lnTo>
                      <a:pt x="13250" y="850"/>
                    </a:lnTo>
                    <a:lnTo>
                      <a:pt x="13250" y="850"/>
                    </a:lnTo>
                    <a:lnTo>
                      <a:pt x="13250" y="850"/>
                    </a:lnTo>
                    <a:lnTo>
                      <a:pt x="13250" y="800"/>
                    </a:lnTo>
                    <a:lnTo>
                      <a:pt x="13250" y="800"/>
                    </a:lnTo>
                    <a:lnTo>
                      <a:pt x="13250" y="800"/>
                    </a:lnTo>
                    <a:lnTo>
                      <a:pt x="13300" y="850"/>
                    </a:lnTo>
                    <a:lnTo>
                      <a:pt x="13300" y="850"/>
                    </a:lnTo>
                    <a:lnTo>
                      <a:pt x="13400" y="1050"/>
                    </a:lnTo>
                    <a:lnTo>
                      <a:pt x="13550" y="1250"/>
                    </a:lnTo>
                    <a:lnTo>
                      <a:pt x="13750" y="1400"/>
                    </a:lnTo>
                    <a:lnTo>
                      <a:pt x="13950" y="1550"/>
                    </a:lnTo>
                    <a:lnTo>
                      <a:pt x="14250" y="1650"/>
                    </a:lnTo>
                    <a:lnTo>
                      <a:pt x="14500" y="1700"/>
                    </a:lnTo>
                    <a:lnTo>
                      <a:pt x="15100" y="1750"/>
                    </a:lnTo>
                    <a:lnTo>
                      <a:pt x="15100" y="1750"/>
                    </a:lnTo>
                    <a:lnTo>
                      <a:pt x="15100" y="1750"/>
                    </a:lnTo>
                    <a:lnTo>
                      <a:pt x="15100" y="1750"/>
                    </a:lnTo>
                    <a:lnTo>
                      <a:pt x="15100" y="1750"/>
                    </a:lnTo>
                    <a:lnTo>
                      <a:pt x="15100" y="1750"/>
                    </a:lnTo>
                    <a:lnTo>
                      <a:pt x="15100" y="1750"/>
                    </a:lnTo>
                    <a:lnTo>
                      <a:pt x="15600" y="1700"/>
                    </a:lnTo>
                    <a:lnTo>
                      <a:pt x="16050" y="1600"/>
                    </a:lnTo>
                    <a:lnTo>
                      <a:pt x="16400" y="1450"/>
                    </a:lnTo>
                    <a:lnTo>
                      <a:pt x="16550" y="1350"/>
                    </a:lnTo>
                    <a:lnTo>
                      <a:pt x="16650" y="1200"/>
                    </a:lnTo>
                    <a:lnTo>
                      <a:pt x="16650" y="1200"/>
                    </a:lnTo>
                    <a:lnTo>
                      <a:pt x="16650" y="1200"/>
                    </a:lnTo>
                    <a:lnTo>
                      <a:pt x="16650" y="1200"/>
                    </a:lnTo>
                    <a:lnTo>
                      <a:pt x="16700" y="1250"/>
                    </a:lnTo>
                    <a:lnTo>
                      <a:pt x="16700" y="1250"/>
                    </a:lnTo>
                    <a:lnTo>
                      <a:pt x="16800" y="1400"/>
                    </a:lnTo>
                    <a:lnTo>
                      <a:pt x="16800" y="1400"/>
                    </a:lnTo>
                    <a:lnTo>
                      <a:pt x="16800" y="1400"/>
                    </a:lnTo>
                    <a:lnTo>
                      <a:pt x="16800" y="1400"/>
                    </a:lnTo>
                    <a:lnTo>
                      <a:pt x="17300" y="1850"/>
                    </a:lnTo>
                    <a:lnTo>
                      <a:pt x="17800" y="2250"/>
                    </a:lnTo>
                    <a:lnTo>
                      <a:pt x="18250" y="2500"/>
                    </a:lnTo>
                    <a:lnTo>
                      <a:pt x="18650" y="2700"/>
                    </a:lnTo>
                    <a:lnTo>
                      <a:pt x="19050" y="2850"/>
                    </a:lnTo>
                    <a:lnTo>
                      <a:pt x="19350" y="2950"/>
                    </a:lnTo>
                    <a:lnTo>
                      <a:pt x="19900" y="3000"/>
                    </a:lnTo>
                    <a:lnTo>
                      <a:pt x="19900" y="3000"/>
                    </a:lnTo>
                    <a:lnTo>
                      <a:pt x="19900" y="3000"/>
                    </a:lnTo>
                    <a:lnTo>
                      <a:pt x="19900" y="3000"/>
                    </a:lnTo>
                    <a:lnTo>
                      <a:pt x="19900" y="3000"/>
                    </a:lnTo>
                    <a:lnTo>
                      <a:pt x="19900" y="3000"/>
                    </a:lnTo>
                    <a:lnTo>
                      <a:pt x="19900" y="3000"/>
                    </a:lnTo>
                    <a:lnTo>
                      <a:pt x="20150" y="3000"/>
                    </a:lnTo>
                    <a:lnTo>
                      <a:pt x="20250" y="2950"/>
                    </a:lnTo>
                    <a:lnTo>
                      <a:pt x="20250" y="2950"/>
                    </a:lnTo>
                    <a:lnTo>
                      <a:pt x="20250" y="2950"/>
                    </a:lnTo>
                    <a:lnTo>
                      <a:pt x="20250" y="2950"/>
                    </a:lnTo>
                    <a:lnTo>
                      <a:pt x="20450" y="3650"/>
                    </a:lnTo>
                    <a:lnTo>
                      <a:pt x="20850" y="5450"/>
                    </a:lnTo>
                    <a:lnTo>
                      <a:pt x="20850" y="5450"/>
                    </a:lnTo>
                    <a:lnTo>
                      <a:pt x="20900" y="5450"/>
                    </a:lnTo>
                    <a:lnTo>
                      <a:pt x="20900" y="5450"/>
                    </a:lnTo>
                    <a:lnTo>
                      <a:pt x="20900" y="5450"/>
                    </a:lnTo>
                    <a:lnTo>
                      <a:pt x="20900" y="5450"/>
                    </a:lnTo>
                    <a:lnTo>
                      <a:pt x="20900" y="5450"/>
                    </a:lnTo>
                    <a:lnTo>
                      <a:pt x="20900" y="5450"/>
                    </a:lnTo>
                    <a:lnTo>
                      <a:pt x="20900" y="5450"/>
                    </a:lnTo>
                    <a:lnTo>
                      <a:pt x="20900" y="5450"/>
                    </a:lnTo>
                    <a:lnTo>
                      <a:pt x="20900" y="5450"/>
                    </a:lnTo>
                    <a:lnTo>
                      <a:pt x="20900" y="5450"/>
                    </a:lnTo>
                    <a:lnTo>
                      <a:pt x="21250" y="5350"/>
                    </a:lnTo>
                    <a:lnTo>
                      <a:pt x="21600" y="5300"/>
                    </a:lnTo>
                    <a:lnTo>
                      <a:pt x="21600" y="5300"/>
                    </a:lnTo>
                    <a:lnTo>
                      <a:pt x="21600" y="5300"/>
                    </a:lnTo>
                    <a:lnTo>
                      <a:pt x="21600" y="5300"/>
                    </a:lnTo>
                    <a:lnTo>
                      <a:pt x="21600" y="5300"/>
                    </a:lnTo>
                    <a:lnTo>
                      <a:pt x="21600" y="5300"/>
                    </a:lnTo>
                    <a:lnTo>
                      <a:pt x="21850" y="5300"/>
                    </a:lnTo>
                    <a:lnTo>
                      <a:pt x="22150" y="5400"/>
                    </a:lnTo>
                    <a:lnTo>
                      <a:pt x="22150" y="5400"/>
                    </a:lnTo>
                    <a:lnTo>
                      <a:pt x="22150" y="5400"/>
                    </a:lnTo>
                    <a:lnTo>
                      <a:pt x="22150" y="5400"/>
                    </a:lnTo>
                    <a:lnTo>
                      <a:pt x="22150" y="5400"/>
                    </a:lnTo>
                    <a:lnTo>
                      <a:pt x="22350" y="5450"/>
                    </a:lnTo>
                    <a:lnTo>
                      <a:pt x="22500" y="5600"/>
                    </a:lnTo>
                    <a:lnTo>
                      <a:pt x="22600" y="5800"/>
                    </a:lnTo>
                    <a:lnTo>
                      <a:pt x="22700" y="6050"/>
                    </a:lnTo>
                    <a:lnTo>
                      <a:pt x="22850" y="6600"/>
                    </a:lnTo>
                    <a:lnTo>
                      <a:pt x="22900" y="7250"/>
                    </a:lnTo>
                    <a:lnTo>
                      <a:pt x="22900" y="7250"/>
                    </a:lnTo>
                    <a:lnTo>
                      <a:pt x="22900" y="7450"/>
                    </a:lnTo>
                    <a:lnTo>
                      <a:pt x="22900" y="7450"/>
                    </a:lnTo>
                    <a:lnTo>
                      <a:pt x="22850" y="7850"/>
                    </a:lnTo>
                    <a:lnTo>
                      <a:pt x="22800" y="8200"/>
                    </a:lnTo>
                    <a:lnTo>
                      <a:pt x="22700" y="8600"/>
                    </a:lnTo>
                    <a:lnTo>
                      <a:pt x="22550" y="8900"/>
                    </a:lnTo>
                    <a:lnTo>
                      <a:pt x="22400" y="9250"/>
                    </a:lnTo>
                    <a:lnTo>
                      <a:pt x="22200" y="9500"/>
                    </a:lnTo>
                    <a:lnTo>
                      <a:pt x="21950" y="9700"/>
                    </a:lnTo>
                    <a:lnTo>
                      <a:pt x="21650" y="9850"/>
                    </a:lnTo>
                    <a:lnTo>
                      <a:pt x="21650" y="9850"/>
                    </a:lnTo>
                    <a:lnTo>
                      <a:pt x="21650" y="9850"/>
                    </a:lnTo>
                    <a:lnTo>
                      <a:pt x="21650" y="9850"/>
                    </a:lnTo>
                    <a:lnTo>
                      <a:pt x="21800" y="11000"/>
                    </a:lnTo>
                    <a:lnTo>
                      <a:pt x="21900" y="12100"/>
                    </a:lnTo>
                    <a:lnTo>
                      <a:pt x="21900" y="12100"/>
                    </a:lnTo>
                    <a:lnTo>
                      <a:pt x="22350" y="11850"/>
                    </a:lnTo>
                    <a:lnTo>
                      <a:pt x="22800" y="11500"/>
                    </a:lnTo>
                    <a:lnTo>
                      <a:pt x="23250" y="11100"/>
                    </a:lnTo>
                    <a:lnTo>
                      <a:pt x="23650" y="10600"/>
                    </a:lnTo>
                    <a:lnTo>
                      <a:pt x="23850" y="10350"/>
                    </a:lnTo>
                    <a:lnTo>
                      <a:pt x="24000" y="10050"/>
                    </a:lnTo>
                    <a:lnTo>
                      <a:pt x="24150" y="9750"/>
                    </a:lnTo>
                    <a:lnTo>
                      <a:pt x="24200" y="9400"/>
                    </a:lnTo>
                    <a:lnTo>
                      <a:pt x="24300" y="9050"/>
                    </a:lnTo>
                    <a:lnTo>
                      <a:pt x="24300" y="8700"/>
                    </a:lnTo>
                    <a:lnTo>
                      <a:pt x="24300" y="8300"/>
                    </a:lnTo>
                    <a:lnTo>
                      <a:pt x="24200" y="7850"/>
                    </a:lnTo>
                    <a:lnTo>
                      <a:pt x="24200" y="7850"/>
                    </a:lnTo>
                    <a:lnTo>
                      <a:pt x="24700" y="7600"/>
                    </a:lnTo>
                    <a:lnTo>
                      <a:pt x="25100" y="7300"/>
                    </a:lnTo>
                    <a:lnTo>
                      <a:pt x="25450" y="6950"/>
                    </a:lnTo>
                    <a:lnTo>
                      <a:pt x="25700" y="6600"/>
                    </a:lnTo>
                    <a:lnTo>
                      <a:pt x="25900" y="6150"/>
                    </a:lnTo>
                    <a:lnTo>
                      <a:pt x="26050" y="5700"/>
                    </a:lnTo>
                    <a:lnTo>
                      <a:pt x="26150" y="5250"/>
                    </a:lnTo>
                    <a:lnTo>
                      <a:pt x="26150" y="4750"/>
                    </a:lnTo>
                    <a:lnTo>
                      <a:pt x="26150" y="4300"/>
                    </a:lnTo>
                    <a:lnTo>
                      <a:pt x="26050" y="3850"/>
                    </a:lnTo>
                    <a:lnTo>
                      <a:pt x="25900" y="3400"/>
                    </a:lnTo>
                    <a:lnTo>
                      <a:pt x="25700" y="3000"/>
                    </a:lnTo>
                    <a:lnTo>
                      <a:pt x="25400" y="2600"/>
                    </a:lnTo>
                    <a:lnTo>
                      <a:pt x="25100" y="2300"/>
                    </a:lnTo>
                    <a:lnTo>
                      <a:pt x="24750" y="2050"/>
                    </a:lnTo>
                    <a:lnTo>
                      <a:pt x="24300" y="1850"/>
                    </a:lnTo>
                    <a:lnTo>
                      <a:pt x="24300" y="1850"/>
                    </a:lnTo>
                    <a:lnTo>
                      <a:pt x="24650" y="1400"/>
                    </a:lnTo>
                    <a:lnTo>
                      <a:pt x="24900" y="950"/>
                    </a:lnTo>
                    <a:lnTo>
                      <a:pt x="25050" y="500"/>
                    </a:lnTo>
                    <a:lnTo>
                      <a:pt x="25100" y="0"/>
                    </a:lnTo>
                    <a:lnTo>
                      <a:pt x="251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5"/>
              <p:cNvSpPr/>
              <p:nvPr/>
            </p:nvSpPr>
            <p:spPr>
              <a:xfrm>
                <a:off x="4368171" y="3644159"/>
                <a:ext cx="1191753" cy="611512"/>
              </a:xfrm>
              <a:custGeom>
                <a:avLst/>
                <a:gdLst/>
                <a:ahLst/>
                <a:cxnLst/>
                <a:rect l="l" t="t" r="r" b="b"/>
                <a:pathLst>
                  <a:path w="34300" h="17600" fill="none" extrusionOk="0">
                    <a:moveTo>
                      <a:pt x="900" y="0"/>
                    </a:moveTo>
                    <a:lnTo>
                      <a:pt x="900" y="0"/>
                    </a:lnTo>
                    <a:lnTo>
                      <a:pt x="900" y="0"/>
                    </a:lnTo>
                    <a:lnTo>
                      <a:pt x="1000" y="1400"/>
                    </a:lnTo>
                    <a:lnTo>
                      <a:pt x="1100" y="2750"/>
                    </a:lnTo>
                    <a:lnTo>
                      <a:pt x="1400" y="5100"/>
                    </a:lnTo>
                    <a:lnTo>
                      <a:pt x="1650" y="6750"/>
                    </a:lnTo>
                    <a:lnTo>
                      <a:pt x="1750" y="7400"/>
                    </a:lnTo>
                    <a:lnTo>
                      <a:pt x="1750" y="7400"/>
                    </a:lnTo>
                    <a:lnTo>
                      <a:pt x="0" y="15550"/>
                    </a:lnTo>
                    <a:lnTo>
                      <a:pt x="0" y="17600"/>
                    </a:lnTo>
                    <a:lnTo>
                      <a:pt x="14800" y="17600"/>
                    </a:lnTo>
                    <a:lnTo>
                      <a:pt x="14800" y="17600"/>
                    </a:lnTo>
                    <a:lnTo>
                      <a:pt x="16200" y="11150"/>
                    </a:lnTo>
                    <a:lnTo>
                      <a:pt x="16750" y="8650"/>
                    </a:lnTo>
                    <a:lnTo>
                      <a:pt x="18850" y="8200"/>
                    </a:lnTo>
                    <a:lnTo>
                      <a:pt x="23400" y="7200"/>
                    </a:lnTo>
                    <a:lnTo>
                      <a:pt x="23250" y="17600"/>
                    </a:lnTo>
                    <a:lnTo>
                      <a:pt x="33650" y="17600"/>
                    </a:lnTo>
                    <a:lnTo>
                      <a:pt x="33650" y="17600"/>
                    </a:lnTo>
                    <a:lnTo>
                      <a:pt x="34100" y="8700"/>
                    </a:lnTo>
                    <a:lnTo>
                      <a:pt x="34300" y="2450"/>
                    </a:lnTo>
                    <a:lnTo>
                      <a:pt x="34300" y="2450"/>
                    </a:lnTo>
                    <a:lnTo>
                      <a:pt x="34300" y="2450"/>
                    </a:lnTo>
                    <a:lnTo>
                      <a:pt x="33400" y="2900"/>
                    </a:lnTo>
                    <a:lnTo>
                      <a:pt x="32350" y="3250"/>
                    </a:lnTo>
                    <a:lnTo>
                      <a:pt x="31250" y="3550"/>
                    </a:lnTo>
                    <a:lnTo>
                      <a:pt x="30050" y="3800"/>
                    </a:lnTo>
                    <a:lnTo>
                      <a:pt x="28800" y="4000"/>
                    </a:lnTo>
                    <a:lnTo>
                      <a:pt x="27500" y="4100"/>
                    </a:lnTo>
                    <a:lnTo>
                      <a:pt x="26150" y="4200"/>
                    </a:lnTo>
                    <a:lnTo>
                      <a:pt x="24750" y="4200"/>
                    </a:lnTo>
                    <a:lnTo>
                      <a:pt x="24750" y="4200"/>
                    </a:lnTo>
                    <a:lnTo>
                      <a:pt x="24750" y="4200"/>
                    </a:lnTo>
                    <a:lnTo>
                      <a:pt x="24750" y="4200"/>
                    </a:lnTo>
                    <a:lnTo>
                      <a:pt x="24750" y="4200"/>
                    </a:lnTo>
                    <a:lnTo>
                      <a:pt x="24750" y="4200"/>
                    </a:lnTo>
                    <a:lnTo>
                      <a:pt x="24750" y="4200"/>
                    </a:lnTo>
                    <a:lnTo>
                      <a:pt x="23400" y="4200"/>
                    </a:lnTo>
                    <a:lnTo>
                      <a:pt x="22000" y="4150"/>
                    </a:lnTo>
                    <a:lnTo>
                      <a:pt x="20600" y="4050"/>
                    </a:lnTo>
                    <a:lnTo>
                      <a:pt x="19150" y="3900"/>
                    </a:lnTo>
                    <a:lnTo>
                      <a:pt x="16400" y="3600"/>
                    </a:lnTo>
                    <a:lnTo>
                      <a:pt x="13700" y="3200"/>
                    </a:lnTo>
                    <a:lnTo>
                      <a:pt x="13700" y="3200"/>
                    </a:lnTo>
                    <a:lnTo>
                      <a:pt x="13650" y="3200"/>
                    </a:lnTo>
                    <a:lnTo>
                      <a:pt x="13650" y="3200"/>
                    </a:lnTo>
                    <a:lnTo>
                      <a:pt x="11550" y="2850"/>
                    </a:lnTo>
                    <a:lnTo>
                      <a:pt x="9600" y="2450"/>
                    </a:lnTo>
                    <a:lnTo>
                      <a:pt x="6300" y="1750"/>
                    </a:lnTo>
                    <a:lnTo>
                      <a:pt x="4100" y="1200"/>
                    </a:lnTo>
                    <a:lnTo>
                      <a:pt x="3300" y="1000"/>
                    </a:lnTo>
                    <a:lnTo>
                      <a:pt x="3300" y="1000"/>
                    </a:lnTo>
                    <a:lnTo>
                      <a:pt x="3150" y="1000"/>
                    </a:lnTo>
                    <a:lnTo>
                      <a:pt x="3150" y="1000"/>
                    </a:lnTo>
                    <a:lnTo>
                      <a:pt x="3150" y="1000"/>
                    </a:lnTo>
                    <a:lnTo>
                      <a:pt x="3150" y="1000"/>
                    </a:lnTo>
                    <a:lnTo>
                      <a:pt x="3150" y="1000"/>
                    </a:lnTo>
                    <a:lnTo>
                      <a:pt x="3150" y="1000"/>
                    </a:lnTo>
                    <a:lnTo>
                      <a:pt x="3150" y="1000"/>
                    </a:lnTo>
                    <a:lnTo>
                      <a:pt x="2850" y="1000"/>
                    </a:lnTo>
                    <a:lnTo>
                      <a:pt x="2550" y="950"/>
                    </a:lnTo>
                    <a:lnTo>
                      <a:pt x="2250" y="850"/>
                    </a:lnTo>
                    <a:lnTo>
                      <a:pt x="1950" y="750"/>
                    </a:lnTo>
                    <a:lnTo>
                      <a:pt x="1400" y="450"/>
                    </a:lnTo>
                    <a:lnTo>
                      <a:pt x="900" y="50"/>
                    </a:lnTo>
                    <a:lnTo>
                      <a:pt x="900" y="50"/>
                    </a:lnTo>
                    <a:lnTo>
                      <a:pt x="900" y="50"/>
                    </a:lnTo>
                    <a:lnTo>
                      <a:pt x="900" y="50"/>
                    </a:lnTo>
                    <a:lnTo>
                      <a:pt x="9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5"/>
              <p:cNvSpPr/>
              <p:nvPr/>
            </p:nvSpPr>
            <p:spPr>
              <a:xfrm>
                <a:off x="4880660" y="1655008"/>
                <a:ext cx="114658" cy="33008"/>
              </a:xfrm>
              <a:custGeom>
                <a:avLst/>
                <a:gdLst/>
                <a:ahLst/>
                <a:cxnLst/>
                <a:rect l="l" t="t" r="r" b="b"/>
                <a:pathLst>
                  <a:path w="3300" h="950" extrusionOk="0">
                    <a:moveTo>
                      <a:pt x="1450" y="0"/>
                    </a:moveTo>
                    <a:lnTo>
                      <a:pt x="850" y="100"/>
                    </a:lnTo>
                    <a:lnTo>
                      <a:pt x="500" y="150"/>
                    </a:lnTo>
                    <a:lnTo>
                      <a:pt x="150" y="250"/>
                    </a:lnTo>
                    <a:lnTo>
                      <a:pt x="100" y="300"/>
                    </a:lnTo>
                    <a:lnTo>
                      <a:pt x="0" y="350"/>
                    </a:lnTo>
                    <a:lnTo>
                      <a:pt x="0" y="450"/>
                    </a:lnTo>
                    <a:lnTo>
                      <a:pt x="0" y="500"/>
                    </a:lnTo>
                    <a:lnTo>
                      <a:pt x="50" y="600"/>
                    </a:lnTo>
                    <a:lnTo>
                      <a:pt x="150" y="650"/>
                    </a:lnTo>
                    <a:lnTo>
                      <a:pt x="250" y="650"/>
                    </a:lnTo>
                    <a:lnTo>
                      <a:pt x="550" y="500"/>
                    </a:lnTo>
                    <a:lnTo>
                      <a:pt x="900" y="450"/>
                    </a:lnTo>
                    <a:lnTo>
                      <a:pt x="1450" y="400"/>
                    </a:lnTo>
                    <a:lnTo>
                      <a:pt x="1800" y="400"/>
                    </a:lnTo>
                    <a:lnTo>
                      <a:pt x="2100" y="450"/>
                    </a:lnTo>
                    <a:lnTo>
                      <a:pt x="2600" y="650"/>
                    </a:lnTo>
                    <a:lnTo>
                      <a:pt x="2900" y="800"/>
                    </a:lnTo>
                    <a:lnTo>
                      <a:pt x="3000" y="900"/>
                    </a:lnTo>
                    <a:lnTo>
                      <a:pt x="3150" y="950"/>
                    </a:lnTo>
                    <a:lnTo>
                      <a:pt x="3200" y="950"/>
                    </a:lnTo>
                    <a:lnTo>
                      <a:pt x="3250" y="900"/>
                    </a:lnTo>
                    <a:lnTo>
                      <a:pt x="3300" y="750"/>
                    </a:lnTo>
                    <a:lnTo>
                      <a:pt x="3300" y="700"/>
                    </a:lnTo>
                    <a:lnTo>
                      <a:pt x="3250" y="650"/>
                    </a:lnTo>
                    <a:lnTo>
                      <a:pt x="3100" y="500"/>
                    </a:lnTo>
                    <a:lnTo>
                      <a:pt x="2750" y="300"/>
                    </a:lnTo>
                    <a:lnTo>
                      <a:pt x="2500" y="200"/>
                    </a:lnTo>
                    <a:lnTo>
                      <a:pt x="2200" y="100"/>
                    </a:lnTo>
                    <a:lnTo>
                      <a:pt x="1850" y="50"/>
                    </a:lnTo>
                    <a:lnTo>
                      <a:pt x="145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5"/>
              <p:cNvSpPr/>
              <p:nvPr/>
            </p:nvSpPr>
            <p:spPr>
              <a:xfrm>
                <a:off x="4880660" y="1655008"/>
                <a:ext cx="114658" cy="33008"/>
              </a:xfrm>
              <a:custGeom>
                <a:avLst/>
                <a:gdLst/>
                <a:ahLst/>
                <a:cxnLst/>
                <a:rect l="l" t="t" r="r" b="b"/>
                <a:pathLst>
                  <a:path w="3300" h="950" fill="none" extrusionOk="0">
                    <a:moveTo>
                      <a:pt x="1450" y="0"/>
                    </a:moveTo>
                    <a:lnTo>
                      <a:pt x="1450" y="0"/>
                    </a:lnTo>
                    <a:lnTo>
                      <a:pt x="1450" y="0"/>
                    </a:lnTo>
                    <a:lnTo>
                      <a:pt x="1450" y="0"/>
                    </a:lnTo>
                    <a:lnTo>
                      <a:pt x="1450" y="0"/>
                    </a:lnTo>
                    <a:lnTo>
                      <a:pt x="850" y="100"/>
                    </a:lnTo>
                    <a:lnTo>
                      <a:pt x="500" y="150"/>
                    </a:lnTo>
                    <a:lnTo>
                      <a:pt x="150" y="250"/>
                    </a:lnTo>
                    <a:lnTo>
                      <a:pt x="150" y="250"/>
                    </a:lnTo>
                    <a:lnTo>
                      <a:pt x="100" y="300"/>
                    </a:lnTo>
                    <a:lnTo>
                      <a:pt x="100" y="300"/>
                    </a:lnTo>
                    <a:lnTo>
                      <a:pt x="100" y="300"/>
                    </a:lnTo>
                    <a:lnTo>
                      <a:pt x="100" y="300"/>
                    </a:lnTo>
                    <a:lnTo>
                      <a:pt x="100" y="300"/>
                    </a:lnTo>
                    <a:lnTo>
                      <a:pt x="100" y="300"/>
                    </a:lnTo>
                    <a:lnTo>
                      <a:pt x="100" y="300"/>
                    </a:lnTo>
                    <a:lnTo>
                      <a:pt x="0" y="350"/>
                    </a:lnTo>
                    <a:lnTo>
                      <a:pt x="0" y="450"/>
                    </a:lnTo>
                    <a:lnTo>
                      <a:pt x="0" y="450"/>
                    </a:lnTo>
                    <a:lnTo>
                      <a:pt x="0" y="500"/>
                    </a:lnTo>
                    <a:lnTo>
                      <a:pt x="0" y="500"/>
                    </a:lnTo>
                    <a:lnTo>
                      <a:pt x="50" y="600"/>
                    </a:lnTo>
                    <a:lnTo>
                      <a:pt x="150" y="650"/>
                    </a:lnTo>
                    <a:lnTo>
                      <a:pt x="150" y="650"/>
                    </a:lnTo>
                    <a:lnTo>
                      <a:pt x="150" y="650"/>
                    </a:lnTo>
                    <a:lnTo>
                      <a:pt x="150" y="650"/>
                    </a:lnTo>
                    <a:lnTo>
                      <a:pt x="150" y="650"/>
                    </a:lnTo>
                    <a:lnTo>
                      <a:pt x="150" y="650"/>
                    </a:lnTo>
                    <a:lnTo>
                      <a:pt x="150" y="650"/>
                    </a:lnTo>
                    <a:lnTo>
                      <a:pt x="250" y="650"/>
                    </a:lnTo>
                    <a:lnTo>
                      <a:pt x="250" y="650"/>
                    </a:lnTo>
                    <a:lnTo>
                      <a:pt x="250" y="650"/>
                    </a:lnTo>
                    <a:lnTo>
                      <a:pt x="250" y="650"/>
                    </a:lnTo>
                    <a:lnTo>
                      <a:pt x="550" y="500"/>
                    </a:lnTo>
                    <a:lnTo>
                      <a:pt x="900" y="450"/>
                    </a:lnTo>
                    <a:lnTo>
                      <a:pt x="1450" y="400"/>
                    </a:lnTo>
                    <a:lnTo>
                      <a:pt x="1450" y="400"/>
                    </a:lnTo>
                    <a:lnTo>
                      <a:pt x="1450" y="400"/>
                    </a:lnTo>
                    <a:lnTo>
                      <a:pt x="1450" y="400"/>
                    </a:lnTo>
                    <a:lnTo>
                      <a:pt x="1450" y="400"/>
                    </a:lnTo>
                    <a:lnTo>
                      <a:pt x="1450" y="400"/>
                    </a:lnTo>
                    <a:lnTo>
                      <a:pt x="1450" y="400"/>
                    </a:lnTo>
                    <a:lnTo>
                      <a:pt x="1800" y="400"/>
                    </a:lnTo>
                    <a:lnTo>
                      <a:pt x="2100" y="450"/>
                    </a:lnTo>
                    <a:lnTo>
                      <a:pt x="2600" y="650"/>
                    </a:lnTo>
                    <a:lnTo>
                      <a:pt x="2900" y="800"/>
                    </a:lnTo>
                    <a:lnTo>
                      <a:pt x="3000" y="900"/>
                    </a:lnTo>
                    <a:lnTo>
                      <a:pt x="3000" y="900"/>
                    </a:lnTo>
                    <a:lnTo>
                      <a:pt x="3150" y="950"/>
                    </a:lnTo>
                    <a:lnTo>
                      <a:pt x="3150" y="950"/>
                    </a:lnTo>
                    <a:lnTo>
                      <a:pt x="3200" y="950"/>
                    </a:lnTo>
                    <a:lnTo>
                      <a:pt x="3250" y="900"/>
                    </a:lnTo>
                    <a:lnTo>
                      <a:pt x="3250" y="900"/>
                    </a:lnTo>
                    <a:lnTo>
                      <a:pt x="3300" y="750"/>
                    </a:lnTo>
                    <a:lnTo>
                      <a:pt x="3300" y="750"/>
                    </a:lnTo>
                    <a:lnTo>
                      <a:pt x="3300" y="700"/>
                    </a:lnTo>
                    <a:lnTo>
                      <a:pt x="3250" y="650"/>
                    </a:lnTo>
                    <a:lnTo>
                      <a:pt x="3250" y="650"/>
                    </a:lnTo>
                    <a:lnTo>
                      <a:pt x="3250" y="650"/>
                    </a:lnTo>
                    <a:lnTo>
                      <a:pt x="3100" y="500"/>
                    </a:lnTo>
                    <a:lnTo>
                      <a:pt x="2750" y="300"/>
                    </a:lnTo>
                    <a:lnTo>
                      <a:pt x="2500" y="200"/>
                    </a:lnTo>
                    <a:lnTo>
                      <a:pt x="2200" y="100"/>
                    </a:lnTo>
                    <a:lnTo>
                      <a:pt x="1850" y="50"/>
                    </a:lnTo>
                    <a:lnTo>
                      <a:pt x="1450" y="0"/>
                    </a:lnTo>
                    <a:lnTo>
                      <a:pt x="1450" y="0"/>
                    </a:lnTo>
                    <a:lnTo>
                      <a:pt x="14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5"/>
              <p:cNvSpPr/>
              <p:nvPr/>
            </p:nvSpPr>
            <p:spPr>
              <a:xfrm>
                <a:off x="4934515" y="1509079"/>
                <a:ext cx="50380" cy="119870"/>
              </a:xfrm>
              <a:custGeom>
                <a:avLst/>
                <a:gdLst/>
                <a:ahLst/>
                <a:cxnLst/>
                <a:rect l="l" t="t" r="r" b="b"/>
                <a:pathLst>
                  <a:path w="1450" h="3450" extrusionOk="0">
                    <a:moveTo>
                      <a:pt x="100" y="0"/>
                    </a:moveTo>
                    <a:lnTo>
                      <a:pt x="0" y="100"/>
                    </a:lnTo>
                    <a:lnTo>
                      <a:pt x="0" y="200"/>
                    </a:lnTo>
                    <a:lnTo>
                      <a:pt x="0" y="250"/>
                    </a:lnTo>
                    <a:lnTo>
                      <a:pt x="1050" y="2700"/>
                    </a:lnTo>
                    <a:lnTo>
                      <a:pt x="600" y="3150"/>
                    </a:lnTo>
                    <a:lnTo>
                      <a:pt x="550" y="3300"/>
                    </a:lnTo>
                    <a:lnTo>
                      <a:pt x="550" y="3350"/>
                    </a:lnTo>
                    <a:lnTo>
                      <a:pt x="600" y="3400"/>
                    </a:lnTo>
                    <a:lnTo>
                      <a:pt x="700" y="3450"/>
                    </a:lnTo>
                    <a:lnTo>
                      <a:pt x="800" y="3450"/>
                    </a:lnTo>
                    <a:lnTo>
                      <a:pt x="850" y="3400"/>
                    </a:lnTo>
                    <a:lnTo>
                      <a:pt x="1450" y="2750"/>
                    </a:lnTo>
                    <a:lnTo>
                      <a:pt x="350" y="100"/>
                    </a:lnTo>
                    <a:lnTo>
                      <a:pt x="300" y="50"/>
                    </a:lnTo>
                    <a:lnTo>
                      <a:pt x="20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5"/>
              <p:cNvSpPr/>
              <p:nvPr/>
            </p:nvSpPr>
            <p:spPr>
              <a:xfrm>
                <a:off x="4934515" y="1509079"/>
                <a:ext cx="50380" cy="119870"/>
              </a:xfrm>
              <a:custGeom>
                <a:avLst/>
                <a:gdLst/>
                <a:ahLst/>
                <a:cxnLst/>
                <a:rect l="l" t="t" r="r" b="b"/>
                <a:pathLst>
                  <a:path w="1450" h="3450" fill="none" extrusionOk="0">
                    <a:moveTo>
                      <a:pt x="150" y="0"/>
                    </a:moveTo>
                    <a:lnTo>
                      <a:pt x="150" y="0"/>
                    </a:lnTo>
                    <a:lnTo>
                      <a:pt x="150" y="0"/>
                    </a:lnTo>
                    <a:lnTo>
                      <a:pt x="150" y="0"/>
                    </a:lnTo>
                    <a:lnTo>
                      <a:pt x="150" y="0"/>
                    </a:lnTo>
                    <a:lnTo>
                      <a:pt x="100" y="0"/>
                    </a:lnTo>
                    <a:lnTo>
                      <a:pt x="100" y="0"/>
                    </a:lnTo>
                    <a:lnTo>
                      <a:pt x="100" y="0"/>
                    </a:lnTo>
                    <a:lnTo>
                      <a:pt x="100" y="0"/>
                    </a:lnTo>
                    <a:lnTo>
                      <a:pt x="100" y="0"/>
                    </a:lnTo>
                    <a:lnTo>
                      <a:pt x="100" y="0"/>
                    </a:lnTo>
                    <a:lnTo>
                      <a:pt x="0" y="100"/>
                    </a:lnTo>
                    <a:lnTo>
                      <a:pt x="0" y="200"/>
                    </a:lnTo>
                    <a:lnTo>
                      <a:pt x="0" y="200"/>
                    </a:lnTo>
                    <a:lnTo>
                      <a:pt x="0" y="250"/>
                    </a:lnTo>
                    <a:lnTo>
                      <a:pt x="1050" y="2700"/>
                    </a:lnTo>
                    <a:lnTo>
                      <a:pt x="600" y="3150"/>
                    </a:lnTo>
                    <a:lnTo>
                      <a:pt x="600" y="3150"/>
                    </a:lnTo>
                    <a:lnTo>
                      <a:pt x="550" y="3300"/>
                    </a:lnTo>
                    <a:lnTo>
                      <a:pt x="550" y="3300"/>
                    </a:lnTo>
                    <a:lnTo>
                      <a:pt x="550" y="3350"/>
                    </a:lnTo>
                    <a:lnTo>
                      <a:pt x="600" y="3400"/>
                    </a:lnTo>
                    <a:lnTo>
                      <a:pt x="600" y="3400"/>
                    </a:lnTo>
                    <a:lnTo>
                      <a:pt x="700" y="3450"/>
                    </a:lnTo>
                    <a:lnTo>
                      <a:pt x="700" y="3450"/>
                    </a:lnTo>
                    <a:lnTo>
                      <a:pt x="800" y="3450"/>
                    </a:lnTo>
                    <a:lnTo>
                      <a:pt x="850" y="3400"/>
                    </a:lnTo>
                    <a:lnTo>
                      <a:pt x="1450" y="2750"/>
                    </a:lnTo>
                    <a:lnTo>
                      <a:pt x="350" y="100"/>
                    </a:lnTo>
                    <a:lnTo>
                      <a:pt x="350" y="100"/>
                    </a:lnTo>
                    <a:lnTo>
                      <a:pt x="350" y="100"/>
                    </a:lnTo>
                    <a:lnTo>
                      <a:pt x="300" y="50"/>
                    </a:lnTo>
                    <a:lnTo>
                      <a:pt x="200" y="0"/>
                    </a:lnTo>
                    <a:lnTo>
                      <a:pt x="200" y="0"/>
                    </a:lnTo>
                    <a:lnTo>
                      <a:pt x="1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5"/>
              <p:cNvSpPr/>
              <p:nvPr/>
            </p:nvSpPr>
            <p:spPr>
              <a:xfrm>
                <a:off x="4983158" y="1484757"/>
                <a:ext cx="88600" cy="53855"/>
              </a:xfrm>
              <a:custGeom>
                <a:avLst/>
                <a:gdLst/>
                <a:ahLst/>
                <a:cxnLst/>
                <a:rect l="l" t="t" r="r" b="b"/>
                <a:pathLst>
                  <a:path w="2550" h="1550" extrusionOk="0">
                    <a:moveTo>
                      <a:pt x="2350" y="0"/>
                    </a:moveTo>
                    <a:lnTo>
                      <a:pt x="2250" y="50"/>
                    </a:lnTo>
                    <a:lnTo>
                      <a:pt x="2200" y="200"/>
                    </a:lnTo>
                    <a:lnTo>
                      <a:pt x="2200" y="250"/>
                    </a:lnTo>
                    <a:lnTo>
                      <a:pt x="2200" y="400"/>
                    </a:lnTo>
                    <a:lnTo>
                      <a:pt x="2200" y="600"/>
                    </a:lnTo>
                    <a:lnTo>
                      <a:pt x="2100" y="800"/>
                    </a:lnTo>
                    <a:lnTo>
                      <a:pt x="2000" y="900"/>
                    </a:lnTo>
                    <a:lnTo>
                      <a:pt x="1850" y="1000"/>
                    </a:lnTo>
                    <a:lnTo>
                      <a:pt x="1700" y="1100"/>
                    </a:lnTo>
                    <a:lnTo>
                      <a:pt x="1500" y="1150"/>
                    </a:lnTo>
                    <a:lnTo>
                      <a:pt x="1200" y="1200"/>
                    </a:lnTo>
                    <a:lnTo>
                      <a:pt x="1000" y="1150"/>
                    </a:lnTo>
                    <a:lnTo>
                      <a:pt x="800" y="1100"/>
                    </a:lnTo>
                    <a:lnTo>
                      <a:pt x="550" y="950"/>
                    </a:lnTo>
                    <a:lnTo>
                      <a:pt x="400" y="800"/>
                    </a:lnTo>
                    <a:lnTo>
                      <a:pt x="350" y="700"/>
                    </a:lnTo>
                    <a:lnTo>
                      <a:pt x="300" y="600"/>
                    </a:lnTo>
                    <a:lnTo>
                      <a:pt x="200" y="550"/>
                    </a:lnTo>
                    <a:lnTo>
                      <a:pt x="100" y="600"/>
                    </a:lnTo>
                    <a:lnTo>
                      <a:pt x="50" y="650"/>
                    </a:lnTo>
                    <a:lnTo>
                      <a:pt x="0" y="750"/>
                    </a:lnTo>
                    <a:lnTo>
                      <a:pt x="0" y="850"/>
                    </a:lnTo>
                    <a:lnTo>
                      <a:pt x="150" y="1050"/>
                    </a:lnTo>
                    <a:lnTo>
                      <a:pt x="400" y="1300"/>
                    </a:lnTo>
                    <a:lnTo>
                      <a:pt x="550" y="1400"/>
                    </a:lnTo>
                    <a:lnTo>
                      <a:pt x="750" y="1500"/>
                    </a:lnTo>
                    <a:lnTo>
                      <a:pt x="950" y="1550"/>
                    </a:lnTo>
                    <a:lnTo>
                      <a:pt x="1200" y="1550"/>
                    </a:lnTo>
                    <a:lnTo>
                      <a:pt x="1600" y="1500"/>
                    </a:lnTo>
                    <a:lnTo>
                      <a:pt x="2000" y="1350"/>
                    </a:lnTo>
                    <a:lnTo>
                      <a:pt x="2250" y="1150"/>
                    </a:lnTo>
                    <a:lnTo>
                      <a:pt x="2450" y="950"/>
                    </a:lnTo>
                    <a:lnTo>
                      <a:pt x="2500" y="700"/>
                    </a:lnTo>
                    <a:lnTo>
                      <a:pt x="2550" y="550"/>
                    </a:lnTo>
                    <a:lnTo>
                      <a:pt x="2550" y="350"/>
                    </a:lnTo>
                    <a:lnTo>
                      <a:pt x="2550" y="150"/>
                    </a:lnTo>
                    <a:lnTo>
                      <a:pt x="2500" y="50"/>
                    </a:lnTo>
                    <a:lnTo>
                      <a:pt x="235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5"/>
              <p:cNvSpPr/>
              <p:nvPr/>
            </p:nvSpPr>
            <p:spPr>
              <a:xfrm>
                <a:off x="4983158" y="1484757"/>
                <a:ext cx="88600" cy="53855"/>
              </a:xfrm>
              <a:custGeom>
                <a:avLst/>
                <a:gdLst/>
                <a:ahLst/>
                <a:cxnLst/>
                <a:rect l="l" t="t" r="r" b="b"/>
                <a:pathLst>
                  <a:path w="2550" h="1550" fill="none" extrusionOk="0">
                    <a:moveTo>
                      <a:pt x="2350" y="0"/>
                    </a:moveTo>
                    <a:lnTo>
                      <a:pt x="2350" y="0"/>
                    </a:lnTo>
                    <a:lnTo>
                      <a:pt x="2350" y="0"/>
                    </a:lnTo>
                    <a:lnTo>
                      <a:pt x="2350" y="0"/>
                    </a:lnTo>
                    <a:lnTo>
                      <a:pt x="2350" y="0"/>
                    </a:lnTo>
                    <a:lnTo>
                      <a:pt x="2350" y="0"/>
                    </a:lnTo>
                    <a:lnTo>
                      <a:pt x="2350" y="0"/>
                    </a:lnTo>
                    <a:lnTo>
                      <a:pt x="2350" y="0"/>
                    </a:lnTo>
                    <a:lnTo>
                      <a:pt x="2350" y="0"/>
                    </a:lnTo>
                    <a:lnTo>
                      <a:pt x="2350" y="0"/>
                    </a:lnTo>
                    <a:lnTo>
                      <a:pt x="2350" y="0"/>
                    </a:lnTo>
                    <a:lnTo>
                      <a:pt x="2250" y="50"/>
                    </a:lnTo>
                    <a:lnTo>
                      <a:pt x="2200" y="200"/>
                    </a:lnTo>
                    <a:lnTo>
                      <a:pt x="2200" y="200"/>
                    </a:lnTo>
                    <a:lnTo>
                      <a:pt x="2200" y="250"/>
                    </a:lnTo>
                    <a:lnTo>
                      <a:pt x="2200" y="250"/>
                    </a:lnTo>
                    <a:lnTo>
                      <a:pt x="2200" y="400"/>
                    </a:lnTo>
                    <a:lnTo>
                      <a:pt x="2200" y="400"/>
                    </a:lnTo>
                    <a:lnTo>
                      <a:pt x="2200" y="600"/>
                    </a:lnTo>
                    <a:lnTo>
                      <a:pt x="2100" y="800"/>
                    </a:lnTo>
                    <a:lnTo>
                      <a:pt x="2000" y="900"/>
                    </a:lnTo>
                    <a:lnTo>
                      <a:pt x="1850" y="1000"/>
                    </a:lnTo>
                    <a:lnTo>
                      <a:pt x="1700" y="1100"/>
                    </a:lnTo>
                    <a:lnTo>
                      <a:pt x="1500" y="1150"/>
                    </a:lnTo>
                    <a:lnTo>
                      <a:pt x="1500" y="1150"/>
                    </a:lnTo>
                    <a:lnTo>
                      <a:pt x="1500" y="1150"/>
                    </a:lnTo>
                    <a:lnTo>
                      <a:pt x="1500" y="1150"/>
                    </a:lnTo>
                    <a:lnTo>
                      <a:pt x="1500" y="1150"/>
                    </a:lnTo>
                    <a:lnTo>
                      <a:pt x="1500" y="1150"/>
                    </a:lnTo>
                    <a:lnTo>
                      <a:pt x="1200" y="1200"/>
                    </a:lnTo>
                    <a:lnTo>
                      <a:pt x="1200" y="1200"/>
                    </a:lnTo>
                    <a:lnTo>
                      <a:pt x="1200" y="1200"/>
                    </a:lnTo>
                    <a:lnTo>
                      <a:pt x="1200" y="1200"/>
                    </a:lnTo>
                    <a:lnTo>
                      <a:pt x="1200" y="1200"/>
                    </a:lnTo>
                    <a:lnTo>
                      <a:pt x="1200" y="1200"/>
                    </a:lnTo>
                    <a:lnTo>
                      <a:pt x="1200" y="1200"/>
                    </a:lnTo>
                    <a:lnTo>
                      <a:pt x="1000" y="1150"/>
                    </a:lnTo>
                    <a:lnTo>
                      <a:pt x="800" y="1100"/>
                    </a:lnTo>
                    <a:lnTo>
                      <a:pt x="550" y="950"/>
                    </a:lnTo>
                    <a:lnTo>
                      <a:pt x="400" y="800"/>
                    </a:lnTo>
                    <a:lnTo>
                      <a:pt x="350" y="700"/>
                    </a:lnTo>
                    <a:lnTo>
                      <a:pt x="350" y="700"/>
                    </a:lnTo>
                    <a:lnTo>
                      <a:pt x="350" y="700"/>
                    </a:lnTo>
                    <a:lnTo>
                      <a:pt x="350" y="700"/>
                    </a:lnTo>
                    <a:lnTo>
                      <a:pt x="350" y="700"/>
                    </a:lnTo>
                    <a:lnTo>
                      <a:pt x="300" y="600"/>
                    </a:lnTo>
                    <a:lnTo>
                      <a:pt x="200" y="550"/>
                    </a:lnTo>
                    <a:lnTo>
                      <a:pt x="200" y="550"/>
                    </a:lnTo>
                    <a:lnTo>
                      <a:pt x="200" y="550"/>
                    </a:lnTo>
                    <a:lnTo>
                      <a:pt x="200" y="550"/>
                    </a:lnTo>
                    <a:lnTo>
                      <a:pt x="200" y="550"/>
                    </a:lnTo>
                    <a:lnTo>
                      <a:pt x="200" y="550"/>
                    </a:lnTo>
                    <a:lnTo>
                      <a:pt x="200" y="550"/>
                    </a:lnTo>
                    <a:lnTo>
                      <a:pt x="100" y="600"/>
                    </a:lnTo>
                    <a:lnTo>
                      <a:pt x="100" y="600"/>
                    </a:lnTo>
                    <a:lnTo>
                      <a:pt x="100" y="600"/>
                    </a:lnTo>
                    <a:lnTo>
                      <a:pt x="100" y="600"/>
                    </a:lnTo>
                    <a:lnTo>
                      <a:pt x="100" y="600"/>
                    </a:lnTo>
                    <a:lnTo>
                      <a:pt x="50" y="650"/>
                    </a:lnTo>
                    <a:lnTo>
                      <a:pt x="0" y="750"/>
                    </a:lnTo>
                    <a:lnTo>
                      <a:pt x="0" y="750"/>
                    </a:lnTo>
                    <a:lnTo>
                      <a:pt x="0" y="850"/>
                    </a:lnTo>
                    <a:lnTo>
                      <a:pt x="0" y="850"/>
                    </a:lnTo>
                    <a:lnTo>
                      <a:pt x="0" y="850"/>
                    </a:lnTo>
                    <a:lnTo>
                      <a:pt x="0" y="850"/>
                    </a:lnTo>
                    <a:lnTo>
                      <a:pt x="0" y="850"/>
                    </a:lnTo>
                    <a:lnTo>
                      <a:pt x="0" y="850"/>
                    </a:lnTo>
                    <a:lnTo>
                      <a:pt x="150" y="1050"/>
                    </a:lnTo>
                    <a:lnTo>
                      <a:pt x="400" y="1300"/>
                    </a:lnTo>
                    <a:lnTo>
                      <a:pt x="550" y="1400"/>
                    </a:lnTo>
                    <a:lnTo>
                      <a:pt x="750" y="1500"/>
                    </a:lnTo>
                    <a:lnTo>
                      <a:pt x="950" y="1550"/>
                    </a:lnTo>
                    <a:lnTo>
                      <a:pt x="1200" y="1550"/>
                    </a:lnTo>
                    <a:lnTo>
                      <a:pt x="1200" y="1550"/>
                    </a:lnTo>
                    <a:lnTo>
                      <a:pt x="1200" y="1550"/>
                    </a:lnTo>
                    <a:lnTo>
                      <a:pt x="1200" y="1550"/>
                    </a:lnTo>
                    <a:lnTo>
                      <a:pt x="1200" y="1550"/>
                    </a:lnTo>
                    <a:lnTo>
                      <a:pt x="1200" y="1550"/>
                    </a:lnTo>
                    <a:lnTo>
                      <a:pt x="1200" y="1550"/>
                    </a:lnTo>
                    <a:lnTo>
                      <a:pt x="1600" y="1500"/>
                    </a:lnTo>
                    <a:lnTo>
                      <a:pt x="1600" y="1500"/>
                    </a:lnTo>
                    <a:lnTo>
                      <a:pt x="2000" y="1350"/>
                    </a:lnTo>
                    <a:lnTo>
                      <a:pt x="2250" y="1150"/>
                    </a:lnTo>
                    <a:lnTo>
                      <a:pt x="2450" y="950"/>
                    </a:lnTo>
                    <a:lnTo>
                      <a:pt x="2500" y="700"/>
                    </a:lnTo>
                    <a:lnTo>
                      <a:pt x="2500" y="700"/>
                    </a:lnTo>
                    <a:lnTo>
                      <a:pt x="2550" y="550"/>
                    </a:lnTo>
                    <a:lnTo>
                      <a:pt x="2550" y="350"/>
                    </a:lnTo>
                    <a:lnTo>
                      <a:pt x="2550" y="350"/>
                    </a:lnTo>
                    <a:lnTo>
                      <a:pt x="2550" y="150"/>
                    </a:lnTo>
                    <a:lnTo>
                      <a:pt x="2550" y="150"/>
                    </a:lnTo>
                    <a:lnTo>
                      <a:pt x="2550" y="150"/>
                    </a:lnTo>
                    <a:lnTo>
                      <a:pt x="2550" y="150"/>
                    </a:lnTo>
                    <a:lnTo>
                      <a:pt x="2550" y="150"/>
                    </a:lnTo>
                    <a:lnTo>
                      <a:pt x="2550" y="150"/>
                    </a:lnTo>
                    <a:lnTo>
                      <a:pt x="2550" y="150"/>
                    </a:lnTo>
                    <a:lnTo>
                      <a:pt x="2550" y="150"/>
                    </a:lnTo>
                    <a:lnTo>
                      <a:pt x="2500" y="50"/>
                    </a:lnTo>
                    <a:lnTo>
                      <a:pt x="2350" y="0"/>
                    </a:lnTo>
                    <a:lnTo>
                      <a:pt x="2350" y="0"/>
                    </a:lnTo>
                    <a:lnTo>
                      <a:pt x="23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5"/>
              <p:cNvSpPr/>
              <p:nvPr/>
            </p:nvSpPr>
            <p:spPr>
              <a:xfrm>
                <a:off x="4790323" y="1505604"/>
                <a:ext cx="90337" cy="53855"/>
              </a:xfrm>
              <a:custGeom>
                <a:avLst/>
                <a:gdLst/>
                <a:ahLst/>
                <a:cxnLst/>
                <a:rect l="l" t="t" r="r" b="b"/>
                <a:pathLst>
                  <a:path w="2600" h="1550" extrusionOk="0">
                    <a:moveTo>
                      <a:pt x="2350" y="0"/>
                    </a:moveTo>
                    <a:lnTo>
                      <a:pt x="2250" y="50"/>
                    </a:lnTo>
                    <a:lnTo>
                      <a:pt x="2200" y="200"/>
                    </a:lnTo>
                    <a:lnTo>
                      <a:pt x="2200" y="350"/>
                    </a:lnTo>
                    <a:lnTo>
                      <a:pt x="2200" y="550"/>
                    </a:lnTo>
                    <a:lnTo>
                      <a:pt x="2100" y="800"/>
                    </a:lnTo>
                    <a:lnTo>
                      <a:pt x="2000" y="900"/>
                    </a:lnTo>
                    <a:lnTo>
                      <a:pt x="1850" y="1000"/>
                    </a:lnTo>
                    <a:lnTo>
                      <a:pt x="1700" y="1050"/>
                    </a:lnTo>
                    <a:lnTo>
                      <a:pt x="1500" y="1150"/>
                    </a:lnTo>
                    <a:lnTo>
                      <a:pt x="1000" y="1150"/>
                    </a:lnTo>
                    <a:lnTo>
                      <a:pt x="800" y="1100"/>
                    </a:lnTo>
                    <a:lnTo>
                      <a:pt x="550" y="950"/>
                    </a:lnTo>
                    <a:lnTo>
                      <a:pt x="400" y="750"/>
                    </a:lnTo>
                    <a:lnTo>
                      <a:pt x="350" y="700"/>
                    </a:lnTo>
                    <a:lnTo>
                      <a:pt x="350" y="650"/>
                    </a:lnTo>
                    <a:lnTo>
                      <a:pt x="300" y="600"/>
                    </a:lnTo>
                    <a:lnTo>
                      <a:pt x="200" y="550"/>
                    </a:lnTo>
                    <a:lnTo>
                      <a:pt x="100" y="550"/>
                    </a:lnTo>
                    <a:lnTo>
                      <a:pt x="50" y="650"/>
                    </a:lnTo>
                    <a:lnTo>
                      <a:pt x="0" y="750"/>
                    </a:lnTo>
                    <a:lnTo>
                      <a:pt x="0" y="800"/>
                    </a:lnTo>
                    <a:lnTo>
                      <a:pt x="150" y="1050"/>
                    </a:lnTo>
                    <a:lnTo>
                      <a:pt x="400" y="1300"/>
                    </a:lnTo>
                    <a:lnTo>
                      <a:pt x="550" y="1400"/>
                    </a:lnTo>
                    <a:lnTo>
                      <a:pt x="750" y="1450"/>
                    </a:lnTo>
                    <a:lnTo>
                      <a:pt x="950" y="1500"/>
                    </a:lnTo>
                    <a:lnTo>
                      <a:pt x="1200" y="1550"/>
                    </a:lnTo>
                    <a:lnTo>
                      <a:pt x="1600" y="1500"/>
                    </a:lnTo>
                    <a:lnTo>
                      <a:pt x="2000" y="1350"/>
                    </a:lnTo>
                    <a:lnTo>
                      <a:pt x="2250" y="1150"/>
                    </a:lnTo>
                    <a:lnTo>
                      <a:pt x="2450" y="950"/>
                    </a:lnTo>
                    <a:lnTo>
                      <a:pt x="2550" y="700"/>
                    </a:lnTo>
                    <a:lnTo>
                      <a:pt x="2550" y="500"/>
                    </a:lnTo>
                    <a:lnTo>
                      <a:pt x="2600" y="350"/>
                    </a:lnTo>
                    <a:lnTo>
                      <a:pt x="2550" y="150"/>
                    </a:lnTo>
                    <a:lnTo>
                      <a:pt x="2550" y="100"/>
                    </a:lnTo>
                    <a:lnTo>
                      <a:pt x="2500" y="50"/>
                    </a:lnTo>
                    <a:lnTo>
                      <a:pt x="240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5"/>
              <p:cNvSpPr/>
              <p:nvPr/>
            </p:nvSpPr>
            <p:spPr>
              <a:xfrm>
                <a:off x="4790323" y="1505604"/>
                <a:ext cx="90337" cy="53855"/>
              </a:xfrm>
              <a:custGeom>
                <a:avLst/>
                <a:gdLst/>
                <a:ahLst/>
                <a:cxnLst/>
                <a:rect l="l" t="t" r="r" b="b"/>
                <a:pathLst>
                  <a:path w="2600" h="1550" fill="none" extrusionOk="0">
                    <a:moveTo>
                      <a:pt x="2400" y="0"/>
                    </a:moveTo>
                    <a:lnTo>
                      <a:pt x="2400" y="0"/>
                    </a:lnTo>
                    <a:lnTo>
                      <a:pt x="2400" y="0"/>
                    </a:lnTo>
                    <a:lnTo>
                      <a:pt x="2350" y="0"/>
                    </a:lnTo>
                    <a:lnTo>
                      <a:pt x="2350" y="0"/>
                    </a:lnTo>
                    <a:lnTo>
                      <a:pt x="2350" y="0"/>
                    </a:lnTo>
                    <a:lnTo>
                      <a:pt x="2350" y="0"/>
                    </a:lnTo>
                    <a:lnTo>
                      <a:pt x="2250" y="50"/>
                    </a:lnTo>
                    <a:lnTo>
                      <a:pt x="2200" y="200"/>
                    </a:lnTo>
                    <a:lnTo>
                      <a:pt x="2200" y="200"/>
                    </a:lnTo>
                    <a:lnTo>
                      <a:pt x="2200" y="200"/>
                    </a:lnTo>
                    <a:lnTo>
                      <a:pt x="2200" y="200"/>
                    </a:lnTo>
                    <a:lnTo>
                      <a:pt x="2200" y="350"/>
                    </a:lnTo>
                    <a:lnTo>
                      <a:pt x="2200" y="350"/>
                    </a:lnTo>
                    <a:lnTo>
                      <a:pt x="2200" y="550"/>
                    </a:lnTo>
                    <a:lnTo>
                      <a:pt x="2100" y="800"/>
                    </a:lnTo>
                    <a:lnTo>
                      <a:pt x="2000" y="900"/>
                    </a:lnTo>
                    <a:lnTo>
                      <a:pt x="1850" y="1000"/>
                    </a:lnTo>
                    <a:lnTo>
                      <a:pt x="1700" y="1050"/>
                    </a:lnTo>
                    <a:lnTo>
                      <a:pt x="1500" y="1150"/>
                    </a:lnTo>
                    <a:lnTo>
                      <a:pt x="1500" y="1150"/>
                    </a:lnTo>
                    <a:lnTo>
                      <a:pt x="1500" y="1150"/>
                    </a:lnTo>
                    <a:lnTo>
                      <a:pt x="1500" y="1150"/>
                    </a:lnTo>
                    <a:lnTo>
                      <a:pt x="1500" y="1150"/>
                    </a:lnTo>
                    <a:lnTo>
                      <a:pt x="1500" y="1150"/>
                    </a:lnTo>
                    <a:lnTo>
                      <a:pt x="1200" y="1150"/>
                    </a:lnTo>
                    <a:lnTo>
                      <a:pt x="1200" y="1150"/>
                    </a:lnTo>
                    <a:lnTo>
                      <a:pt x="1200" y="1150"/>
                    </a:lnTo>
                    <a:lnTo>
                      <a:pt x="1200" y="1150"/>
                    </a:lnTo>
                    <a:lnTo>
                      <a:pt x="1200" y="1150"/>
                    </a:lnTo>
                    <a:lnTo>
                      <a:pt x="1200" y="1150"/>
                    </a:lnTo>
                    <a:lnTo>
                      <a:pt x="1200" y="1150"/>
                    </a:lnTo>
                    <a:lnTo>
                      <a:pt x="1000" y="1150"/>
                    </a:lnTo>
                    <a:lnTo>
                      <a:pt x="800" y="1100"/>
                    </a:lnTo>
                    <a:lnTo>
                      <a:pt x="550" y="950"/>
                    </a:lnTo>
                    <a:lnTo>
                      <a:pt x="400" y="750"/>
                    </a:lnTo>
                    <a:lnTo>
                      <a:pt x="350" y="700"/>
                    </a:lnTo>
                    <a:lnTo>
                      <a:pt x="350" y="700"/>
                    </a:lnTo>
                    <a:lnTo>
                      <a:pt x="350" y="650"/>
                    </a:lnTo>
                    <a:lnTo>
                      <a:pt x="350" y="650"/>
                    </a:lnTo>
                    <a:lnTo>
                      <a:pt x="350" y="650"/>
                    </a:lnTo>
                    <a:lnTo>
                      <a:pt x="350" y="650"/>
                    </a:lnTo>
                    <a:lnTo>
                      <a:pt x="350" y="650"/>
                    </a:lnTo>
                    <a:lnTo>
                      <a:pt x="350" y="650"/>
                    </a:lnTo>
                    <a:lnTo>
                      <a:pt x="350" y="650"/>
                    </a:lnTo>
                    <a:lnTo>
                      <a:pt x="300" y="600"/>
                    </a:lnTo>
                    <a:lnTo>
                      <a:pt x="200" y="550"/>
                    </a:lnTo>
                    <a:lnTo>
                      <a:pt x="200" y="550"/>
                    </a:lnTo>
                    <a:lnTo>
                      <a:pt x="200" y="550"/>
                    </a:lnTo>
                    <a:lnTo>
                      <a:pt x="200" y="550"/>
                    </a:lnTo>
                    <a:lnTo>
                      <a:pt x="200" y="550"/>
                    </a:lnTo>
                    <a:lnTo>
                      <a:pt x="200" y="550"/>
                    </a:lnTo>
                    <a:lnTo>
                      <a:pt x="200" y="550"/>
                    </a:lnTo>
                    <a:lnTo>
                      <a:pt x="150" y="550"/>
                    </a:lnTo>
                    <a:lnTo>
                      <a:pt x="150" y="550"/>
                    </a:lnTo>
                    <a:lnTo>
                      <a:pt x="100" y="550"/>
                    </a:lnTo>
                    <a:lnTo>
                      <a:pt x="100" y="550"/>
                    </a:lnTo>
                    <a:lnTo>
                      <a:pt x="100" y="550"/>
                    </a:lnTo>
                    <a:lnTo>
                      <a:pt x="50" y="650"/>
                    </a:lnTo>
                    <a:lnTo>
                      <a:pt x="0" y="750"/>
                    </a:lnTo>
                    <a:lnTo>
                      <a:pt x="0" y="750"/>
                    </a:lnTo>
                    <a:lnTo>
                      <a:pt x="0" y="800"/>
                    </a:lnTo>
                    <a:lnTo>
                      <a:pt x="0" y="800"/>
                    </a:lnTo>
                    <a:lnTo>
                      <a:pt x="150" y="1050"/>
                    </a:lnTo>
                    <a:lnTo>
                      <a:pt x="400" y="1300"/>
                    </a:lnTo>
                    <a:lnTo>
                      <a:pt x="550" y="1400"/>
                    </a:lnTo>
                    <a:lnTo>
                      <a:pt x="750" y="1450"/>
                    </a:lnTo>
                    <a:lnTo>
                      <a:pt x="950" y="1500"/>
                    </a:lnTo>
                    <a:lnTo>
                      <a:pt x="1200" y="1550"/>
                    </a:lnTo>
                    <a:lnTo>
                      <a:pt x="1200" y="1550"/>
                    </a:lnTo>
                    <a:lnTo>
                      <a:pt x="1600" y="1500"/>
                    </a:lnTo>
                    <a:lnTo>
                      <a:pt x="1600" y="1500"/>
                    </a:lnTo>
                    <a:lnTo>
                      <a:pt x="2000" y="1350"/>
                    </a:lnTo>
                    <a:lnTo>
                      <a:pt x="2250" y="1150"/>
                    </a:lnTo>
                    <a:lnTo>
                      <a:pt x="2450" y="950"/>
                    </a:lnTo>
                    <a:lnTo>
                      <a:pt x="2550" y="700"/>
                    </a:lnTo>
                    <a:lnTo>
                      <a:pt x="2550" y="700"/>
                    </a:lnTo>
                    <a:lnTo>
                      <a:pt x="2550" y="500"/>
                    </a:lnTo>
                    <a:lnTo>
                      <a:pt x="2600" y="350"/>
                    </a:lnTo>
                    <a:lnTo>
                      <a:pt x="2600" y="350"/>
                    </a:lnTo>
                    <a:lnTo>
                      <a:pt x="2550" y="150"/>
                    </a:lnTo>
                    <a:lnTo>
                      <a:pt x="2550" y="150"/>
                    </a:lnTo>
                    <a:lnTo>
                      <a:pt x="2550" y="150"/>
                    </a:lnTo>
                    <a:lnTo>
                      <a:pt x="2550" y="150"/>
                    </a:lnTo>
                    <a:lnTo>
                      <a:pt x="2550" y="100"/>
                    </a:lnTo>
                    <a:lnTo>
                      <a:pt x="2550" y="100"/>
                    </a:lnTo>
                    <a:lnTo>
                      <a:pt x="2550" y="100"/>
                    </a:lnTo>
                    <a:lnTo>
                      <a:pt x="2550" y="100"/>
                    </a:lnTo>
                    <a:lnTo>
                      <a:pt x="2500" y="50"/>
                    </a:lnTo>
                    <a:lnTo>
                      <a:pt x="2400" y="0"/>
                    </a:lnTo>
                    <a:lnTo>
                      <a:pt x="2400" y="0"/>
                    </a:lnTo>
                    <a:lnTo>
                      <a:pt x="240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5"/>
              <p:cNvSpPr/>
              <p:nvPr/>
            </p:nvSpPr>
            <p:spPr>
              <a:xfrm>
                <a:off x="4939726" y="1401369"/>
                <a:ext cx="158090" cy="66016"/>
              </a:xfrm>
              <a:custGeom>
                <a:avLst/>
                <a:gdLst/>
                <a:ahLst/>
                <a:cxnLst/>
                <a:rect l="l" t="t" r="r" b="b"/>
                <a:pathLst>
                  <a:path w="4550" h="1900" extrusionOk="0">
                    <a:moveTo>
                      <a:pt x="400" y="0"/>
                    </a:moveTo>
                    <a:lnTo>
                      <a:pt x="150" y="50"/>
                    </a:lnTo>
                    <a:lnTo>
                      <a:pt x="100" y="150"/>
                    </a:lnTo>
                    <a:lnTo>
                      <a:pt x="50" y="250"/>
                    </a:lnTo>
                    <a:lnTo>
                      <a:pt x="0" y="450"/>
                    </a:lnTo>
                    <a:lnTo>
                      <a:pt x="50" y="800"/>
                    </a:lnTo>
                    <a:lnTo>
                      <a:pt x="200" y="1200"/>
                    </a:lnTo>
                    <a:lnTo>
                      <a:pt x="350" y="1550"/>
                    </a:lnTo>
                    <a:lnTo>
                      <a:pt x="600" y="1750"/>
                    </a:lnTo>
                    <a:lnTo>
                      <a:pt x="600" y="1800"/>
                    </a:lnTo>
                    <a:lnTo>
                      <a:pt x="750" y="1850"/>
                    </a:lnTo>
                    <a:lnTo>
                      <a:pt x="1050" y="1900"/>
                    </a:lnTo>
                    <a:lnTo>
                      <a:pt x="2700" y="1900"/>
                    </a:lnTo>
                    <a:lnTo>
                      <a:pt x="3600" y="1800"/>
                    </a:lnTo>
                    <a:lnTo>
                      <a:pt x="4000" y="1700"/>
                    </a:lnTo>
                    <a:lnTo>
                      <a:pt x="4250" y="1650"/>
                    </a:lnTo>
                    <a:lnTo>
                      <a:pt x="4450" y="1550"/>
                    </a:lnTo>
                    <a:lnTo>
                      <a:pt x="4500" y="1500"/>
                    </a:lnTo>
                    <a:lnTo>
                      <a:pt x="4550" y="1450"/>
                    </a:lnTo>
                    <a:lnTo>
                      <a:pt x="4550" y="1400"/>
                    </a:lnTo>
                    <a:lnTo>
                      <a:pt x="4550" y="1250"/>
                    </a:lnTo>
                    <a:lnTo>
                      <a:pt x="4500" y="950"/>
                    </a:lnTo>
                    <a:lnTo>
                      <a:pt x="4400" y="600"/>
                    </a:lnTo>
                    <a:lnTo>
                      <a:pt x="4300" y="500"/>
                    </a:lnTo>
                    <a:lnTo>
                      <a:pt x="4200" y="400"/>
                    </a:lnTo>
                    <a:lnTo>
                      <a:pt x="3950" y="300"/>
                    </a:lnTo>
                    <a:lnTo>
                      <a:pt x="3550" y="250"/>
                    </a:lnTo>
                    <a:lnTo>
                      <a:pt x="2450" y="100"/>
                    </a:lnTo>
                    <a:lnTo>
                      <a:pt x="2300" y="100"/>
                    </a:lnTo>
                    <a:lnTo>
                      <a:pt x="2000" y="50"/>
                    </a:lnTo>
                    <a:lnTo>
                      <a:pt x="1700" y="50"/>
                    </a:lnTo>
                    <a:lnTo>
                      <a:pt x="16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5"/>
              <p:cNvSpPr/>
              <p:nvPr/>
            </p:nvSpPr>
            <p:spPr>
              <a:xfrm>
                <a:off x="4939726" y="1401369"/>
                <a:ext cx="158090" cy="66016"/>
              </a:xfrm>
              <a:custGeom>
                <a:avLst/>
                <a:gdLst/>
                <a:ahLst/>
                <a:cxnLst/>
                <a:rect l="l" t="t" r="r" b="b"/>
                <a:pathLst>
                  <a:path w="4550" h="1900" fill="none" extrusionOk="0">
                    <a:moveTo>
                      <a:pt x="850" y="0"/>
                    </a:moveTo>
                    <a:lnTo>
                      <a:pt x="850" y="0"/>
                    </a:lnTo>
                    <a:lnTo>
                      <a:pt x="850" y="0"/>
                    </a:lnTo>
                    <a:lnTo>
                      <a:pt x="850" y="0"/>
                    </a:lnTo>
                    <a:lnTo>
                      <a:pt x="850" y="0"/>
                    </a:lnTo>
                    <a:lnTo>
                      <a:pt x="400" y="0"/>
                    </a:lnTo>
                    <a:lnTo>
                      <a:pt x="150" y="50"/>
                    </a:lnTo>
                    <a:lnTo>
                      <a:pt x="150" y="50"/>
                    </a:lnTo>
                    <a:lnTo>
                      <a:pt x="100" y="150"/>
                    </a:lnTo>
                    <a:lnTo>
                      <a:pt x="50" y="250"/>
                    </a:lnTo>
                    <a:lnTo>
                      <a:pt x="0" y="450"/>
                    </a:lnTo>
                    <a:lnTo>
                      <a:pt x="0" y="450"/>
                    </a:lnTo>
                    <a:lnTo>
                      <a:pt x="50" y="800"/>
                    </a:lnTo>
                    <a:lnTo>
                      <a:pt x="200" y="1200"/>
                    </a:lnTo>
                    <a:lnTo>
                      <a:pt x="350" y="1550"/>
                    </a:lnTo>
                    <a:lnTo>
                      <a:pt x="600" y="1750"/>
                    </a:lnTo>
                    <a:lnTo>
                      <a:pt x="600" y="1750"/>
                    </a:lnTo>
                    <a:lnTo>
                      <a:pt x="600" y="1750"/>
                    </a:lnTo>
                    <a:lnTo>
                      <a:pt x="600" y="1750"/>
                    </a:lnTo>
                    <a:lnTo>
                      <a:pt x="600" y="1750"/>
                    </a:lnTo>
                    <a:lnTo>
                      <a:pt x="600" y="1750"/>
                    </a:lnTo>
                    <a:lnTo>
                      <a:pt x="600" y="1800"/>
                    </a:lnTo>
                    <a:lnTo>
                      <a:pt x="600" y="1800"/>
                    </a:lnTo>
                    <a:lnTo>
                      <a:pt x="600" y="1800"/>
                    </a:lnTo>
                    <a:lnTo>
                      <a:pt x="750" y="1850"/>
                    </a:lnTo>
                    <a:lnTo>
                      <a:pt x="1050" y="1900"/>
                    </a:lnTo>
                    <a:lnTo>
                      <a:pt x="1800" y="1900"/>
                    </a:lnTo>
                    <a:lnTo>
                      <a:pt x="1800" y="1900"/>
                    </a:lnTo>
                    <a:lnTo>
                      <a:pt x="1800" y="1900"/>
                    </a:lnTo>
                    <a:lnTo>
                      <a:pt x="1800" y="1900"/>
                    </a:lnTo>
                    <a:lnTo>
                      <a:pt x="1800" y="1900"/>
                    </a:lnTo>
                    <a:lnTo>
                      <a:pt x="1800" y="1900"/>
                    </a:lnTo>
                    <a:lnTo>
                      <a:pt x="1800" y="1900"/>
                    </a:lnTo>
                    <a:lnTo>
                      <a:pt x="2700" y="1900"/>
                    </a:lnTo>
                    <a:lnTo>
                      <a:pt x="3600" y="1800"/>
                    </a:lnTo>
                    <a:lnTo>
                      <a:pt x="4000" y="1700"/>
                    </a:lnTo>
                    <a:lnTo>
                      <a:pt x="4250" y="1650"/>
                    </a:lnTo>
                    <a:lnTo>
                      <a:pt x="4450" y="1550"/>
                    </a:lnTo>
                    <a:lnTo>
                      <a:pt x="4500" y="1500"/>
                    </a:lnTo>
                    <a:lnTo>
                      <a:pt x="4550" y="1450"/>
                    </a:lnTo>
                    <a:lnTo>
                      <a:pt x="4550" y="1450"/>
                    </a:lnTo>
                    <a:lnTo>
                      <a:pt x="4550" y="1450"/>
                    </a:lnTo>
                    <a:lnTo>
                      <a:pt x="4550" y="1450"/>
                    </a:lnTo>
                    <a:lnTo>
                      <a:pt x="4550" y="1450"/>
                    </a:lnTo>
                    <a:lnTo>
                      <a:pt x="4550" y="1450"/>
                    </a:lnTo>
                    <a:lnTo>
                      <a:pt x="4550" y="1400"/>
                    </a:lnTo>
                    <a:lnTo>
                      <a:pt x="4550" y="1400"/>
                    </a:lnTo>
                    <a:lnTo>
                      <a:pt x="4550" y="1250"/>
                    </a:lnTo>
                    <a:lnTo>
                      <a:pt x="4500" y="950"/>
                    </a:lnTo>
                    <a:lnTo>
                      <a:pt x="4400" y="600"/>
                    </a:lnTo>
                    <a:lnTo>
                      <a:pt x="4300" y="500"/>
                    </a:lnTo>
                    <a:lnTo>
                      <a:pt x="4200" y="400"/>
                    </a:lnTo>
                    <a:lnTo>
                      <a:pt x="4200" y="400"/>
                    </a:lnTo>
                    <a:lnTo>
                      <a:pt x="4200" y="400"/>
                    </a:lnTo>
                    <a:lnTo>
                      <a:pt x="4200" y="400"/>
                    </a:lnTo>
                    <a:lnTo>
                      <a:pt x="3950" y="300"/>
                    </a:lnTo>
                    <a:lnTo>
                      <a:pt x="3550" y="250"/>
                    </a:lnTo>
                    <a:lnTo>
                      <a:pt x="2450" y="100"/>
                    </a:lnTo>
                    <a:lnTo>
                      <a:pt x="2450" y="100"/>
                    </a:lnTo>
                    <a:lnTo>
                      <a:pt x="2400" y="100"/>
                    </a:lnTo>
                    <a:lnTo>
                      <a:pt x="2400" y="100"/>
                    </a:lnTo>
                    <a:lnTo>
                      <a:pt x="2300" y="100"/>
                    </a:lnTo>
                    <a:lnTo>
                      <a:pt x="2300" y="100"/>
                    </a:lnTo>
                    <a:lnTo>
                      <a:pt x="2000" y="50"/>
                    </a:lnTo>
                    <a:lnTo>
                      <a:pt x="2000" y="50"/>
                    </a:lnTo>
                    <a:lnTo>
                      <a:pt x="2000" y="50"/>
                    </a:lnTo>
                    <a:lnTo>
                      <a:pt x="2000" y="50"/>
                    </a:lnTo>
                    <a:lnTo>
                      <a:pt x="1850" y="50"/>
                    </a:lnTo>
                    <a:lnTo>
                      <a:pt x="1850" y="50"/>
                    </a:lnTo>
                    <a:lnTo>
                      <a:pt x="1800" y="50"/>
                    </a:lnTo>
                    <a:lnTo>
                      <a:pt x="1800" y="50"/>
                    </a:lnTo>
                    <a:lnTo>
                      <a:pt x="1700" y="50"/>
                    </a:lnTo>
                    <a:lnTo>
                      <a:pt x="1700" y="50"/>
                    </a:lnTo>
                    <a:lnTo>
                      <a:pt x="1650" y="0"/>
                    </a:lnTo>
                    <a:lnTo>
                      <a:pt x="1650" y="0"/>
                    </a:lnTo>
                    <a:lnTo>
                      <a:pt x="8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5"/>
              <p:cNvSpPr/>
              <p:nvPr/>
            </p:nvSpPr>
            <p:spPr>
              <a:xfrm>
                <a:off x="4734731" y="1399632"/>
                <a:ext cx="144192" cy="95549"/>
              </a:xfrm>
              <a:custGeom>
                <a:avLst/>
                <a:gdLst/>
                <a:ahLst/>
                <a:cxnLst/>
                <a:rect l="l" t="t" r="r" b="b"/>
                <a:pathLst>
                  <a:path w="4150" h="2750" extrusionOk="0">
                    <a:moveTo>
                      <a:pt x="3800" y="0"/>
                    </a:moveTo>
                    <a:lnTo>
                      <a:pt x="3450" y="50"/>
                    </a:lnTo>
                    <a:lnTo>
                      <a:pt x="3000" y="200"/>
                    </a:lnTo>
                    <a:lnTo>
                      <a:pt x="1900" y="650"/>
                    </a:lnTo>
                    <a:lnTo>
                      <a:pt x="800" y="1150"/>
                    </a:lnTo>
                    <a:lnTo>
                      <a:pt x="350" y="1350"/>
                    </a:lnTo>
                    <a:lnTo>
                      <a:pt x="100" y="1500"/>
                    </a:lnTo>
                    <a:lnTo>
                      <a:pt x="100" y="1550"/>
                    </a:lnTo>
                    <a:lnTo>
                      <a:pt x="0" y="1750"/>
                    </a:lnTo>
                    <a:lnTo>
                      <a:pt x="0" y="1950"/>
                    </a:lnTo>
                    <a:lnTo>
                      <a:pt x="0" y="2200"/>
                    </a:lnTo>
                    <a:lnTo>
                      <a:pt x="50" y="2400"/>
                    </a:lnTo>
                    <a:lnTo>
                      <a:pt x="100" y="2650"/>
                    </a:lnTo>
                    <a:lnTo>
                      <a:pt x="150" y="2700"/>
                    </a:lnTo>
                    <a:lnTo>
                      <a:pt x="200" y="2700"/>
                    </a:lnTo>
                    <a:lnTo>
                      <a:pt x="450" y="2750"/>
                    </a:lnTo>
                    <a:lnTo>
                      <a:pt x="1150" y="2700"/>
                    </a:lnTo>
                    <a:lnTo>
                      <a:pt x="2000" y="2500"/>
                    </a:lnTo>
                    <a:lnTo>
                      <a:pt x="2850" y="2250"/>
                    </a:lnTo>
                    <a:lnTo>
                      <a:pt x="3550" y="2000"/>
                    </a:lnTo>
                    <a:lnTo>
                      <a:pt x="3600" y="2000"/>
                    </a:lnTo>
                    <a:lnTo>
                      <a:pt x="3600" y="1950"/>
                    </a:lnTo>
                    <a:lnTo>
                      <a:pt x="3900" y="1850"/>
                    </a:lnTo>
                    <a:lnTo>
                      <a:pt x="3950" y="1800"/>
                    </a:lnTo>
                    <a:lnTo>
                      <a:pt x="3950" y="1750"/>
                    </a:lnTo>
                    <a:lnTo>
                      <a:pt x="4050" y="1600"/>
                    </a:lnTo>
                    <a:lnTo>
                      <a:pt x="4100" y="1400"/>
                    </a:lnTo>
                    <a:lnTo>
                      <a:pt x="4150" y="900"/>
                    </a:lnTo>
                    <a:lnTo>
                      <a:pt x="4150" y="600"/>
                    </a:lnTo>
                    <a:lnTo>
                      <a:pt x="4100" y="300"/>
                    </a:lnTo>
                    <a:lnTo>
                      <a:pt x="4000" y="100"/>
                    </a:lnTo>
                    <a:lnTo>
                      <a:pt x="385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5"/>
              <p:cNvSpPr/>
              <p:nvPr/>
            </p:nvSpPr>
            <p:spPr>
              <a:xfrm>
                <a:off x="4734731" y="1399632"/>
                <a:ext cx="144192" cy="95549"/>
              </a:xfrm>
              <a:custGeom>
                <a:avLst/>
                <a:gdLst/>
                <a:ahLst/>
                <a:cxnLst/>
                <a:rect l="l" t="t" r="r" b="b"/>
                <a:pathLst>
                  <a:path w="4150" h="2750" fill="none" extrusionOk="0">
                    <a:moveTo>
                      <a:pt x="3800" y="0"/>
                    </a:moveTo>
                    <a:lnTo>
                      <a:pt x="3800" y="0"/>
                    </a:lnTo>
                    <a:lnTo>
                      <a:pt x="3800" y="0"/>
                    </a:lnTo>
                    <a:lnTo>
                      <a:pt x="3450" y="50"/>
                    </a:lnTo>
                    <a:lnTo>
                      <a:pt x="3000" y="200"/>
                    </a:lnTo>
                    <a:lnTo>
                      <a:pt x="1900" y="650"/>
                    </a:lnTo>
                    <a:lnTo>
                      <a:pt x="800" y="1150"/>
                    </a:lnTo>
                    <a:lnTo>
                      <a:pt x="350" y="1350"/>
                    </a:lnTo>
                    <a:lnTo>
                      <a:pt x="100" y="1500"/>
                    </a:lnTo>
                    <a:lnTo>
                      <a:pt x="100" y="150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100" y="1550"/>
                    </a:lnTo>
                    <a:lnTo>
                      <a:pt x="0" y="1750"/>
                    </a:lnTo>
                    <a:lnTo>
                      <a:pt x="0" y="1950"/>
                    </a:lnTo>
                    <a:lnTo>
                      <a:pt x="0" y="1950"/>
                    </a:lnTo>
                    <a:lnTo>
                      <a:pt x="0" y="2200"/>
                    </a:lnTo>
                    <a:lnTo>
                      <a:pt x="50" y="2400"/>
                    </a:lnTo>
                    <a:lnTo>
                      <a:pt x="100" y="2650"/>
                    </a:lnTo>
                    <a:lnTo>
                      <a:pt x="100" y="2650"/>
                    </a:lnTo>
                    <a:lnTo>
                      <a:pt x="100" y="2650"/>
                    </a:lnTo>
                    <a:lnTo>
                      <a:pt x="100" y="2650"/>
                    </a:lnTo>
                    <a:lnTo>
                      <a:pt x="100" y="2650"/>
                    </a:lnTo>
                    <a:lnTo>
                      <a:pt x="150" y="2700"/>
                    </a:lnTo>
                    <a:lnTo>
                      <a:pt x="200" y="2700"/>
                    </a:lnTo>
                    <a:lnTo>
                      <a:pt x="450" y="2750"/>
                    </a:lnTo>
                    <a:lnTo>
                      <a:pt x="450" y="2750"/>
                    </a:lnTo>
                    <a:lnTo>
                      <a:pt x="450" y="2750"/>
                    </a:lnTo>
                    <a:lnTo>
                      <a:pt x="450" y="2750"/>
                    </a:lnTo>
                    <a:lnTo>
                      <a:pt x="450" y="2750"/>
                    </a:lnTo>
                    <a:lnTo>
                      <a:pt x="1150" y="2700"/>
                    </a:lnTo>
                    <a:lnTo>
                      <a:pt x="2000" y="2500"/>
                    </a:lnTo>
                    <a:lnTo>
                      <a:pt x="2850" y="2250"/>
                    </a:lnTo>
                    <a:lnTo>
                      <a:pt x="3550" y="2000"/>
                    </a:lnTo>
                    <a:lnTo>
                      <a:pt x="3550" y="2000"/>
                    </a:lnTo>
                    <a:lnTo>
                      <a:pt x="3550" y="2000"/>
                    </a:lnTo>
                    <a:lnTo>
                      <a:pt x="3550" y="2000"/>
                    </a:lnTo>
                    <a:lnTo>
                      <a:pt x="3600" y="2000"/>
                    </a:lnTo>
                    <a:lnTo>
                      <a:pt x="3600" y="2000"/>
                    </a:lnTo>
                    <a:lnTo>
                      <a:pt x="3600" y="1950"/>
                    </a:lnTo>
                    <a:lnTo>
                      <a:pt x="3600" y="1950"/>
                    </a:lnTo>
                    <a:lnTo>
                      <a:pt x="3600" y="1950"/>
                    </a:lnTo>
                    <a:lnTo>
                      <a:pt x="3600" y="1950"/>
                    </a:lnTo>
                    <a:lnTo>
                      <a:pt x="3900" y="1850"/>
                    </a:lnTo>
                    <a:lnTo>
                      <a:pt x="3900" y="1850"/>
                    </a:lnTo>
                    <a:lnTo>
                      <a:pt x="3900" y="1850"/>
                    </a:lnTo>
                    <a:lnTo>
                      <a:pt x="3900" y="1850"/>
                    </a:lnTo>
                    <a:lnTo>
                      <a:pt x="3950" y="1800"/>
                    </a:lnTo>
                    <a:lnTo>
                      <a:pt x="3950" y="1800"/>
                    </a:lnTo>
                    <a:lnTo>
                      <a:pt x="3950" y="1800"/>
                    </a:lnTo>
                    <a:lnTo>
                      <a:pt x="3950" y="1800"/>
                    </a:lnTo>
                    <a:lnTo>
                      <a:pt x="3950" y="1800"/>
                    </a:lnTo>
                    <a:lnTo>
                      <a:pt x="3950" y="1800"/>
                    </a:lnTo>
                    <a:lnTo>
                      <a:pt x="3950" y="1750"/>
                    </a:lnTo>
                    <a:lnTo>
                      <a:pt x="3950" y="1750"/>
                    </a:lnTo>
                    <a:lnTo>
                      <a:pt x="3950" y="1750"/>
                    </a:lnTo>
                    <a:lnTo>
                      <a:pt x="3950" y="1750"/>
                    </a:lnTo>
                    <a:lnTo>
                      <a:pt x="3950" y="1750"/>
                    </a:lnTo>
                    <a:lnTo>
                      <a:pt x="3950" y="1750"/>
                    </a:lnTo>
                    <a:lnTo>
                      <a:pt x="4050" y="1600"/>
                    </a:lnTo>
                    <a:lnTo>
                      <a:pt x="4100" y="1400"/>
                    </a:lnTo>
                    <a:lnTo>
                      <a:pt x="4150" y="900"/>
                    </a:lnTo>
                    <a:lnTo>
                      <a:pt x="4150" y="900"/>
                    </a:lnTo>
                    <a:lnTo>
                      <a:pt x="4150" y="600"/>
                    </a:lnTo>
                    <a:lnTo>
                      <a:pt x="4100" y="300"/>
                    </a:lnTo>
                    <a:lnTo>
                      <a:pt x="4000" y="100"/>
                    </a:lnTo>
                    <a:lnTo>
                      <a:pt x="3850" y="0"/>
                    </a:lnTo>
                    <a:lnTo>
                      <a:pt x="3850" y="0"/>
                    </a:lnTo>
                    <a:lnTo>
                      <a:pt x="3850" y="0"/>
                    </a:lnTo>
                    <a:lnTo>
                      <a:pt x="3850" y="0"/>
                    </a:lnTo>
                    <a:lnTo>
                      <a:pt x="3800" y="0"/>
                    </a:lnTo>
                    <a:lnTo>
                      <a:pt x="3800" y="0"/>
                    </a:lnTo>
                    <a:lnTo>
                      <a:pt x="380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5"/>
              <p:cNvSpPr/>
              <p:nvPr/>
            </p:nvSpPr>
            <p:spPr>
              <a:xfrm>
                <a:off x="4891083" y="1417005"/>
                <a:ext cx="13898" cy="41694"/>
              </a:xfrm>
              <a:custGeom>
                <a:avLst/>
                <a:gdLst/>
                <a:ahLst/>
                <a:cxnLst/>
                <a:rect l="l" t="t" r="r" b="b"/>
                <a:pathLst>
                  <a:path w="400" h="1200" extrusionOk="0">
                    <a:moveTo>
                      <a:pt x="350" y="0"/>
                    </a:moveTo>
                    <a:lnTo>
                      <a:pt x="300" y="50"/>
                    </a:lnTo>
                    <a:lnTo>
                      <a:pt x="250" y="100"/>
                    </a:lnTo>
                    <a:lnTo>
                      <a:pt x="150" y="250"/>
                    </a:lnTo>
                    <a:lnTo>
                      <a:pt x="50" y="650"/>
                    </a:lnTo>
                    <a:lnTo>
                      <a:pt x="0" y="1050"/>
                    </a:lnTo>
                    <a:lnTo>
                      <a:pt x="50" y="1150"/>
                    </a:lnTo>
                    <a:lnTo>
                      <a:pt x="150" y="1200"/>
                    </a:lnTo>
                    <a:lnTo>
                      <a:pt x="200" y="1150"/>
                    </a:lnTo>
                    <a:lnTo>
                      <a:pt x="250" y="1100"/>
                    </a:lnTo>
                    <a:lnTo>
                      <a:pt x="350" y="900"/>
                    </a:lnTo>
                    <a:lnTo>
                      <a:pt x="400" y="650"/>
                    </a:lnTo>
                    <a:lnTo>
                      <a:pt x="400" y="350"/>
                    </a:lnTo>
                    <a:lnTo>
                      <a:pt x="400" y="100"/>
                    </a:lnTo>
                    <a:lnTo>
                      <a:pt x="35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5"/>
              <p:cNvSpPr/>
              <p:nvPr/>
            </p:nvSpPr>
            <p:spPr>
              <a:xfrm>
                <a:off x="4891083" y="1417005"/>
                <a:ext cx="13898" cy="41694"/>
              </a:xfrm>
              <a:custGeom>
                <a:avLst/>
                <a:gdLst/>
                <a:ahLst/>
                <a:cxnLst/>
                <a:rect l="l" t="t" r="r" b="b"/>
                <a:pathLst>
                  <a:path w="400" h="1200" fill="none" extrusionOk="0">
                    <a:moveTo>
                      <a:pt x="350" y="0"/>
                    </a:moveTo>
                    <a:lnTo>
                      <a:pt x="350" y="0"/>
                    </a:lnTo>
                    <a:lnTo>
                      <a:pt x="350" y="0"/>
                    </a:lnTo>
                    <a:lnTo>
                      <a:pt x="300" y="50"/>
                    </a:lnTo>
                    <a:lnTo>
                      <a:pt x="300" y="50"/>
                    </a:lnTo>
                    <a:lnTo>
                      <a:pt x="250" y="100"/>
                    </a:lnTo>
                    <a:lnTo>
                      <a:pt x="150" y="250"/>
                    </a:lnTo>
                    <a:lnTo>
                      <a:pt x="50" y="650"/>
                    </a:lnTo>
                    <a:lnTo>
                      <a:pt x="0" y="1050"/>
                    </a:lnTo>
                    <a:lnTo>
                      <a:pt x="50" y="1150"/>
                    </a:lnTo>
                    <a:lnTo>
                      <a:pt x="150" y="1200"/>
                    </a:lnTo>
                    <a:lnTo>
                      <a:pt x="150" y="1200"/>
                    </a:lnTo>
                    <a:lnTo>
                      <a:pt x="150" y="1200"/>
                    </a:lnTo>
                    <a:lnTo>
                      <a:pt x="200" y="1150"/>
                    </a:lnTo>
                    <a:lnTo>
                      <a:pt x="250" y="1100"/>
                    </a:lnTo>
                    <a:lnTo>
                      <a:pt x="350" y="900"/>
                    </a:lnTo>
                    <a:lnTo>
                      <a:pt x="400" y="650"/>
                    </a:lnTo>
                    <a:lnTo>
                      <a:pt x="400" y="350"/>
                    </a:lnTo>
                    <a:lnTo>
                      <a:pt x="400" y="350"/>
                    </a:lnTo>
                    <a:lnTo>
                      <a:pt x="400" y="100"/>
                    </a:lnTo>
                    <a:lnTo>
                      <a:pt x="350" y="0"/>
                    </a:lnTo>
                    <a:lnTo>
                      <a:pt x="350" y="0"/>
                    </a:lnTo>
                    <a:lnTo>
                      <a:pt x="350" y="0"/>
                    </a:lnTo>
                    <a:lnTo>
                      <a:pt x="350" y="0"/>
                    </a:lnTo>
                    <a:lnTo>
                      <a:pt x="350" y="0"/>
                    </a:lnTo>
                    <a:lnTo>
                      <a:pt x="3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5"/>
              <p:cNvSpPr/>
              <p:nvPr/>
            </p:nvSpPr>
            <p:spPr>
              <a:xfrm>
                <a:off x="4915405" y="1434377"/>
                <a:ext cx="13898" cy="24322"/>
              </a:xfrm>
              <a:custGeom>
                <a:avLst/>
                <a:gdLst/>
                <a:ahLst/>
                <a:cxnLst/>
                <a:rect l="l" t="t" r="r" b="b"/>
                <a:pathLst>
                  <a:path w="400" h="700" extrusionOk="0">
                    <a:moveTo>
                      <a:pt x="0" y="0"/>
                    </a:moveTo>
                    <a:lnTo>
                      <a:pt x="0" y="50"/>
                    </a:lnTo>
                    <a:lnTo>
                      <a:pt x="0" y="150"/>
                    </a:lnTo>
                    <a:lnTo>
                      <a:pt x="50" y="400"/>
                    </a:lnTo>
                    <a:lnTo>
                      <a:pt x="150" y="600"/>
                    </a:lnTo>
                    <a:lnTo>
                      <a:pt x="200" y="650"/>
                    </a:lnTo>
                    <a:lnTo>
                      <a:pt x="300" y="700"/>
                    </a:lnTo>
                    <a:lnTo>
                      <a:pt x="350" y="700"/>
                    </a:lnTo>
                    <a:lnTo>
                      <a:pt x="400" y="650"/>
                    </a:lnTo>
                    <a:lnTo>
                      <a:pt x="400" y="600"/>
                    </a:lnTo>
                    <a:lnTo>
                      <a:pt x="400" y="400"/>
                    </a:lnTo>
                    <a:lnTo>
                      <a:pt x="200" y="100"/>
                    </a:lnTo>
                    <a:lnTo>
                      <a:pt x="100" y="0"/>
                    </a:lnTo>
                    <a:close/>
                  </a:path>
                </a:pathLst>
              </a:custGeom>
              <a:solidFill>
                <a:srgbClr val="775E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5"/>
              <p:cNvSpPr/>
              <p:nvPr/>
            </p:nvSpPr>
            <p:spPr>
              <a:xfrm>
                <a:off x="4915405" y="1434377"/>
                <a:ext cx="13898" cy="24322"/>
              </a:xfrm>
              <a:custGeom>
                <a:avLst/>
                <a:gdLst/>
                <a:ahLst/>
                <a:cxnLst/>
                <a:rect l="l" t="t" r="r" b="b"/>
                <a:pathLst>
                  <a:path w="400" h="700" fill="none" extrusionOk="0">
                    <a:moveTo>
                      <a:pt x="50" y="0"/>
                    </a:moveTo>
                    <a:lnTo>
                      <a:pt x="50" y="0"/>
                    </a:lnTo>
                    <a:lnTo>
                      <a:pt x="50" y="0"/>
                    </a:lnTo>
                    <a:lnTo>
                      <a:pt x="50" y="0"/>
                    </a:lnTo>
                    <a:lnTo>
                      <a:pt x="50" y="0"/>
                    </a:lnTo>
                    <a:lnTo>
                      <a:pt x="50" y="0"/>
                    </a:lnTo>
                    <a:lnTo>
                      <a:pt x="50" y="0"/>
                    </a:lnTo>
                    <a:lnTo>
                      <a:pt x="0" y="0"/>
                    </a:lnTo>
                    <a:lnTo>
                      <a:pt x="0" y="0"/>
                    </a:lnTo>
                    <a:lnTo>
                      <a:pt x="0" y="50"/>
                    </a:lnTo>
                    <a:lnTo>
                      <a:pt x="0" y="150"/>
                    </a:lnTo>
                    <a:lnTo>
                      <a:pt x="50" y="400"/>
                    </a:lnTo>
                    <a:lnTo>
                      <a:pt x="150" y="600"/>
                    </a:lnTo>
                    <a:lnTo>
                      <a:pt x="200" y="650"/>
                    </a:lnTo>
                    <a:lnTo>
                      <a:pt x="300" y="700"/>
                    </a:lnTo>
                    <a:lnTo>
                      <a:pt x="300" y="700"/>
                    </a:lnTo>
                    <a:lnTo>
                      <a:pt x="300" y="700"/>
                    </a:lnTo>
                    <a:lnTo>
                      <a:pt x="300" y="700"/>
                    </a:lnTo>
                    <a:lnTo>
                      <a:pt x="300" y="700"/>
                    </a:lnTo>
                    <a:lnTo>
                      <a:pt x="300" y="700"/>
                    </a:lnTo>
                    <a:lnTo>
                      <a:pt x="300" y="700"/>
                    </a:lnTo>
                    <a:lnTo>
                      <a:pt x="350" y="700"/>
                    </a:lnTo>
                    <a:lnTo>
                      <a:pt x="350" y="700"/>
                    </a:lnTo>
                    <a:lnTo>
                      <a:pt x="350" y="700"/>
                    </a:lnTo>
                    <a:lnTo>
                      <a:pt x="400" y="650"/>
                    </a:lnTo>
                    <a:lnTo>
                      <a:pt x="400" y="600"/>
                    </a:lnTo>
                    <a:lnTo>
                      <a:pt x="400" y="400"/>
                    </a:lnTo>
                    <a:lnTo>
                      <a:pt x="400" y="400"/>
                    </a:lnTo>
                    <a:lnTo>
                      <a:pt x="200" y="100"/>
                    </a:lnTo>
                    <a:lnTo>
                      <a:pt x="100" y="0"/>
                    </a:lnTo>
                    <a:lnTo>
                      <a:pt x="50" y="0"/>
                    </a:lnTo>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5"/>
              <p:cNvSpPr/>
              <p:nvPr/>
            </p:nvSpPr>
            <p:spPr>
              <a:xfrm>
                <a:off x="5007479" y="3894323"/>
                <a:ext cx="173725" cy="361348"/>
              </a:xfrm>
              <a:custGeom>
                <a:avLst/>
                <a:gdLst/>
                <a:ahLst/>
                <a:cxnLst/>
                <a:rect l="l" t="t" r="r" b="b"/>
                <a:pathLst>
                  <a:path w="5000" h="10400" fill="none" extrusionOk="0">
                    <a:moveTo>
                      <a:pt x="5000" y="0"/>
                    </a:moveTo>
                    <a:lnTo>
                      <a:pt x="450" y="1000"/>
                    </a:lnTo>
                    <a:lnTo>
                      <a:pt x="0" y="10400"/>
                    </a:lnTo>
                    <a:lnTo>
                      <a:pt x="4850" y="10400"/>
                    </a:lnTo>
                    <a:lnTo>
                      <a:pt x="500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 name="Google Shape;787;p45"/>
            <p:cNvGrpSpPr/>
            <p:nvPr/>
          </p:nvGrpSpPr>
          <p:grpSpPr>
            <a:xfrm rot="-300150">
              <a:off x="6032933" y="389778"/>
              <a:ext cx="637356" cy="847383"/>
              <a:chOff x="5471100" y="764900"/>
              <a:chExt cx="637350" cy="847375"/>
            </a:xfrm>
          </p:grpSpPr>
          <p:sp>
            <p:nvSpPr>
              <p:cNvPr id="788" name="Google Shape;788;p45"/>
              <p:cNvSpPr/>
              <p:nvPr/>
            </p:nvSpPr>
            <p:spPr>
              <a:xfrm>
                <a:off x="5471100" y="764900"/>
                <a:ext cx="637350" cy="608525"/>
              </a:xfrm>
              <a:custGeom>
                <a:avLst/>
                <a:gdLst/>
                <a:ahLst/>
                <a:cxnLst/>
                <a:rect l="l" t="t" r="r" b="b"/>
                <a:pathLst>
                  <a:path w="25494" h="24341" extrusionOk="0">
                    <a:moveTo>
                      <a:pt x="12051" y="0"/>
                    </a:moveTo>
                    <a:lnTo>
                      <a:pt x="11427" y="48"/>
                    </a:lnTo>
                    <a:lnTo>
                      <a:pt x="10803" y="144"/>
                    </a:lnTo>
                    <a:lnTo>
                      <a:pt x="10178" y="240"/>
                    </a:lnTo>
                    <a:lnTo>
                      <a:pt x="9554" y="384"/>
                    </a:lnTo>
                    <a:lnTo>
                      <a:pt x="8930" y="528"/>
                    </a:lnTo>
                    <a:lnTo>
                      <a:pt x="8354" y="720"/>
                    </a:lnTo>
                    <a:lnTo>
                      <a:pt x="7778" y="961"/>
                    </a:lnTo>
                    <a:lnTo>
                      <a:pt x="7202" y="1201"/>
                    </a:lnTo>
                    <a:lnTo>
                      <a:pt x="6674" y="1441"/>
                    </a:lnTo>
                    <a:lnTo>
                      <a:pt x="5618" y="2065"/>
                    </a:lnTo>
                    <a:lnTo>
                      <a:pt x="4609" y="2785"/>
                    </a:lnTo>
                    <a:lnTo>
                      <a:pt x="3697" y="3553"/>
                    </a:lnTo>
                    <a:lnTo>
                      <a:pt x="2881" y="4417"/>
                    </a:lnTo>
                    <a:lnTo>
                      <a:pt x="2497" y="4897"/>
                    </a:lnTo>
                    <a:lnTo>
                      <a:pt x="2161" y="5377"/>
                    </a:lnTo>
                    <a:lnTo>
                      <a:pt x="1825" y="5857"/>
                    </a:lnTo>
                    <a:lnTo>
                      <a:pt x="1537" y="6386"/>
                    </a:lnTo>
                    <a:lnTo>
                      <a:pt x="1249" y="6866"/>
                    </a:lnTo>
                    <a:lnTo>
                      <a:pt x="961" y="7442"/>
                    </a:lnTo>
                    <a:lnTo>
                      <a:pt x="769" y="7970"/>
                    </a:lnTo>
                    <a:lnTo>
                      <a:pt x="529" y="8546"/>
                    </a:lnTo>
                    <a:lnTo>
                      <a:pt x="385" y="9122"/>
                    </a:lnTo>
                    <a:lnTo>
                      <a:pt x="241" y="9698"/>
                    </a:lnTo>
                    <a:lnTo>
                      <a:pt x="145" y="10322"/>
                    </a:lnTo>
                    <a:lnTo>
                      <a:pt x="49" y="10898"/>
                    </a:lnTo>
                    <a:lnTo>
                      <a:pt x="1" y="11523"/>
                    </a:lnTo>
                    <a:lnTo>
                      <a:pt x="1" y="12147"/>
                    </a:lnTo>
                    <a:lnTo>
                      <a:pt x="1" y="12771"/>
                    </a:lnTo>
                    <a:lnTo>
                      <a:pt x="49" y="13395"/>
                    </a:lnTo>
                    <a:lnTo>
                      <a:pt x="145" y="14019"/>
                    </a:lnTo>
                    <a:lnTo>
                      <a:pt x="241" y="14595"/>
                    </a:lnTo>
                    <a:lnTo>
                      <a:pt x="385" y="15219"/>
                    </a:lnTo>
                    <a:lnTo>
                      <a:pt x="529" y="15795"/>
                    </a:lnTo>
                    <a:lnTo>
                      <a:pt x="769" y="16371"/>
                    </a:lnTo>
                    <a:lnTo>
                      <a:pt x="961" y="16900"/>
                    </a:lnTo>
                    <a:lnTo>
                      <a:pt x="1249" y="17428"/>
                    </a:lnTo>
                    <a:lnTo>
                      <a:pt x="1537" y="17956"/>
                    </a:lnTo>
                    <a:lnTo>
                      <a:pt x="1825" y="18484"/>
                    </a:lnTo>
                    <a:lnTo>
                      <a:pt x="2161" y="18964"/>
                    </a:lnTo>
                    <a:lnTo>
                      <a:pt x="2497" y="19444"/>
                    </a:lnTo>
                    <a:lnTo>
                      <a:pt x="2881" y="19924"/>
                    </a:lnTo>
                    <a:lnTo>
                      <a:pt x="3697" y="20788"/>
                    </a:lnTo>
                    <a:lnTo>
                      <a:pt x="4609" y="21556"/>
                    </a:lnTo>
                    <a:lnTo>
                      <a:pt x="5618" y="22277"/>
                    </a:lnTo>
                    <a:lnTo>
                      <a:pt x="6674" y="22853"/>
                    </a:lnTo>
                    <a:lnTo>
                      <a:pt x="7202" y="23141"/>
                    </a:lnTo>
                    <a:lnTo>
                      <a:pt x="7778" y="23381"/>
                    </a:lnTo>
                    <a:lnTo>
                      <a:pt x="8354" y="23621"/>
                    </a:lnTo>
                    <a:lnTo>
                      <a:pt x="8930" y="23813"/>
                    </a:lnTo>
                    <a:lnTo>
                      <a:pt x="9554" y="23957"/>
                    </a:lnTo>
                    <a:lnTo>
                      <a:pt x="10178" y="24101"/>
                    </a:lnTo>
                    <a:lnTo>
                      <a:pt x="10803" y="24197"/>
                    </a:lnTo>
                    <a:lnTo>
                      <a:pt x="11427" y="24293"/>
                    </a:lnTo>
                    <a:lnTo>
                      <a:pt x="12051" y="24341"/>
                    </a:lnTo>
                    <a:lnTo>
                      <a:pt x="13395" y="24341"/>
                    </a:lnTo>
                    <a:lnTo>
                      <a:pt x="14019" y="24293"/>
                    </a:lnTo>
                    <a:lnTo>
                      <a:pt x="14691" y="24197"/>
                    </a:lnTo>
                    <a:lnTo>
                      <a:pt x="15315" y="24101"/>
                    </a:lnTo>
                    <a:lnTo>
                      <a:pt x="15940" y="23957"/>
                    </a:lnTo>
                    <a:lnTo>
                      <a:pt x="16516" y="23813"/>
                    </a:lnTo>
                    <a:lnTo>
                      <a:pt x="17092" y="23621"/>
                    </a:lnTo>
                    <a:lnTo>
                      <a:pt x="17716" y="23381"/>
                    </a:lnTo>
                    <a:lnTo>
                      <a:pt x="18244" y="23141"/>
                    </a:lnTo>
                    <a:lnTo>
                      <a:pt x="18820" y="22853"/>
                    </a:lnTo>
                    <a:lnTo>
                      <a:pt x="19876" y="22277"/>
                    </a:lnTo>
                    <a:lnTo>
                      <a:pt x="20837" y="21556"/>
                    </a:lnTo>
                    <a:lnTo>
                      <a:pt x="21749" y="20788"/>
                    </a:lnTo>
                    <a:lnTo>
                      <a:pt x="22565" y="19924"/>
                    </a:lnTo>
                    <a:lnTo>
                      <a:pt x="22949" y="19444"/>
                    </a:lnTo>
                    <a:lnTo>
                      <a:pt x="23285" y="18964"/>
                    </a:lnTo>
                    <a:lnTo>
                      <a:pt x="23621" y="18484"/>
                    </a:lnTo>
                    <a:lnTo>
                      <a:pt x="23957" y="17956"/>
                    </a:lnTo>
                    <a:lnTo>
                      <a:pt x="24245" y="17428"/>
                    </a:lnTo>
                    <a:lnTo>
                      <a:pt x="24485" y="16900"/>
                    </a:lnTo>
                    <a:lnTo>
                      <a:pt x="24725" y="16371"/>
                    </a:lnTo>
                    <a:lnTo>
                      <a:pt x="24917" y="15795"/>
                    </a:lnTo>
                    <a:lnTo>
                      <a:pt x="25061" y="15219"/>
                    </a:lnTo>
                    <a:lnTo>
                      <a:pt x="25205" y="14595"/>
                    </a:lnTo>
                    <a:lnTo>
                      <a:pt x="25349" y="14019"/>
                    </a:lnTo>
                    <a:lnTo>
                      <a:pt x="25397" y="13395"/>
                    </a:lnTo>
                    <a:lnTo>
                      <a:pt x="25445" y="12771"/>
                    </a:lnTo>
                    <a:lnTo>
                      <a:pt x="25493" y="12147"/>
                    </a:lnTo>
                    <a:lnTo>
                      <a:pt x="25445" y="11523"/>
                    </a:lnTo>
                    <a:lnTo>
                      <a:pt x="25397" y="10898"/>
                    </a:lnTo>
                    <a:lnTo>
                      <a:pt x="25349" y="10322"/>
                    </a:lnTo>
                    <a:lnTo>
                      <a:pt x="25205" y="9698"/>
                    </a:lnTo>
                    <a:lnTo>
                      <a:pt x="25061" y="9122"/>
                    </a:lnTo>
                    <a:lnTo>
                      <a:pt x="24917" y="8546"/>
                    </a:lnTo>
                    <a:lnTo>
                      <a:pt x="24725" y="7970"/>
                    </a:lnTo>
                    <a:lnTo>
                      <a:pt x="24485" y="7442"/>
                    </a:lnTo>
                    <a:lnTo>
                      <a:pt x="24245" y="6866"/>
                    </a:lnTo>
                    <a:lnTo>
                      <a:pt x="23957" y="6386"/>
                    </a:lnTo>
                    <a:lnTo>
                      <a:pt x="23621" y="5857"/>
                    </a:lnTo>
                    <a:lnTo>
                      <a:pt x="23285" y="5377"/>
                    </a:lnTo>
                    <a:lnTo>
                      <a:pt x="22949" y="4897"/>
                    </a:lnTo>
                    <a:lnTo>
                      <a:pt x="22565" y="4417"/>
                    </a:lnTo>
                    <a:lnTo>
                      <a:pt x="21749" y="3553"/>
                    </a:lnTo>
                    <a:lnTo>
                      <a:pt x="20837" y="2785"/>
                    </a:lnTo>
                    <a:lnTo>
                      <a:pt x="19876" y="2065"/>
                    </a:lnTo>
                    <a:lnTo>
                      <a:pt x="18820" y="1441"/>
                    </a:lnTo>
                    <a:lnTo>
                      <a:pt x="18244" y="1201"/>
                    </a:lnTo>
                    <a:lnTo>
                      <a:pt x="17716" y="961"/>
                    </a:lnTo>
                    <a:lnTo>
                      <a:pt x="17092" y="720"/>
                    </a:lnTo>
                    <a:lnTo>
                      <a:pt x="16516" y="528"/>
                    </a:lnTo>
                    <a:lnTo>
                      <a:pt x="15940" y="384"/>
                    </a:lnTo>
                    <a:lnTo>
                      <a:pt x="15315" y="240"/>
                    </a:lnTo>
                    <a:lnTo>
                      <a:pt x="14691" y="144"/>
                    </a:lnTo>
                    <a:lnTo>
                      <a:pt x="14019" y="48"/>
                    </a:lnTo>
                    <a:lnTo>
                      <a:pt x="1339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5"/>
              <p:cNvSpPr/>
              <p:nvPr/>
            </p:nvSpPr>
            <p:spPr>
              <a:xfrm>
                <a:off x="5471100" y="764900"/>
                <a:ext cx="637350" cy="608525"/>
              </a:xfrm>
              <a:custGeom>
                <a:avLst/>
                <a:gdLst/>
                <a:ahLst/>
                <a:cxnLst/>
                <a:rect l="l" t="t" r="r" b="b"/>
                <a:pathLst>
                  <a:path w="25494" h="24341" fill="none" extrusionOk="0">
                    <a:moveTo>
                      <a:pt x="25493" y="12147"/>
                    </a:moveTo>
                    <a:lnTo>
                      <a:pt x="25493" y="12147"/>
                    </a:lnTo>
                    <a:lnTo>
                      <a:pt x="25445" y="12771"/>
                    </a:lnTo>
                    <a:lnTo>
                      <a:pt x="25397" y="13395"/>
                    </a:lnTo>
                    <a:lnTo>
                      <a:pt x="25349" y="14019"/>
                    </a:lnTo>
                    <a:lnTo>
                      <a:pt x="25205" y="14595"/>
                    </a:lnTo>
                    <a:lnTo>
                      <a:pt x="25061" y="15219"/>
                    </a:lnTo>
                    <a:lnTo>
                      <a:pt x="24917" y="15795"/>
                    </a:lnTo>
                    <a:lnTo>
                      <a:pt x="24725" y="16371"/>
                    </a:lnTo>
                    <a:lnTo>
                      <a:pt x="24485" y="16900"/>
                    </a:lnTo>
                    <a:lnTo>
                      <a:pt x="24245" y="17428"/>
                    </a:lnTo>
                    <a:lnTo>
                      <a:pt x="23957" y="17956"/>
                    </a:lnTo>
                    <a:lnTo>
                      <a:pt x="23621" y="18484"/>
                    </a:lnTo>
                    <a:lnTo>
                      <a:pt x="23285" y="18964"/>
                    </a:lnTo>
                    <a:lnTo>
                      <a:pt x="22949" y="19444"/>
                    </a:lnTo>
                    <a:lnTo>
                      <a:pt x="22565" y="19924"/>
                    </a:lnTo>
                    <a:lnTo>
                      <a:pt x="21749" y="20788"/>
                    </a:lnTo>
                    <a:lnTo>
                      <a:pt x="20837" y="21556"/>
                    </a:lnTo>
                    <a:lnTo>
                      <a:pt x="19876" y="22277"/>
                    </a:lnTo>
                    <a:lnTo>
                      <a:pt x="18820" y="22853"/>
                    </a:lnTo>
                    <a:lnTo>
                      <a:pt x="18244" y="23141"/>
                    </a:lnTo>
                    <a:lnTo>
                      <a:pt x="17716" y="23381"/>
                    </a:lnTo>
                    <a:lnTo>
                      <a:pt x="17092" y="23621"/>
                    </a:lnTo>
                    <a:lnTo>
                      <a:pt x="16516" y="23813"/>
                    </a:lnTo>
                    <a:lnTo>
                      <a:pt x="15940" y="23957"/>
                    </a:lnTo>
                    <a:lnTo>
                      <a:pt x="15315" y="24101"/>
                    </a:lnTo>
                    <a:lnTo>
                      <a:pt x="14691" y="24197"/>
                    </a:lnTo>
                    <a:lnTo>
                      <a:pt x="14019" y="24293"/>
                    </a:lnTo>
                    <a:lnTo>
                      <a:pt x="13395" y="24341"/>
                    </a:lnTo>
                    <a:lnTo>
                      <a:pt x="12723" y="24341"/>
                    </a:lnTo>
                    <a:lnTo>
                      <a:pt x="12723" y="24341"/>
                    </a:lnTo>
                    <a:lnTo>
                      <a:pt x="12051" y="24341"/>
                    </a:lnTo>
                    <a:lnTo>
                      <a:pt x="11427" y="24293"/>
                    </a:lnTo>
                    <a:lnTo>
                      <a:pt x="10803" y="24197"/>
                    </a:lnTo>
                    <a:lnTo>
                      <a:pt x="10178" y="24101"/>
                    </a:lnTo>
                    <a:lnTo>
                      <a:pt x="9554" y="23957"/>
                    </a:lnTo>
                    <a:lnTo>
                      <a:pt x="8930" y="23813"/>
                    </a:lnTo>
                    <a:lnTo>
                      <a:pt x="8354" y="23621"/>
                    </a:lnTo>
                    <a:lnTo>
                      <a:pt x="7778" y="23381"/>
                    </a:lnTo>
                    <a:lnTo>
                      <a:pt x="7202" y="23141"/>
                    </a:lnTo>
                    <a:lnTo>
                      <a:pt x="6674" y="22853"/>
                    </a:lnTo>
                    <a:lnTo>
                      <a:pt x="5618" y="22277"/>
                    </a:lnTo>
                    <a:lnTo>
                      <a:pt x="4609" y="21556"/>
                    </a:lnTo>
                    <a:lnTo>
                      <a:pt x="3697" y="20788"/>
                    </a:lnTo>
                    <a:lnTo>
                      <a:pt x="2881" y="19924"/>
                    </a:lnTo>
                    <a:lnTo>
                      <a:pt x="2497" y="19444"/>
                    </a:lnTo>
                    <a:lnTo>
                      <a:pt x="2161" y="18964"/>
                    </a:lnTo>
                    <a:lnTo>
                      <a:pt x="1825" y="18484"/>
                    </a:lnTo>
                    <a:lnTo>
                      <a:pt x="1537" y="17956"/>
                    </a:lnTo>
                    <a:lnTo>
                      <a:pt x="1249" y="17428"/>
                    </a:lnTo>
                    <a:lnTo>
                      <a:pt x="961" y="16900"/>
                    </a:lnTo>
                    <a:lnTo>
                      <a:pt x="769" y="16371"/>
                    </a:lnTo>
                    <a:lnTo>
                      <a:pt x="529" y="15795"/>
                    </a:lnTo>
                    <a:lnTo>
                      <a:pt x="385" y="15219"/>
                    </a:lnTo>
                    <a:lnTo>
                      <a:pt x="241" y="14595"/>
                    </a:lnTo>
                    <a:lnTo>
                      <a:pt x="145" y="14019"/>
                    </a:lnTo>
                    <a:lnTo>
                      <a:pt x="49" y="13395"/>
                    </a:lnTo>
                    <a:lnTo>
                      <a:pt x="1" y="12771"/>
                    </a:lnTo>
                    <a:lnTo>
                      <a:pt x="1" y="12147"/>
                    </a:lnTo>
                    <a:lnTo>
                      <a:pt x="1" y="12147"/>
                    </a:lnTo>
                    <a:lnTo>
                      <a:pt x="1" y="11523"/>
                    </a:lnTo>
                    <a:lnTo>
                      <a:pt x="49" y="10898"/>
                    </a:lnTo>
                    <a:lnTo>
                      <a:pt x="145" y="10322"/>
                    </a:lnTo>
                    <a:lnTo>
                      <a:pt x="241" y="9698"/>
                    </a:lnTo>
                    <a:lnTo>
                      <a:pt x="385" y="9122"/>
                    </a:lnTo>
                    <a:lnTo>
                      <a:pt x="529" y="8546"/>
                    </a:lnTo>
                    <a:lnTo>
                      <a:pt x="769" y="7970"/>
                    </a:lnTo>
                    <a:lnTo>
                      <a:pt x="961" y="7442"/>
                    </a:lnTo>
                    <a:lnTo>
                      <a:pt x="1249" y="6866"/>
                    </a:lnTo>
                    <a:lnTo>
                      <a:pt x="1537" y="6386"/>
                    </a:lnTo>
                    <a:lnTo>
                      <a:pt x="1825" y="5857"/>
                    </a:lnTo>
                    <a:lnTo>
                      <a:pt x="2161" y="5377"/>
                    </a:lnTo>
                    <a:lnTo>
                      <a:pt x="2497" y="4897"/>
                    </a:lnTo>
                    <a:lnTo>
                      <a:pt x="2881" y="4417"/>
                    </a:lnTo>
                    <a:lnTo>
                      <a:pt x="3697" y="3553"/>
                    </a:lnTo>
                    <a:lnTo>
                      <a:pt x="4609" y="2785"/>
                    </a:lnTo>
                    <a:lnTo>
                      <a:pt x="5618" y="2065"/>
                    </a:lnTo>
                    <a:lnTo>
                      <a:pt x="6674" y="1441"/>
                    </a:lnTo>
                    <a:lnTo>
                      <a:pt x="7202" y="1201"/>
                    </a:lnTo>
                    <a:lnTo>
                      <a:pt x="7778" y="961"/>
                    </a:lnTo>
                    <a:lnTo>
                      <a:pt x="8354" y="720"/>
                    </a:lnTo>
                    <a:lnTo>
                      <a:pt x="8930" y="528"/>
                    </a:lnTo>
                    <a:lnTo>
                      <a:pt x="9554" y="384"/>
                    </a:lnTo>
                    <a:lnTo>
                      <a:pt x="10178" y="240"/>
                    </a:lnTo>
                    <a:lnTo>
                      <a:pt x="10803" y="144"/>
                    </a:lnTo>
                    <a:lnTo>
                      <a:pt x="11427" y="48"/>
                    </a:lnTo>
                    <a:lnTo>
                      <a:pt x="12051" y="0"/>
                    </a:lnTo>
                    <a:lnTo>
                      <a:pt x="12723" y="0"/>
                    </a:lnTo>
                    <a:lnTo>
                      <a:pt x="12723" y="0"/>
                    </a:lnTo>
                    <a:lnTo>
                      <a:pt x="13395" y="0"/>
                    </a:lnTo>
                    <a:lnTo>
                      <a:pt x="14019" y="48"/>
                    </a:lnTo>
                    <a:lnTo>
                      <a:pt x="14691" y="144"/>
                    </a:lnTo>
                    <a:lnTo>
                      <a:pt x="15315" y="240"/>
                    </a:lnTo>
                    <a:lnTo>
                      <a:pt x="15940" y="384"/>
                    </a:lnTo>
                    <a:lnTo>
                      <a:pt x="16516" y="528"/>
                    </a:lnTo>
                    <a:lnTo>
                      <a:pt x="17092" y="720"/>
                    </a:lnTo>
                    <a:lnTo>
                      <a:pt x="17716" y="961"/>
                    </a:lnTo>
                    <a:lnTo>
                      <a:pt x="18244" y="1201"/>
                    </a:lnTo>
                    <a:lnTo>
                      <a:pt x="18820" y="1441"/>
                    </a:lnTo>
                    <a:lnTo>
                      <a:pt x="19876" y="2065"/>
                    </a:lnTo>
                    <a:lnTo>
                      <a:pt x="20837" y="2785"/>
                    </a:lnTo>
                    <a:lnTo>
                      <a:pt x="21749" y="3553"/>
                    </a:lnTo>
                    <a:lnTo>
                      <a:pt x="22565" y="4417"/>
                    </a:lnTo>
                    <a:lnTo>
                      <a:pt x="22949" y="4897"/>
                    </a:lnTo>
                    <a:lnTo>
                      <a:pt x="23285" y="5377"/>
                    </a:lnTo>
                    <a:lnTo>
                      <a:pt x="23621" y="5857"/>
                    </a:lnTo>
                    <a:lnTo>
                      <a:pt x="23957" y="6386"/>
                    </a:lnTo>
                    <a:lnTo>
                      <a:pt x="24245" y="6866"/>
                    </a:lnTo>
                    <a:lnTo>
                      <a:pt x="24485" y="7442"/>
                    </a:lnTo>
                    <a:lnTo>
                      <a:pt x="24725" y="7970"/>
                    </a:lnTo>
                    <a:lnTo>
                      <a:pt x="24917" y="8546"/>
                    </a:lnTo>
                    <a:lnTo>
                      <a:pt x="25061" y="9122"/>
                    </a:lnTo>
                    <a:lnTo>
                      <a:pt x="25205" y="9698"/>
                    </a:lnTo>
                    <a:lnTo>
                      <a:pt x="25349" y="10322"/>
                    </a:lnTo>
                    <a:lnTo>
                      <a:pt x="25397" y="10898"/>
                    </a:lnTo>
                    <a:lnTo>
                      <a:pt x="25445" y="11523"/>
                    </a:lnTo>
                    <a:lnTo>
                      <a:pt x="25493" y="121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5"/>
              <p:cNvSpPr/>
              <p:nvPr/>
            </p:nvSpPr>
            <p:spPr>
              <a:xfrm>
                <a:off x="5574325" y="863325"/>
                <a:ext cx="430900" cy="411700"/>
              </a:xfrm>
              <a:custGeom>
                <a:avLst/>
                <a:gdLst/>
                <a:ahLst/>
                <a:cxnLst/>
                <a:rect l="l" t="t" r="r" b="b"/>
                <a:pathLst>
                  <a:path w="17236" h="16468" extrusionOk="0">
                    <a:moveTo>
                      <a:pt x="8594" y="0"/>
                    </a:move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5"/>
              <p:cNvSpPr/>
              <p:nvPr/>
            </p:nvSpPr>
            <p:spPr>
              <a:xfrm>
                <a:off x="5574325" y="863325"/>
                <a:ext cx="430900" cy="411700"/>
              </a:xfrm>
              <a:custGeom>
                <a:avLst/>
                <a:gdLst/>
                <a:ahLst/>
                <a:cxnLst/>
                <a:rect l="l" t="t" r="r" b="b"/>
                <a:pathLst>
                  <a:path w="17236" h="16468" fill="none" extrusionOk="0">
                    <a:moveTo>
                      <a:pt x="8594" y="0"/>
                    </a:moveTo>
                    <a:lnTo>
                      <a:pt x="8594" y="0"/>
                    </a:ln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5"/>
              <p:cNvSpPr/>
              <p:nvPr/>
            </p:nvSpPr>
            <p:spPr>
              <a:xfrm>
                <a:off x="5828775" y="990550"/>
                <a:ext cx="72025" cy="68425"/>
              </a:xfrm>
              <a:custGeom>
                <a:avLst/>
                <a:gdLst/>
                <a:ahLst/>
                <a:cxnLst/>
                <a:rect l="l" t="t" r="r" b="b"/>
                <a:pathLst>
                  <a:path w="2881" h="2737" extrusionOk="0">
                    <a:moveTo>
                      <a:pt x="1441" y="0"/>
                    </a:moveTo>
                    <a:lnTo>
                      <a:pt x="1152" y="48"/>
                    </a:lnTo>
                    <a:lnTo>
                      <a:pt x="864" y="144"/>
                    </a:lnTo>
                    <a:lnTo>
                      <a:pt x="624" y="240"/>
                    </a:lnTo>
                    <a:lnTo>
                      <a:pt x="432" y="432"/>
                    </a:lnTo>
                    <a:lnTo>
                      <a:pt x="240" y="624"/>
                    </a:lnTo>
                    <a:lnTo>
                      <a:pt x="144" y="864"/>
                    </a:lnTo>
                    <a:lnTo>
                      <a:pt x="48" y="1104"/>
                    </a:lnTo>
                    <a:lnTo>
                      <a:pt x="0" y="1392"/>
                    </a:lnTo>
                    <a:lnTo>
                      <a:pt x="48" y="1632"/>
                    </a:lnTo>
                    <a:lnTo>
                      <a:pt x="144" y="1920"/>
                    </a:lnTo>
                    <a:lnTo>
                      <a:pt x="240" y="2112"/>
                    </a:lnTo>
                    <a:lnTo>
                      <a:pt x="432" y="2352"/>
                    </a:lnTo>
                    <a:lnTo>
                      <a:pt x="624" y="2497"/>
                    </a:lnTo>
                    <a:lnTo>
                      <a:pt x="864" y="2641"/>
                    </a:lnTo>
                    <a:lnTo>
                      <a:pt x="1152" y="2689"/>
                    </a:lnTo>
                    <a:lnTo>
                      <a:pt x="1441" y="2737"/>
                    </a:lnTo>
                    <a:lnTo>
                      <a:pt x="1729" y="2689"/>
                    </a:lnTo>
                    <a:lnTo>
                      <a:pt x="1969" y="2641"/>
                    </a:lnTo>
                    <a:lnTo>
                      <a:pt x="2209" y="2497"/>
                    </a:lnTo>
                    <a:lnTo>
                      <a:pt x="2449" y="2352"/>
                    </a:lnTo>
                    <a:lnTo>
                      <a:pt x="2593" y="2112"/>
                    </a:lnTo>
                    <a:lnTo>
                      <a:pt x="2737" y="1920"/>
                    </a:lnTo>
                    <a:lnTo>
                      <a:pt x="2833" y="1632"/>
                    </a:lnTo>
                    <a:lnTo>
                      <a:pt x="2881" y="1392"/>
                    </a:lnTo>
                    <a:lnTo>
                      <a:pt x="2833" y="1104"/>
                    </a:lnTo>
                    <a:lnTo>
                      <a:pt x="2737" y="864"/>
                    </a:lnTo>
                    <a:lnTo>
                      <a:pt x="2593" y="624"/>
                    </a:lnTo>
                    <a:lnTo>
                      <a:pt x="2449" y="432"/>
                    </a:lnTo>
                    <a:lnTo>
                      <a:pt x="2209" y="240"/>
                    </a:lnTo>
                    <a:lnTo>
                      <a:pt x="1969" y="144"/>
                    </a:lnTo>
                    <a:lnTo>
                      <a:pt x="1729" y="48"/>
                    </a:lnTo>
                    <a:lnTo>
                      <a:pt x="144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5"/>
              <p:cNvSpPr/>
              <p:nvPr/>
            </p:nvSpPr>
            <p:spPr>
              <a:xfrm>
                <a:off x="5687150" y="990550"/>
                <a:ext cx="70825" cy="68425"/>
              </a:xfrm>
              <a:custGeom>
                <a:avLst/>
                <a:gdLst/>
                <a:ahLst/>
                <a:cxnLst/>
                <a:rect l="l" t="t" r="r" b="b"/>
                <a:pathLst>
                  <a:path w="2833" h="2737" extrusionOk="0">
                    <a:moveTo>
                      <a:pt x="1392" y="0"/>
                    </a:moveTo>
                    <a:lnTo>
                      <a:pt x="1104" y="48"/>
                    </a:lnTo>
                    <a:lnTo>
                      <a:pt x="864" y="144"/>
                    </a:lnTo>
                    <a:lnTo>
                      <a:pt x="624" y="240"/>
                    </a:lnTo>
                    <a:lnTo>
                      <a:pt x="384" y="432"/>
                    </a:lnTo>
                    <a:lnTo>
                      <a:pt x="240" y="624"/>
                    </a:lnTo>
                    <a:lnTo>
                      <a:pt x="96" y="864"/>
                    </a:lnTo>
                    <a:lnTo>
                      <a:pt x="0" y="1104"/>
                    </a:lnTo>
                    <a:lnTo>
                      <a:pt x="0" y="1392"/>
                    </a:lnTo>
                    <a:lnTo>
                      <a:pt x="0" y="1632"/>
                    </a:lnTo>
                    <a:lnTo>
                      <a:pt x="96" y="1920"/>
                    </a:lnTo>
                    <a:lnTo>
                      <a:pt x="240" y="2112"/>
                    </a:lnTo>
                    <a:lnTo>
                      <a:pt x="384" y="2352"/>
                    </a:lnTo>
                    <a:lnTo>
                      <a:pt x="624" y="2497"/>
                    </a:lnTo>
                    <a:lnTo>
                      <a:pt x="864" y="2641"/>
                    </a:lnTo>
                    <a:lnTo>
                      <a:pt x="1104" y="2689"/>
                    </a:lnTo>
                    <a:lnTo>
                      <a:pt x="1392" y="2737"/>
                    </a:lnTo>
                    <a:lnTo>
                      <a:pt x="1681" y="2689"/>
                    </a:lnTo>
                    <a:lnTo>
                      <a:pt x="1969" y="2641"/>
                    </a:lnTo>
                    <a:lnTo>
                      <a:pt x="2209" y="2497"/>
                    </a:lnTo>
                    <a:lnTo>
                      <a:pt x="2401" y="2352"/>
                    </a:lnTo>
                    <a:lnTo>
                      <a:pt x="2593" y="2112"/>
                    </a:lnTo>
                    <a:lnTo>
                      <a:pt x="2689" y="1920"/>
                    </a:lnTo>
                    <a:lnTo>
                      <a:pt x="2785" y="1632"/>
                    </a:lnTo>
                    <a:lnTo>
                      <a:pt x="2833" y="1392"/>
                    </a:lnTo>
                    <a:lnTo>
                      <a:pt x="2785" y="1104"/>
                    </a:lnTo>
                    <a:lnTo>
                      <a:pt x="2689" y="864"/>
                    </a:lnTo>
                    <a:lnTo>
                      <a:pt x="2593" y="624"/>
                    </a:lnTo>
                    <a:lnTo>
                      <a:pt x="2401" y="432"/>
                    </a:lnTo>
                    <a:lnTo>
                      <a:pt x="2209" y="240"/>
                    </a:lnTo>
                    <a:lnTo>
                      <a:pt x="1969" y="144"/>
                    </a:lnTo>
                    <a:lnTo>
                      <a:pt x="1681" y="48"/>
                    </a:lnTo>
                    <a:lnTo>
                      <a:pt x="13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5"/>
              <p:cNvSpPr/>
              <p:nvPr/>
            </p:nvSpPr>
            <p:spPr>
              <a:xfrm>
                <a:off x="5701550" y="1084150"/>
                <a:ext cx="177650" cy="36050"/>
              </a:xfrm>
              <a:custGeom>
                <a:avLst/>
                <a:gdLst/>
                <a:ahLst/>
                <a:cxnLst/>
                <a:rect l="l" t="t" r="r" b="b"/>
                <a:pathLst>
                  <a:path w="7106" h="1442" extrusionOk="0">
                    <a:moveTo>
                      <a:pt x="3361" y="1"/>
                    </a:moveTo>
                    <a:lnTo>
                      <a:pt x="2833" y="49"/>
                    </a:lnTo>
                    <a:lnTo>
                      <a:pt x="2305" y="145"/>
                    </a:lnTo>
                    <a:lnTo>
                      <a:pt x="1825" y="289"/>
                    </a:lnTo>
                    <a:lnTo>
                      <a:pt x="1393" y="433"/>
                    </a:lnTo>
                    <a:lnTo>
                      <a:pt x="720" y="721"/>
                    </a:lnTo>
                    <a:lnTo>
                      <a:pt x="240" y="961"/>
                    </a:lnTo>
                    <a:lnTo>
                      <a:pt x="96" y="1105"/>
                    </a:lnTo>
                    <a:lnTo>
                      <a:pt x="0" y="1153"/>
                    </a:lnTo>
                    <a:lnTo>
                      <a:pt x="0" y="1201"/>
                    </a:lnTo>
                    <a:lnTo>
                      <a:pt x="0" y="1297"/>
                    </a:lnTo>
                    <a:lnTo>
                      <a:pt x="48" y="1345"/>
                    </a:lnTo>
                    <a:lnTo>
                      <a:pt x="96" y="1393"/>
                    </a:lnTo>
                    <a:lnTo>
                      <a:pt x="144" y="1441"/>
                    </a:lnTo>
                    <a:lnTo>
                      <a:pt x="240" y="1441"/>
                    </a:lnTo>
                    <a:lnTo>
                      <a:pt x="288" y="1393"/>
                    </a:lnTo>
                    <a:lnTo>
                      <a:pt x="480" y="1297"/>
                    </a:lnTo>
                    <a:lnTo>
                      <a:pt x="960" y="1057"/>
                    </a:lnTo>
                    <a:lnTo>
                      <a:pt x="1585" y="769"/>
                    </a:lnTo>
                    <a:lnTo>
                      <a:pt x="2017" y="625"/>
                    </a:lnTo>
                    <a:lnTo>
                      <a:pt x="2449" y="529"/>
                    </a:lnTo>
                    <a:lnTo>
                      <a:pt x="2929" y="433"/>
                    </a:lnTo>
                    <a:lnTo>
                      <a:pt x="3409" y="385"/>
                    </a:lnTo>
                    <a:lnTo>
                      <a:pt x="3937" y="385"/>
                    </a:lnTo>
                    <a:lnTo>
                      <a:pt x="4465" y="433"/>
                    </a:lnTo>
                    <a:lnTo>
                      <a:pt x="5041" y="529"/>
                    </a:lnTo>
                    <a:lnTo>
                      <a:pt x="5617" y="721"/>
                    </a:lnTo>
                    <a:lnTo>
                      <a:pt x="6193" y="1009"/>
                    </a:lnTo>
                    <a:lnTo>
                      <a:pt x="6770" y="1393"/>
                    </a:lnTo>
                    <a:lnTo>
                      <a:pt x="6914" y="1441"/>
                    </a:lnTo>
                    <a:lnTo>
                      <a:pt x="6962" y="1393"/>
                    </a:lnTo>
                    <a:lnTo>
                      <a:pt x="7058" y="1345"/>
                    </a:lnTo>
                    <a:lnTo>
                      <a:pt x="7106" y="1297"/>
                    </a:lnTo>
                    <a:lnTo>
                      <a:pt x="7106" y="1201"/>
                    </a:lnTo>
                    <a:lnTo>
                      <a:pt x="7058" y="1153"/>
                    </a:lnTo>
                    <a:lnTo>
                      <a:pt x="7010" y="1105"/>
                    </a:lnTo>
                    <a:lnTo>
                      <a:pt x="6386" y="673"/>
                    </a:lnTo>
                    <a:lnTo>
                      <a:pt x="5761" y="385"/>
                    </a:lnTo>
                    <a:lnTo>
                      <a:pt x="5137" y="193"/>
                    </a:lnTo>
                    <a:lnTo>
                      <a:pt x="4561" y="49"/>
                    </a:lnTo>
                    <a:lnTo>
                      <a:pt x="393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5"/>
              <p:cNvSpPr/>
              <p:nvPr/>
            </p:nvSpPr>
            <p:spPr>
              <a:xfrm>
                <a:off x="5823975" y="1425025"/>
                <a:ext cx="85225" cy="81625"/>
              </a:xfrm>
              <a:custGeom>
                <a:avLst/>
                <a:gdLst/>
                <a:ahLst/>
                <a:cxnLst/>
                <a:rect l="l" t="t" r="r" b="b"/>
                <a:pathLst>
                  <a:path w="3409" h="3265" extrusionOk="0">
                    <a:moveTo>
                      <a:pt x="1681" y="0"/>
                    </a:moveTo>
                    <a:lnTo>
                      <a:pt x="1344" y="48"/>
                    </a:lnTo>
                    <a:lnTo>
                      <a:pt x="1008" y="144"/>
                    </a:lnTo>
                    <a:lnTo>
                      <a:pt x="720" y="288"/>
                    </a:lnTo>
                    <a:lnTo>
                      <a:pt x="480" y="480"/>
                    </a:lnTo>
                    <a:lnTo>
                      <a:pt x="288" y="720"/>
                    </a:lnTo>
                    <a:lnTo>
                      <a:pt x="96" y="1008"/>
                    </a:lnTo>
                    <a:lnTo>
                      <a:pt x="0" y="1297"/>
                    </a:lnTo>
                    <a:lnTo>
                      <a:pt x="0" y="1633"/>
                    </a:lnTo>
                    <a:lnTo>
                      <a:pt x="0" y="1969"/>
                    </a:lnTo>
                    <a:lnTo>
                      <a:pt x="96" y="2257"/>
                    </a:lnTo>
                    <a:lnTo>
                      <a:pt x="288" y="2545"/>
                    </a:lnTo>
                    <a:lnTo>
                      <a:pt x="480" y="2785"/>
                    </a:lnTo>
                    <a:lnTo>
                      <a:pt x="720" y="2977"/>
                    </a:lnTo>
                    <a:lnTo>
                      <a:pt x="1008" y="3169"/>
                    </a:lnTo>
                    <a:lnTo>
                      <a:pt x="1344" y="3217"/>
                    </a:lnTo>
                    <a:lnTo>
                      <a:pt x="1681" y="3265"/>
                    </a:lnTo>
                    <a:lnTo>
                      <a:pt x="2017" y="3217"/>
                    </a:lnTo>
                    <a:lnTo>
                      <a:pt x="2353" y="3169"/>
                    </a:lnTo>
                    <a:lnTo>
                      <a:pt x="2641" y="2977"/>
                    </a:lnTo>
                    <a:lnTo>
                      <a:pt x="2881" y="2785"/>
                    </a:lnTo>
                    <a:lnTo>
                      <a:pt x="3121" y="2545"/>
                    </a:lnTo>
                    <a:lnTo>
                      <a:pt x="3265" y="2257"/>
                    </a:lnTo>
                    <a:lnTo>
                      <a:pt x="3361" y="1969"/>
                    </a:lnTo>
                    <a:lnTo>
                      <a:pt x="3409" y="1633"/>
                    </a:lnTo>
                    <a:lnTo>
                      <a:pt x="3361" y="1297"/>
                    </a:lnTo>
                    <a:lnTo>
                      <a:pt x="3265" y="1008"/>
                    </a:lnTo>
                    <a:lnTo>
                      <a:pt x="3121" y="720"/>
                    </a:lnTo>
                    <a:lnTo>
                      <a:pt x="2881" y="480"/>
                    </a:lnTo>
                    <a:lnTo>
                      <a:pt x="2641" y="288"/>
                    </a:lnTo>
                    <a:lnTo>
                      <a:pt x="2353" y="144"/>
                    </a:lnTo>
                    <a:lnTo>
                      <a:pt x="2017" y="48"/>
                    </a:lnTo>
                    <a:lnTo>
                      <a:pt x="168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5"/>
              <p:cNvSpPr/>
              <p:nvPr/>
            </p:nvSpPr>
            <p:spPr>
              <a:xfrm>
                <a:off x="5938000" y="1563050"/>
                <a:ext cx="50425" cy="49225"/>
              </a:xfrm>
              <a:custGeom>
                <a:avLst/>
                <a:gdLst/>
                <a:ahLst/>
                <a:cxnLst/>
                <a:rect l="l" t="t" r="r" b="b"/>
                <a:pathLst>
                  <a:path w="2017" h="1969" extrusionOk="0">
                    <a:moveTo>
                      <a:pt x="816" y="0"/>
                    </a:moveTo>
                    <a:lnTo>
                      <a:pt x="624" y="48"/>
                    </a:lnTo>
                    <a:lnTo>
                      <a:pt x="432" y="144"/>
                    </a:lnTo>
                    <a:lnTo>
                      <a:pt x="288" y="288"/>
                    </a:lnTo>
                    <a:lnTo>
                      <a:pt x="144" y="432"/>
                    </a:lnTo>
                    <a:lnTo>
                      <a:pt x="48" y="576"/>
                    </a:lnTo>
                    <a:lnTo>
                      <a:pt x="0" y="768"/>
                    </a:lnTo>
                    <a:lnTo>
                      <a:pt x="0" y="961"/>
                    </a:lnTo>
                    <a:lnTo>
                      <a:pt x="0" y="1153"/>
                    </a:lnTo>
                    <a:lnTo>
                      <a:pt x="48" y="1345"/>
                    </a:lnTo>
                    <a:lnTo>
                      <a:pt x="144" y="1537"/>
                    </a:lnTo>
                    <a:lnTo>
                      <a:pt x="288" y="1681"/>
                    </a:lnTo>
                    <a:lnTo>
                      <a:pt x="432" y="1777"/>
                    </a:lnTo>
                    <a:lnTo>
                      <a:pt x="624" y="1873"/>
                    </a:lnTo>
                    <a:lnTo>
                      <a:pt x="816" y="1921"/>
                    </a:lnTo>
                    <a:lnTo>
                      <a:pt x="1008" y="1969"/>
                    </a:lnTo>
                    <a:lnTo>
                      <a:pt x="1200" y="1921"/>
                    </a:lnTo>
                    <a:lnTo>
                      <a:pt x="1392" y="1873"/>
                    </a:lnTo>
                    <a:lnTo>
                      <a:pt x="1584" y="1777"/>
                    </a:lnTo>
                    <a:lnTo>
                      <a:pt x="1728" y="1681"/>
                    </a:lnTo>
                    <a:lnTo>
                      <a:pt x="1872" y="1537"/>
                    </a:lnTo>
                    <a:lnTo>
                      <a:pt x="1968" y="1345"/>
                    </a:lnTo>
                    <a:lnTo>
                      <a:pt x="2016" y="1153"/>
                    </a:lnTo>
                    <a:lnTo>
                      <a:pt x="2016" y="961"/>
                    </a:lnTo>
                    <a:lnTo>
                      <a:pt x="2016" y="768"/>
                    </a:lnTo>
                    <a:lnTo>
                      <a:pt x="1968" y="576"/>
                    </a:lnTo>
                    <a:lnTo>
                      <a:pt x="1872" y="432"/>
                    </a:lnTo>
                    <a:lnTo>
                      <a:pt x="1728" y="288"/>
                    </a:lnTo>
                    <a:lnTo>
                      <a:pt x="1584" y="144"/>
                    </a:lnTo>
                    <a:lnTo>
                      <a:pt x="1392" y="48"/>
                    </a:lnTo>
                    <a:lnTo>
                      <a:pt x="12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97" name="Google Shape;797;p45"/>
          <p:cNvSpPr/>
          <p:nvPr/>
        </p:nvSpPr>
        <p:spPr>
          <a:xfrm>
            <a:off x="4372325" y="1291175"/>
            <a:ext cx="1429200" cy="2967900"/>
          </a:xfrm>
          <a:prstGeom prst="rect">
            <a:avLst/>
          </a:prstGeom>
          <a:solidFill>
            <a:srgbClr val="FFFFFF">
              <a:alpha val="17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2" name="Google Shape;802;p46"/>
          <p:cNvSpPr txBox="1">
            <a:spLocks noGrp="1"/>
          </p:cNvSpPr>
          <p:nvPr>
            <p:ph type="title"/>
          </p:nvPr>
        </p:nvSpPr>
        <p:spPr>
          <a:xfrm>
            <a:off x="311700" y="3688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WHAT IS AN EATING DISORDER</a:t>
            </a:r>
            <a:endParaRPr dirty="0"/>
          </a:p>
        </p:txBody>
      </p:sp>
      <p:sp>
        <p:nvSpPr>
          <p:cNvPr id="803" name="Google Shape;803;p46"/>
          <p:cNvSpPr txBox="1">
            <a:spLocks noGrp="1"/>
          </p:cNvSpPr>
          <p:nvPr>
            <p:ph type="body" idx="1"/>
          </p:nvPr>
        </p:nvSpPr>
        <p:spPr>
          <a:xfrm>
            <a:off x="712750" y="1228675"/>
            <a:ext cx="7718700" cy="337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t>1-Eating disorders are psychological problems marked by significant and ongoing disturbances in eating patterns and the uncomfortable thoughts and emotions that go along with them. They can be extremely severe conditions that have an impact on social, psychological, and physical function. </a:t>
            </a:r>
          </a:p>
          <a:p>
            <a:pPr marL="0" lvl="0" indent="0" algn="l" rtl="0">
              <a:spcBef>
                <a:spcPts val="0"/>
              </a:spcBef>
              <a:spcAft>
                <a:spcPts val="0"/>
              </a:spcAft>
              <a:buNone/>
            </a:pPr>
            <a:endParaRPr lang="en-US" sz="1800" dirty="0"/>
          </a:p>
          <a:p>
            <a:pPr marL="0" lvl="0" indent="0" algn="l" rtl="0">
              <a:spcBef>
                <a:spcPts val="0"/>
              </a:spcBef>
              <a:spcAft>
                <a:spcPts val="0"/>
              </a:spcAft>
              <a:buNone/>
            </a:pPr>
            <a:r>
              <a:rPr lang="en-US" sz="1800" dirty="0"/>
              <a:t>2-Anorexia nervosa, bulimia nervosa, binge eating disorder, avoidant restricted food intake disorder, other specified feeding and eating disorder, pica and rumination disorder are examples of several eating disorder</a:t>
            </a:r>
            <a:endParaRPr sz="1800" dirty="0"/>
          </a:p>
        </p:txBody>
      </p:sp>
      <p:grpSp>
        <p:nvGrpSpPr>
          <p:cNvPr id="804" name="Google Shape;804;p46"/>
          <p:cNvGrpSpPr/>
          <p:nvPr/>
        </p:nvGrpSpPr>
        <p:grpSpPr>
          <a:xfrm rot="300150" flipH="1">
            <a:off x="7957358" y="352155"/>
            <a:ext cx="637356" cy="847383"/>
            <a:chOff x="5471100" y="764900"/>
            <a:chExt cx="637350" cy="847375"/>
          </a:xfrm>
        </p:grpSpPr>
        <p:sp>
          <p:nvSpPr>
            <p:cNvPr id="805" name="Google Shape;805;p46"/>
            <p:cNvSpPr/>
            <p:nvPr/>
          </p:nvSpPr>
          <p:spPr>
            <a:xfrm>
              <a:off x="5471100" y="764900"/>
              <a:ext cx="637350" cy="608525"/>
            </a:xfrm>
            <a:custGeom>
              <a:avLst/>
              <a:gdLst/>
              <a:ahLst/>
              <a:cxnLst/>
              <a:rect l="l" t="t" r="r" b="b"/>
              <a:pathLst>
                <a:path w="25494" h="24341" extrusionOk="0">
                  <a:moveTo>
                    <a:pt x="12051" y="0"/>
                  </a:moveTo>
                  <a:lnTo>
                    <a:pt x="11427" y="48"/>
                  </a:lnTo>
                  <a:lnTo>
                    <a:pt x="10803" y="144"/>
                  </a:lnTo>
                  <a:lnTo>
                    <a:pt x="10178" y="240"/>
                  </a:lnTo>
                  <a:lnTo>
                    <a:pt x="9554" y="384"/>
                  </a:lnTo>
                  <a:lnTo>
                    <a:pt x="8930" y="528"/>
                  </a:lnTo>
                  <a:lnTo>
                    <a:pt x="8354" y="720"/>
                  </a:lnTo>
                  <a:lnTo>
                    <a:pt x="7778" y="961"/>
                  </a:lnTo>
                  <a:lnTo>
                    <a:pt x="7202" y="1201"/>
                  </a:lnTo>
                  <a:lnTo>
                    <a:pt x="6674" y="1441"/>
                  </a:lnTo>
                  <a:lnTo>
                    <a:pt x="5618" y="2065"/>
                  </a:lnTo>
                  <a:lnTo>
                    <a:pt x="4609" y="2785"/>
                  </a:lnTo>
                  <a:lnTo>
                    <a:pt x="3697" y="3553"/>
                  </a:lnTo>
                  <a:lnTo>
                    <a:pt x="2881" y="4417"/>
                  </a:lnTo>
                  <a:lnTo>
                    <a:pt x="2497" y="4897"/>
                  </a:lnTo>
                  <a:lnTo>
                    <a:pt x="2161" y="5377"/>
                  </a:lnTo>
                  <a:lnTo>
                    <a:pt x="1825" y="5857"/>
                  </a:lnTo>
                  <a:lnTo>
                    <a:pt x="1537" y="6386"/>
                  </a:lnTo>
                  <a:lnTo>
                    <a:pt x="1249" y="6866"/>
                  </a:lnTo>
                  <a:lnTo>
                    <a:pt x="961" y="7442"/>
                  </a:lnTo>
                  <a:lnTo>
                    <a:pt x="769" y="7970"/>
                  </a:lnTo>
                  <a:lnTo>
                    <a:pt x="529" y="8546"/>
                  </a:lnTo>
                  <a:lnTo>
                    <a:pt x="385" y="9122"/>
                  </a:lnTo>
                  <a:lnTo>
                    <a:pt x="241" y="9698"/>
                  </a:lnTo>
                  <a:lnTo>
                    <a:pt x="145" y="10322"/>
                  </a:lnTo>
                  <a:lnTo>
                    <a:pt x="49" y="10898"/>
                  </a:lnTo>
                  <a:lnTo>
                    <a:pt x="1" y="11523"/>
                  </a:lnTo>
                  <a:lnTo>
                    <a:pt x="1" y="12147"/>
                  </a:lnTo>
                  <a:lnTo>
                    <a:pt x="1" y="12771"/>
                  </a:lnTo>
                  <a:lnTo>
                    <a:pt x="49" y="13395"/>
                  </a:lnTo>
                  <a:lnTo>
                    <a:pt x="145" y="14019"/>
                  </a:lnTo>
                  <a:lnTo>
                    <a:pt x="241" y="14595"/>
                  </a:lnTo>
                  <a:lnTo>
                    <a:pt x="385" y="15219"/>
                  </a:lnTo>
                  <a:lnTo>
                    <a:pt x="529" y="15795"/>
                  </a:lnTo>
                  <a:lnTo>
                    <a:pt x="769" y="16371"/>
                  </a:lnTo>
                  <a:lnTo>
                    <a:pt x="961" y="16900"/>
                  </a:lnTo>
                  <a:lnTo>
                    <a:pt x="1249" y="17428"/>
                  </a:lnTo>
                  <a:lnTo>
                    <a:pt x="1537" y="17956"/>
                  </a:lnTo>
                  <a:lnTo>
                    <a:pt x="1825" y="18484"/>
                  </a:lnTo>
                  <a:lnTo>
                    <a:pt x="2161" y="18964"/>
                  </a:lnTo>
                  <a:lnTo>
                    <a:pt x="2497" y="19444"/>
                  </a:lnTo>
                  <a:lnTo>
                    <a:pt x="2881" y="19924"/>
                  </a:lnTo>
                  <a:lnTo>
                    <a:pt x="3697" y="20788"/>
                  </a:lnTo>
                  <a:lnTo>
                    <a:pt x="4609" y="21556"/>
                  </a:lnTo>
                  <a:lnTo>
                    <a:pt x="5618" y="22277"/>
                  </a:lnTo>
                  <a:lnTo>
                    <a:pt x="6674" y="22853"/>
                  </a:lnTo>
                  <a:lnTo>
                    <a:pt x="7202" y="23141"/>
                  </a:lnTo>
                  <a:lnTo>
                    <a:pt x="7778" y="23381"/>
                  </a:lnTo>
                  <a:lnTo>
                    <a:pt x="8354" y="23621"/>
                  </a:lnTo>
                  <a:lnTo>
                    <a:pt x="8930" y="23813"/>
                  </a:lnTo>
                  <a:lnTo>
                    <a:pt x="9554" y="23957"/>
                  </a:lnTo>
                  <a:lnTo>
                    <a:pt x="10178" y="24101"/>
                  </a:lnTo>
                  <a:lnTo>
                    <a:pt x="10803" y="24197"/>
                  </a:lnTo>
                  <a:lnTo>
                    <a:pt x="11427" y="24293"/>
                  </a:lnTo>
                  <a:lnTo>
                    <a:pt x="12051" y="24341"/>
                  </a:lnTo>
                  <a:lnTo>
                    <a:pt x="13395" y="24341"/>
                  </a:lnTo>
                  <a:lnTo>
                    <a:pt x="14019" y="24293"/>
                  </a:lnTo>
                  <a:lnTo>
                    <a:pt x="14691" y="24197"/>
                  </a:lnTo>
                  <a:lnTo>
                    <a:pt x="15315" y="24101"/>
                  </a:lnTo>
                  <a:lnTo>
                    <a:pt x="15940" y="23957"/>
                  </a:lnTo>
                  <a:lnTo>
                    <a:pt x="16516" y="23813"/>
                  </a:lnTo>
                  <a:lnTo>
                    <a:pt x="17092" y="23621"/>
                  </a:lnTo>
                  <a:lnTo>
                    <a:pt x="17716" y="23381"/>
                  </a:lnTo>
                  <a:lnTo>
                    <a:pt x="18244" y="23141"/>
                  </a:lnTo>
                  <a:lnTo>
                    <a:pt x="18820" y="22853"/>
                  </a:lnTo>
                  <a:lnTo>
                    <a:pt x="19876" y="22277"/>
                  </a:lnTo>
                  <a:lnTo>
                    <a:pt x="20837" y="21556"/>
                  </a:lnTo>
                  <a:lnTo>
                    <a:pt x="21749" y="20788"/>
                  </a:lnTo>
                  <a:lnTo>
                    <a:pt x="22565" y="19924"/>
                  </a:lnTo>
                  <a:lnTo>
                    <a:pt x="22949" y="19444"/>
                  </a:lnTo>
                  <a:lnTo>
                    <a:pt x="23285" y="18964"/>
                  </a:lnTo>
                  <a:lnTo>
                    <a:pt x="23621" y="18484"/>
                  </a:lnTo>
                  <a:lnTo>
                    <a:pt x="23957" y="17956"/>
                  </a:lnTo>
                  <a:lnTo>
                    <a:pt x="24245" y="17428"/>
                  </a:lnTo>
                  <a:lnTo>
                    <a:pt x="24485" y="16900"/>
                  </a:lnTo>
                  <a:lnTo>
                    <a:pt x="24725" y="16371"/>
                  </a:lnTo>
                  <a:lnTo>
                    <a:pt x="24917" y="15795"/>
                  </a:lnTo>
                  <a:lnTo>
                    <a:pt x="25061" y="15219"/>
                  </a:lnTo>
                  <a:lnTo>
                    <a:pt x="25205" y="14595"/>
                  </a:lnTo>
                  <a:lnTo>
                    <a:pt x="25349" y="14019"/>
                  </a:lnTo>
                  <a:lnTo>
                    <a:pt x="25397" y="13395"/>
                  </a:lnTo>
                  <a:lnTo>
                    <a:pt x="25445" y="12771"/>
                  </a:lnTo>
                  <a:lnTo>
                    <a:pt x="25493" y="12147"/>
                  </a:lnTo>
                  <a:lnTo>
                    <a:pt x="25445" y="11523"/>
                  </a:lnTo>
                  <a:lnTo>
                    <a:pt x="25397" y="10898"/>
                  </a:lnTo>
                  <a:lnTo>
                    <a:pt x="25349" y="10322"/>
                  </a:lnTo>
                  <a:lnTo>
                    <a:pt x="25205" y="9698"/>
                  </a:lnTo>
                  <a:lnTo>
                    <a:pt x="25061" y="9122"/>
                  </a:lnTo>
                  <a:lnTo>
                    <a:pt x="24917" y="8546"/>
                  </a:lnTo>
                  <a:lnTo>
                    <a:pt x="24725" y="7970"/>
                  </a:lnTo>
                  <a:lnTo>
                    <a:pt x="24485" y="7442"/>
                  </a:lnTo>
                  <a:lnTo>
                    <a:pt x="24245" y="6866"/>
                  </a:lnTo>
                  <a:lnTo>
                    <a:pt x="23957" y="6386"/>
                  </a:lnTo>
                  <a:lnTo>
                    <a:pt x="23621" y="5857"/>
                  </a:lnTo>
                  <a:lnTo>
                    <a:pt x="23285" y="5377"/>
                  </a:lnTo>
                  <a:lnTo>
                    <a:pt x="22949" y="4897"/>
                  </a:lnTo>
                  <a:lnTo>
                    <a:pt x="22565" y="4417"/>
                  </a:lnTo>
                  <a:lnTo>
                    <a:pt x="21749" y="3553"/>
                  </a:lnTo>
                  <a:lnTo>
                    <a:pt x="20837" y="2785"/>
                  </a:lnTo>
                  <a:lnTo>
                    <a:pt x="19876" y="2065"/>
                  </a:lnTo>
                  <a:lnTo>
                    <a:pt x="18820" y="1441"/>
                  </a:lnTo>
                  <a:lnTo>
                    <a:pt x="18244" y="1201"/>
                  </a:lnTo>
                  <a:lnTo>
                    <a:pt x="17716" y="961"/>
                  </a:lnTo>
                  <a:lnTo>
                    <a:pt x="17092" y="720"/>
                  </a:lnTo>
                  <a:lnTo>
                    <a:pt x="16516" y="528"/>
                  </a:lnTo>
                  <a:lnTo>
                    <a:pt x="15940" y="384"/>
                  </a:lnTo>
                  <a:lnTo>
                    <a:pt x="15315" y="240"/>
                  </a:lnTo>
                  <a:lnTo>
                    <a:pt x="14691" y="144"/>
                  </a:lnTo>
                  <a:lnTo>
                    <a:pt x="14019" y="48"/>
                  </a:lnTo>
                  <a:lnTo>
                    <a:pt x="1339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5471100" y="764900"/>
              <a:ext cx="637350" cy="608525"/>
            </a:xfrm>
            <a:custGeom>
              <a:avLst/>
              <a:gdLst/>
              <a:ahLst/>
              <a:cxnLst/>
              <a:rect l="l" t="t" r="r" b="b"/>
              <a:pathLst>
                <a:path w="25494" h="24341" fill="none" extrusionOk="0">
                  <a:moveTo>
                    <a:pt x="25493" y="12147"/>
                  </a:moveTo>
                  <a:lnTo>
                    <a:pt x="25493" y="12147"/>
                  </a:lnTo>
                  <a:lnTo>
                    <a:pt x="25445" y="12771"/>
                  </a:lnTo>
                  <a:lnTo>
                    <a:pt x="25397" y="13395"/>
                  </a:lnTo>
                  <a:lnTo>
                    <a:pt x="25349" y="14019"/>
                  </a:lnTo>
                  <a:lnTo>
                    <a:pt x="25205" y="14595"/>
                  </a:lnTo>
                  <a:lnTo>
                    <a:pt x="25061" y="15219"/>
                  </a:lnTo>
                  <a:lnTo>
                    <a:pt x="24917" y="15795"/>
                  </a:lnTo>
                  <a:lnTo>
                    <a:pt x="24725" y="16371"/>
                  </a:lnTo>
                  <a:lnTo>
                    <a:pt x="24485" y="16900"/>
                  </a:lnTo>
                  <a:lnTo>
                    <a:pt x="24245" y="17428"/>
                  </a:lnTo>
                  <a:lnTo>
                    <a:pt x="23957" y="17956"/>
                  </a:lnTo>
                  <a:lnTo>
                    <a:pt x="23621" y="18484"/>
                  </a:lnTo>
                  <a:lnTo>
                    <a:pt x="23285" y="18964"/>
                  </a:lnTo>
                  <a:lnTo>
                    <a:pt x="22949" y="19444"/>
                  </a:lnTo>
                  <a:lnTo>
                    <a:pt x="22565" y="19924"/>
                  </a:lnTo>
                  <a:lnTo>
                    <a:pt x="21749" y="20788"/>
                  </a:lnTo>
                  <a:lnTo>
                    <a:pt x="20837" y="21556"/>
                  </a:lnTo>
                  <a:lnTo>
                    <a:pt x="19876" y="22277"/>
                  </a:lnTo>
                  <a:lnTo>
                    <a:pt x="18820" y="22853"/>
                  </a:lnTo>
                  <a:lnTo>
                    <a:pt x="18244" y="23141"/>
                  </a:lnTo>
                  <a:lnTo>
                    <a:pt x="17716" y="23381"/>
                  </a:lnTo>
                  <a:lnTo>
                    <a:pt x="17092" y="23621"/>
                  </a:lnTo>
                  <a:lnTo>
                    <a:pt x="16516" y="23813"/>
                  </a:lnTo>
                  <a:lnTo>
                    <a:pt x="15940" y="23957"/>
                  </a:lnTo>
                  <a:lnTo>
                    <a:pt x="15315" y="24101"/>
                  </a:lnTo>
                  <a:lnTo>
                    <a:pt x="14691" y="24197"/>
                  </a:lnTo>
                  <a:lnTo>
                    <a:pt x="14019" y="24293"/>
                  </a:lnTo>
                  <a:lnTo>
                    <a:pt x="13395" y="24341"/>
                  </a:lnTo>
                  <a:lnTo>
                    <a:pt x="12723" y="24341"/>
                  </a:lnTo>
                  <a:lnTo>
                    <a:pt x="12723" y="24341"/>
                  </a:lnTo>
                  <a:lnTo>
                    <a:pt x="12051" y="24341"/>
                  </a:lnTo>
                  <a:lnTo>
                    <a:pt x="11427" y="24293"/>
                  </a:lnTo>
                  <a:lnTo>
                    <a:pt x="10803" y="24197"/>
                  </a:lnTo>
                  <a:lnTo>
                    <a:pt x="10178" y="24101"/>
                  </a:lnTo>
                  <a:lnTo>
                    <a:pt x="9554" y="23957"/>
                  </a:lnTo>
                  <a:lnTo>
                    <a:pt x="8930" y="23813"/>
                  </a:lnTo>
                  <a:lnTo>
                    <a:pt x="8354" y="23621"/>
                  </a:lnTo>
                  <a:lnTo>
                    <a:pt x="7778" y="23381"/>
                  </a:lnTo>
                  <a:lnTo>
                    <a:pt x="7202" y="23141"/>
                  </a:lnTo>
                  <a:lnTo>
                    <a:pt x="6674" y="22853"/>
                  </a:lnTo>
                  <a:lnTo>
                    <a:pt x="5618" y="22277"/>
                  </a:lnTo>
                  <a:lnTo>
                    <a:pt x="4609" y="21556"/>
                  </a:lnTo>
                  <a:lnTo>
                    <a:pt x="3697" y="20788"/>
                  </a:lnTo>
                  <a:lnTo>
                    <a:pt x="2881" y="19924"/>
                  </a:lnTo>
                  <a:lnTo>
                    <a:pt x="2497" y="19444"/>
                  </a:lnTo>
                  <a:lnTo>
                    <a:pt x="2161" y="18964"/>
                  </a:lnTo>
                  <a:lnTo>
                    <a:pt x="1825" y="18484"/>
                  </a:lnTo>
                  <a:lnTo>
                    <a:pt x="1537" y="17956"/>
                  </a:lnTo>
                  <a:lnTo>
                    <a:pt x="1249" y="17428"/>
                  </a:lnTo>
                  <a:lnTo>
                    <a:pt x="961" y="16900"/>
                  </a:lnTo>
                  <a:lnTo>
                    <a:pt x="769" y="16371"/>
                  </a:lnTo>
                  <a:lnTo>
                    <a:pt x="529" y="15795"/>
                  </a:lnTo>
                  <a:lnTo>
                    <a:pt x="385" y="15219"/>
                  </a:lnTo>
                  <a:lnTo>
                    <a:pt x="241" y="14595"/>
                  </a:lnTo>
                  <a:lnTo>
                    <a:pt x="145" y="14019"/>
                  </a:lnTo>
                  <a:lnTo>
                    <a:pt x="49" y="13395"/>
                  </a:lnTo>
                  <a:lnTo>
                    <a:pt x="1" y="12771"/>
                  </a:lnTo>
                  <a:lnTo>
                    <a:pt x="1" y="12147"/>
                  </a:lnTo>
                  <a:lnTo>
                    <a:pt x="1" y="12147"/>
                  </a:lnTo>
                  <a:lnTo>
                    <a:pt x="1" y="11523"/>
                  </a:lnTo>
                  <a:lnTo>
                    <a:pt x="49" y="10898"/>
                  </a:lnTo>
                  <a:lnTo>
                    <a:pt x="145" y="10322"/>
                  </a:lnTo>
                  <a:lnTo>
                    <a:pt x="241" y="9698"/>
                  </a:lnTo>
                  <a:lnTo>
                    <a:pt x="385" y="9122"/>
                  </a:lnTo>
                  <a:lnTo>
                    <a:pt x="529" y="8546"/>
                  </a:lnTo>
                  <a:lnTo>
                    <a:pt x="769" y="7970"/>
                  </a:lnTo>
                  <a:lnTo>
                    <a:pt x="961" y="7442"/>
                  </a:lnTo>
                  <a:lnTo>
                    <a:pt x="1249" y="6866"/>
                  </a:lnTo>
                  <a:lnTo>
                    <a:pt x="1537" y="6386"/>
                  </a:lnTo>
                  <a:lnTo>
                    <a:pt x="1825" y="5857"/>
                  </a:lnTo>
                  <a:lnTo>
                    <a:pt x="2161" y="5377"/>
                  </a:lnTo>
                  <a:lnTo>
                    <a:pt x="2497" y="4897"/>
                  </a:lnTo>
                  <a:lnTo>
                    <a:pt x="2881" y="4417"/>
                  </a:lnTo>
                  <a:lnTo>
                    <a:pt x="3697" y="3553"/>
                  </a:lnTo>
                  <a:lnTo>
                    <a:pt x="4609" y="2785"/>
                  </a:lnTo>
                  <a:lnTo>
                    <a:pt x="5618" y="2065"/>
                  </a:lnTo>
                  <a:lnTo>
                    <a:pt x="6674" y="1441"/>
                  </a:lnTo>
                  <a:lnTo>
                    <a:pt x="7202" y="1201"/>
                  </a:lnTo>
                  <a:lnTo>
                    <a:pt x="7778" y="961"/>
                  </a:lnTo>
                  <a:lnTo>
                    <a:pt x="8354" y="720"/>
                  </a:lnTo>
                  <a:lnTo>
                    <a:pt x="8930" y="528"/>
                  </a:lnTo>
                  <a:lnTo>
                    <a:pt x="9554" y="384"/>
                  </a:lnTo>
                  <a:lnTo>
                    <a:pt x="10178" y="240"/>
                  </a:lnTo>
                  <a:lnTo>
                    <a:pt x="10803" y="144"/>
                  </a:lnTo>
                  <a:lnTo>
                    <a:pt x="11427" y="48"/>
                  </a:lnTo>
                  <a:lnTo>
                    <a:pt x="12051" y="0"/>
                  </a:lnTo>
                  <a:lnTo>
                    <a:pt x="12723" y="0"/>
                  </a:lnTo>
                  <a:lnTo>
                    <a:pt x="12723" y="0"/>
                  </a:lnTo>
                  <a:lnTo>
                    <a:pt x="13395" y="0"/>
                  </a:lnTo>
                  <a:lnTo>
                    <a:pt x="14019" y="48"/>
                  </a:lnTo>
                  <a:lnTo>
                    <a:pt x="14691" y="144"/>
                  </a:lnTo>
                  <a:lnTo>
                    <a:pt x="15315" y="240"/>
                  </a:lnTo>
                  <a:lnTo>
                    <a:pt x="15940" y="384"/>
                  </a:lnTo>
                  <a:lnTo>
                    <a:pt x="16516" y="528"/>
                  </a:lnTo>
                  <a:lnTo>
                    <a:pt x="17092" y="720"/>
                  </a:lnTo>
                  <a:lnTo>
                    <a:pt x="17716" y="961"/>
                  </a:lnTo>
                  <a:lnTo>
                    <a:pt x="18244" y="1201"/>
                  </a:lnTo>
                  <a:lnTo>
                    <a:pt x="18820" y="1441"/>
                  </a:lnTo>
                  <a:lnTo>
                    <a:pt x="19876" y="2065"/>
                  </a:lnTo>
                  <a:lnTo>
                    <a:pt x="20837" y="2785"/>
                  </a:lnTo>
                  <a:lnTo>
                    <a:pt x="21749" y="3553"/>
                  </a:lnTo>
                  <a:lnTo>
                    <a:pt x="22565" y="4417"/>
                  </a:lnTo>
                  <a:lnTo>
                    <a:pt x="22949" y="4897"/>
                  </a:lnTo>
                  <a:lnTo>
                    <a:pt x="23285" y="5377"/>
                  </a:lnTo>
                  <a:lnTo>
                    <a:pt x="23621" y="5857"/>
                  </a:lnTo>
                  <a:lnTo>
                    <a:pt x="23957" y="6386"/>
                  </a:lnTo>
                  <a:lnTo>
                    <a:pt x="24245" y="6866"/>
                  </a:lnTo>
                  <a:lnTo>
                    <a:pt x="24485" y="7442"/>
                  </a:lnTo>
                  <a:lnTo>
                    <a:pt x="24725" y="7970"/>
                  </a:lnTo>
                  <a:lnTo>
                    <a:pt x="24917" y="8546"/>
                  </a:lnTo>
                  <a:lnTo>
                    <a:pt x="25061" y="9122"/>
                  </a:lnTo>
                  <a:lnTo>
                    <a:pt x="25205" y="9698"/>
                  </a:lnTo>
                  <a:lnTo>
                    <a:pt x="25349" y="10322"/>
                  </a:lnTo>
                  <a:lnTo>
                    <a:pt x="25397" y="10898"/>
                  </a:lnTo>
                  <a:lnTo>
                    <a:pt x="25445" y="11523"/>
                  </a:lnTo>
                  <a:lnTo>
                    <a:pt x="25493" y="121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5574325" y="863325"/>
              <a:ext cx="430900" cy="411700"/>
            </a:xfrm>
            <a:custGeom>
              <a:avLst/>
              <a:gdLst/>
              <a:ahLst/>
              <a:cxnLst/>
              <a:rect l="l" t="t" r="r" b="b"/>
              <a:pathLst>
                <a:path w="17236" h="16468" extrusionOk="0">
                  <a:moveTo>
                    <a:pt x="8594" y="0"/>
                  </a:move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5574325" y="863325"/>
              <a:ext cx="430900" cy="411700"/>
            </a:xfrm>
            <a:custGeom>
              <a:avLst/>
              <a:gdLst/>
              <a:ahLst/>
              <a:cxnLst/>
              <a:rect l="l" t="t" r="r" b="b"/>
              <a:pathLst>
                <a:path w="17236" h="16468" fill="none" extrusionOk="0">
                  <a:moveTo>
                    <a:pt x="8594" y="0"/>
                  </a:moveTo>
                  <a:lnTo>
                    <a:pt x="8594" y="0"/>
                  </a:lnTo>
                  <a:lnTo>
                    <a:pt x="7730" y="48"/>
                  </a:lnTo>
                  <a:lnTo>
                    <a:pt x="6866" y="192"/>
                  </a:lnTo>
                  <a:lnTo>
                    <a:pt x="6049" y="384"/>
                  </a:lnTo>
                  <a:lnTo>
                    <a:pt x="5233" y="672"/>
                  </a:lnTo>
                  <a:lnTo>
                    <a:pt x="4513" y="1008"/>
                  </a:lnTo>
                  <a:lnTo>
                    <a:pt x="3793" y="1392"/>
                  </a:lnTo>
                  <a:lnTo>
                    <a:pt x="3121" y="1872"/>
                  </a:lnTo>
                  <a:lnTo>
                    <a:pt x="2497" y="2401"/>
                  </a:lnTo>
                  <a:lnTo>
                    <a:pt x="1969" y="2977"/>
                  </a:lnTo>
                  <a:lnTo>
                    <a:pt x="1441" y="3649"/>
                  </a:lnTo>
                  <a:lnTo>
                    <a:pt x="1009" y="4321"/>
                  </a:lnTo>
                  <a:lnTo>
                    <a:pt x="672" y="5041"/>
                  </a:lnTo>
                  <a:lnTo>
                    <a:pt x="384" y="5761"/>
                  </a:lnTo>
                  <a:lnTo>
                    <a:pt x="144" y="6577"/>
                  </a:lnTo>
                  <a:lnTo>
                    <a:pt x="48" y="7393"/>
                  </a:lnTo>
                  <a:lnTo>
                    <a:pt x="0" y="8210"/>
                  </a:lnTo>
                  <a:lnTo>
                    <a:pt x="0" y="8210"/>
                  </a:lnTo>
                  <a:lnTo>
                    <a:pt x="48" y="9074"/>
                  </a:lnTo>
                  <a:lnTo>
                    <a:pt x="144" y="9890"/>
                  </a:lnTo>
                  <a:lnTo>
                    <a:pt x="384" y="10658"/>
                  </a:lnTo>
                  <a:lnTo>
                    <a:pt x="672" y="11426"/>
                  </a:lnTo>
                  <a:lnTo>
                    <a:pt x="1009" y="12146"/>
                  </a:lnTo>
                  <a:lnTo>
                    <a:pt x="1441" y="12818"/>
                  </a:lnTo>
                  <a:lnTo>
                    <a:pt x="1969" y="13443"/>
                  </a:lnTo>
                  <a:lnTo>
                    <a:pt x="2497" y="14067"/>
                  </a:lnTo>
                  <a:lnTo>
                    <a:pt x="3121" y="14595"/>
                  </a:lnTo>
                  <a:lnTo>
                    <a:pt x="3793" y="15027"/>
                  </a:lnTo>
                  <a:lnTo>
                    <a:pt x="4513" y="15459"/>
                  </a:lnTo>
                  <a:lnTo>
                    <a:pt x="5233" y="15795"/>
                  </a:lnTo>
                  <a:lnTo>
                    <a:pt x="6049" y="16083"/>
                  </a:lnTo>
                  <a:lnTo>
                    <a:pt x="6866" y="16275"/>
                  </a:lnTo>
                  <a:lnTo>
                    <a:pt x="7730" y="16419"/>
                  </a:lnTo>
                  <a:lnTo>
                    <a:pt x="8594" y="16467"/>
                  </a:lnTo>
                  <a:lnTo>
                    <a:pt x="8594" y="16467"/>
                  </a:lnTo>
                  <a:lnTo>
                    <a:pt x="9506" y="16419"/>
                  </a:lnTo>
                  <a:lnTo>
                    <a:pt x="10322" y="16275"/>
                  </a:lnTo>
                  <a:lnTo>
                    <a:pt x="11186" y="16083"/>
                  </a:lnTo>
                  <a:lnTo>
                    <a:pt x="11955" y="15795"/>
                  </a:lnTo>
                  <a:lnTo>
                    <a:pt x="12723" y="15459"/>
                  </a:lnTo>
                  <a:lnTo>
                    <a:pt x="13443" y="15027"/>
                  </a:lnTo>
                  <a:lnTo>
                    <a:pt x="14067" y="14595"/>
                  </a:lnTo>
                  <a:lnTo>
                    <a:pt x="14691" y="14067"/>
                  </a:lnTo>
                  <a:lnTo>
                    <a:pt x="15267" y="13443"/>
                  </a:lnTo>
                  <a:lnTo>
                    <a:pt x="15747" y="12818"/>
                  </a:lnTo>
                  <a:lnTo>
                    <a:pt x="16179" y="12146"/>
                  </a:lnTo>
                  <a:lnTo>
                    <a:pt x="16563" y="11426"/>
                  </a:lnTo>
                  <a:lnTo>
                    <a:pt x="16852" y="10658"/>
                  </a:lnTo>
                  <a:lnTo>
                    <a:pt x="17044" y="9890"/>
                  </a:lnTo>
                  <a:lnTo>
                    <a:pt x="17188" y="9074"/>
                  </a:lnTo>
                  <a:lnTo>
                    <a:pt x="17236" y="8210"/>
                  </a:lnTo>
                  <a:lnTo>
                    <a:pt x="17236" y="8210"/>
                  </a:lnTo>
                  <a:lnTo>
                    <a:pt x="17188" y="7393"/>
                  </a:lnTo>
                  <a:lnTo>
                    <a:pt x="17044" y="6577"/>
                  </a:lnTo>
                  <a:lnTo>
                    <a:pt x="16852" y="5761"/>
                  </a:lnTo>
                  <a:lnTo>
                    <a:pt x="16563" y="5041"/>
                  </a:lnTo>
                  <a:lnTo>
                    <a:pt x="16179" y="4321"/>
                  </a:lnTo>
                  <a:lnTo>
                    <a:pt x="15747" y="3649"/>
                  </a:lnTo>
                  <a:lnTo>
                    <a:pt x="15267" y="2977"/>
                  </a:lnTo>
                  <a:lnTo>
                    <a:pt x="14691" y="2401"/>
                  </a:lnTo>
                  <a:lnTo>
                    <a:pt x="14067" y="1872"/>
                  </a:lnTo>
                  <a:lnTo>
                    <a:pt x="13443" y="1392"/>
                  </a:lnTo>
                  <a:lnTo>
                    <a:pt x="12723" y="1008"/>
                  </a:lnTo>
                  <a:lnTo>
                    <a:pt x="11955" y="672"/>
                  </a:lnTo>
                  <a:lnTo>
                    <a:pt x="11186" y="384"/>
                  </a:lnTo>
                  <a:lnTo>
                    <a:pt x="10322" y="192"/>
                  </a:lnTo>
                  <a:lnTo>
                    <a:pt x="9506" y="48"/>
                  </a:lnTo>
                  <a:lnTo>
                    <a:pt x="859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5828775" y="990550"/>
              <a:ext cx="72025" cy="68425"/>
            </a:xfrm>
            <a:custGeom>
              <a:avLst/>
              <a:gdLst/>
              <a:ahLst/>
              <a:cxnLst/>
              <a:rect l="l" t="t" r="r" b="b"/>
              <a:pathLst>
                <a:path w="2881" h="2737" extrusionOk="0">
                  <a:moveTo>
                    <a:pt x="1441" y="0"/>
                  </a:moveTo>
                  <a:lnTo>
                    <a:pt x="1152" y="48"/>
                  </a:lnTo>
                  <a:lnTo>
                    <a:pt x="864" y="144"/>
                  </a:lnTo>
                  <a:lnTo>
                    <a:pt x="624" y="240"/>
                  </a:lnTo>
                  <a:lnTo>
                    <a:pt x="432" y="432"/>
                  </a:lnTo>
                  <a:lnTo>
                    <a:pt x="240" y="624"/>
                  </a:lnTo>
                  <a:lnTo>
                    <a:pt x="144" y="864"/>
                  </a:lnTo>
                  <a:lnTo>
                    <a:pt x="48" y="1104"/>
                  </a:lnTo>
                  <a:lnTo>
                    <a:pt x="0" y="1392"/>
                  </a:lnTo>
                  <a:lnTo>
                    <a:pt x="48" y="1632"/>
                  </a:lnTo>
                  <a:lnTo>
                    <a:pt x="144" y="1920"/>
                  </a:lnTo>
                  <a:lnTo>
                    <a:pt x="240" y="2112"/>
                  </a:lnTo>
                  <a:lnTo>
                    <a:pt x="432" y="2352"/>
                  </a:lnTo>
                  <a:lnTo>
                    <a:pt x="624" y="2497"/>
                  </a:lnTo>
                  <a:lnTo>
                    <a:pt x="864" y="2641"/>
                  </a:lnTo>
                  <a:lnTo>
                    <a:pt x="1152" y="2689"/>
                  </a:lnTo>
                  <a:lnTo>
                    <a:pt x="1441" y="2737"/>
                  </a:lnTo>
                  <a:lnTo>
                    <a:pt x="1729" y="2689"/>
                  </a:lnTo>
                  <a:lnTo>
                    <a:pt x="1969" y="2641"/>
                  </a:lnTo>
                  <a:lnTo>
                    <a:pt x="2209" y="2497"/>
                  </a:lnTo>
                  <a:lnTo>
                    <a:pt x="2449" y="2352"/>
                  </a:lnTo>
                  <a:lnTo>
                    <a:pt x="2593" y="2112"/>
                  </a:lnTo>
                  <a:lnTo>
                    <a:pt x="2737" y="1920"/>
                  </a:lnTo>
                  <a:lnTo>
                    <a:pt x="2833" y="1632"/>
                  </a:lnTo>
                  <a:lnTo>
                    <a:pt x="2881" y="1392"/>
                  </a:lnTo>
                  <a:lnTo>
                    <a:pt x="2833" y="1104"/>
                  </a:lnTo>
                  <a:lnTo>
                    <a:pt x="2737" y="864"/>
                  </a:lnTo>
                  <a:lnTo>
                    <a:pt x="2593" y="624"/>
                  </a:lnTo>
                  <a:lnTo>
                    <a:pt x="2449" y="432"/>
                  </a:lnTo>
                  <a:lnTo>
                    <a:pt x="2209" y="240"/>
                  </a:lnTo>
                  <a:lnTo>
                    <a:pt x="1969" y="144"/>
                  </a:lnTo>
                  <a:lnTo>
                    <a:pt x="1729" y="48"/>
                  </a:lnTo>
                  <a:lnTo>
                    <a:pt x="144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5687150" y="990550"/>
              <a:ext cx="70825" cy="68425"/>
            </a:xfrm>
            <a:custGeom>
              <a:avLst/>
              <a:gdLst/>
              <a:ahLst/>
              <a:cxnLst/>
              <a:rect l="l" t="t" r="r" b="b"/>
              <a:pathLst>
                <a:path w="2833" h="2737" extrusionOk="0">
                  <a:moveTo>
                    <a:pt x="1392" y="0"/>
                  </a:moveTo>
                  <a:lnTo>
                    <a:pt x="1104" y="48"/>
                  </a:lnTo>
                  <a:lnTo>
                    <a:pt x="864" y="144"/>
                  </a:lnTo>
                  <a:lnTo>
                    <a:pt x="624" y="240"/>
                  </a:lnTo>
                  <a:lnTo>
                    <a:pt x="384" y="432"/>
                  </a:lnTo>
                  <a:lnTo>
                    <a:pt x="240" y="624"/>
                  </a:lnTo>
                  <a:lnTo>
                    <a:pt x="96" y="864"/>
                  </a:lnTo>
                  <a:lnTo>
                    <a:pt x="0" y="1104"/>
                  </a:lnTo>
                  <a:lnTo>
                    <a:pt x="0" y="1392"/>
                  </a:lnTo>
                  <a:lnTo>
                    <a:pt x="0" y="1632"/>
                  </a:lnTo>
                  <a:lnTo>
                    <a:pt x="96" y="1920"/>
                  </a:lnTo>
                  <a:lnTo>
                    <a:pt x="240" y="2112"/>
                  </a:lnTo>
                  <a:lnTo>
                    <a:pt x="384" y="2352"/>
                  </a:lnTo>
                  <a:lnTo>
                    <a:pt x="624" y="2497"/>
                  </a:lnTo>
                  <a:lnTo>
                    <a:pt x="864" y="2641"/>
                  </a:lnTo>
                  <a:lnTo>
                    <a:pt x="1104" y="2689"/>
                  </a:lnTo>
                  <a:lnTo>
                    <a:pt x="1392" y="2737"/>
                  </a:lnTo>
                  <a:lnTo>
                    <a:pt x="1681" y="2689"/>
                  </a:lnTo>
                  <a:lnTo>
                    <a:pt x="1969" y="2641"/>
                  </a:lnTo>
                  <a:lnTo>
                    <a:pt x="2209" y="2497"/>
                  </a:lnTo>
                  <a:lnTo>
                    <a:pt x="2401" y="2352"/>
                  </a:lnTo>
                  <a:lnTo>
                    <a:pt x="2593" y="2112"/>
                  </a:lnTo>
                  <a:lnTo>
                    <a:pt x="2689" y="1920"/>
                  </a:lnTo>
                  <a:lnTo>
                    <a:pt x="2785" y="1632"/>
                  </a:lnTo>
                  <a:lnTo>
                    <a:pt x="2833" y="1392"/>
                  </a:lnTo>
                  <a:lnTo>
                    <a:pt x="2785" y="1104"/>
                  </a:lnTo>
                  <a:lnTo>
                    <a:pt x="2689" y="864"/>
                  </a:lnTo>
                  <a:lnTo>
                    <a:pt x="2593" y="624"/>
                  </a:lnTo>
                  <a:lnTo>
                    <a:pt x="2401" y="432"/>
                  </a:lnTo>
                  <a:lnTo>
                    <a:pt x="2209" y="240"/>
                  </a:lnTo>
                  <a:lnTo>
                    <a:pt x="1969" y="144"/>
                  </a:lnTo>
                  <a:lnTo>
                    <a:pt x="1681" y="48"/>
                  </a:lnTo>
                  <a:lnTo>
                    <a:pt x="13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5701550" y="1084150"/>
              <a:ext cx="177650" cy="36050"/>
            </a:xfrm>
            <a:custGeom>
              <a:avLst/>
              <a:gdLst/>
              <a:ahLst/>
              <a:cxnLst/>
              <a:rect l="l" t="t" r="r" b="b"/>
              <a:pathLst>
                <a:path w="7106" h="1442" extrusionOk="0">
                  <a:moveTo>
                    <a:pt x="3361" y="1"/>
                  </a:moveTo>
                  <a:lnTo>
                    <a:pt x="2833" y="49"/>
                  </a:lnTo>
                  <a:lnTo>
                    <a:pt x="2305" y="145"/>
                  </a:lnTo>
                  <a:lnTo>
                    <a:pt x="1825" y="289"/>
                  </a:lnTo>
                  <a:lnTo>
                    <a:pt x="1393" y="433"/>
                  </a:lnTo>
                  <a:lnTo>
                    <a:pt x="720" y="721"/>
                  </a:lnTo>
                  <a:lnTo>
                    <a:pt x="240" y="961"/>
                  </a:lnTo>
                  <a:lnTo>
                    <a:pt x="96" y="1105"/>
                  </a:lnTo>
                  <a:lnTo>
                    <a:pt x="0" y="1153"/>
                  </a:lnTo>
                  <a:lnTo>
                    <a:pt x="0" y="1201"/>
                  </a:lnTo>
                  <a:lnTo>
                    <a:pt x="0" y="1297"/>
                  </a:lnTo>
                  <a:lnTo>
                    <a:pt x="48" y="1345"/>
                  </a:lnTo>
                  <a:lnTo>
                    <a:pt x="96" y="1393"/>
                  </a:lnTo>
                  <a:lnTo>
                    <a:pt x="144" y="1441"/>
                  </a:lnTo>
                  <a:lnTo>
                    <a:pt x="240" y="1441"/>
                  </a:lnTo>
                  <a:lnTo>
                    <a:pt x="288" y="1393"/>
                  </a:lnTo>
                  <a:lnTo>
                    <a:pt x="480" y="1297"/>
                  </a:lnTo>
                  <a:lnTo>
                    <a:pt x="960" y="1057"/>
                  </a:lnTo>
                  <a:lnTo>
                    <a:pt x="1585" y="769"/>
                  </a:lnTo>
                  <a:lnTo>
                    <a:pt x="2017" y="625"/>
                  </a:lnTo>
                  <a:lnTo>
                    <a:pt x="2449" y="529"/>
                  </a:lnTo>
                  <a:lnTo>
                    <a:pt x="2929" y="433"/>
                  </a:lnTo>
                  <a:lnTo>
                    <a:pt x="3409" y="385"/>
                  </a:lnTo>
                  <a:lnTo>
                    <a:pt x="3937" y="385"/>
                  </a:lnTo>
                  <a:lnTo>
                    <a:pt x="4465" y="433"/>
                  </a:lnTo>
                  <a:lnTo>
                    <a:pt x="5041" y="529"/>
                  </a:lnTo>
                  <a:lnTo>
                    <a:pt x="5617" y="721"/>
                  </a:lnTo>
                  <a:lnTo>
                    <a:pt x="6193" y="1009"/>
                  </a:lnTo>
                  <a:lnTo>
                    <a:pt x="6770" y="1393"/>
                  </a:lnTo>
                  <a:lnTo>
                    <a:pt x="6914" y="1441"/>
                  </a:lnTo>
                  <a:lnTo>
                    <a:pt x="6962" y="1393"/>
                  </a:lnTo>
                  <a:lnTo>
                    <a:pt x="7058" y="1345"/>
                  </a:lnTo>
                  <a:lnTo>
                    <a:pt x="7106" y="1297"/>
                  </a:lnTo>
                  <a:lnTo>
                    <a:pt x="7106" y="1201"/>
                  </a:lnTo>
                  <a:lnTo>
                    <a:pt x="7058" y="1153"/>
                  </a:lnTo>
                  <a:lnTo>
                    <a:pt x="7010" y="1105"/>
                  </a:lnTo>
                  <a:lnTo>
                    <a:pt x="6386" y="673"/>
                  </a:lnTo>
                  <a:lnTo>
                    <a:pt x="5761" y="385"/>
                  </a:lnTo>
                  <a:lnTo>
                    <a:pt x="5137" y="193"/>
                  </a:lnTo>
                  <a:lnTo>
                    <a:pt x="4561" y="49"/>
                  </a:lnTo>
                  <a:lnTo>
                    <a:pt x="393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6"/>
            <p:cNvSpPr/>
            <p:nvPr/>
          </p:nvSpPr>
          <p:spPr>
            <a:xfrm>
              <a:off x="5823975" y="1425025"/>
              <a:ext cx="85225" cy="81625"/>
            </a:xfrm>
            <a:custGeom>
              <a:avLst/>
              <a:gdLst/>
              <a:ahLst/>
              <a:cxnLst/>
              <a:rect l="l" t="t" r="r" b="b"/>
              <a:pathLst>
                <a:path w="3409" h="3265" extrusionOk="0">
                  <a:moveTo>
                    <a:pt x="1681" y="0"/>
                  </a:moveTo>
                  <a:lnTo>
                    <a:pt x="1344" y="48"/>
                  </a:lnTo>
                  <a:lnTo>
                    <a:pt x="1008" y="144"/>
                  </a:lnTo>
                  <a:lnTo>
                    <a:pt x="720" y="288"/>
                  </a:lnTo>
                  <a:lnTo>
                    <a:pt x="480" y="480"/>
                  </a:lnTo>
                  <a:lnTo>
                    <a:pt x="288" y="720"/>
                  </a:lnTo>
                  <a:lnTo>
                    <a:pt x="96" y="1008"/>
                  </a:lnTo>
                  <a:lnTo>
                    <a:pt x="0" y="1297"/>
                  </a:lnTo>
                  <a:lnTo>
                    <a:pt x="0" y="1633"/>
                  </a:lnTo>
                  <a:lnTo>
                    <a:pt x="0" y="1969"/>
                  </a:lnTo>
                  <a:lnTo>
                    <a:pt x="96" y="2257"/>
                  </a:lnTo>
                  <a:lnTo>
                    <a:pt x="288" y="2545"/>
                  </a:lnTo>
                  <a:lnTo>
                    <a:pt x="480" y="2785"/>
                  </a:lnTo>
                  <a:lnTo>
                    <a:pt x="720" y="2977"/>
                  </a:lnTo>
                  <a:lnTo>
                    <a:pt x="1008" y="3169"/>
                  </a:lnTo>
                  <a:lnTo>
                    <a:pt x="1344" y="3217"/>
                  </a:lnTo>
                  <a:lnTo>
                    <a:pt x="1681" y="3265"/>
                  </a:lnTo>
                  <a:lnTo>
                    <a:pt x="2017" y="3217"/>
                  </a:lnTo>
                  <a:lnTo>
                    <a:pt x="2353" y="3169"/>
                  </a:lnTo>
                  <a:lnTo>
                    <a:pt x="2641" y="2977"/>
                  </a:lnTo>
                  <a:lnTo>
                    <a:pt x="2881" y="2785"/>
                  </a:lnTo>
                  <a:lnTo>
                    <a:pt x="3121" y="2545"/>
                  </a:lnTo>
                  <a:lnTo>
                    <a:pt x="3265" y="2257"/>
                  </a:lnTo>
                  <a:lnTo>
                    <a:pt x="3361" y="1969"/>
                  </a:lnTo>
                  <a:lnTo>
                    <a:pt x="3409" y="1633"/>
                  </a:lnTo>
                  <a:lnTo>
                    <a:pt x="3361" y="1297"/>
                  </a:lnTo>
                  <a:lnTo>
                    <a:pt x="3265" y="1008"/>
                  </a:lnTo>
                  <a:lnTo>
                    <a:pt x="3121" y="720"/>
                  </a:lnTo>
                  <a:lnTo>
                    <a:pt x="2881" y="480"/>
                  </a:lnTo>
                  <a:lnTo>
                    <a:pt x="2641" y="288"/>
                  </a:lnTo>
                  <a:lnTo>
                    <a:pt x="2353" y="144"/>
                  </a:lnTo>
                  <a:lnTo>
                    <a:pt x="2017" y="48"/>
                  </a:lnTo>
                  <a:lnTo>
                    <a:pt x="168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6"/>
            <p:cNvSpPr/>
            <p:nvPr/>
          </p:nvSpPr>
          <p:spPr>
            <a:xfrm>
              <a:off x="5938000" y="1563050"/>
              <a:ext cx="50425" cy="49225"/>
            </a:xfrm>
            <a:custGeom>
              <a:avLst/>
              <a:gdLst/>
              <a:ahLst/>
              <a:cxnLst/>
              <a:rect l="l" t="t" r="r" b="b"/>
              <a:pathLst>
                <a:path w="2017" h="1969" extrusionOk="0">
                  <a:moveTo>
                    <a:pt x="816" y="0"/>
                  </a:moveTo>
                  <a:lnTo>
                    <a:pt x="624" y="48"/>
                  </a:lnTo>
                  <a:lnTo>
                    <a:pt x="432" y="144"/>
                  </a:lnTo>
                  <a:lnTo>
                    <a:pt x="288" y="288"/>
                  </a:lnTo>
                  <a:lnTo>
                    <a:pt x="144" y="432"/>
                  </a:lnTo>
                  <a:lnTo>
                    <a:pt x="48" y="576"/>
                  </a:lnTo>
                  <a:lnTo>
                    <a:pt x="0" y="768"/>
                  </a:lnTo>
                  <a:lnTo>
                    <a:pt x="0" y="961"/>
                  </a:lnTo>
                  <a:lnTo>
                    <a:pt x="0" y="1153"/>
                  </a:lnTo>
                  <a:lnTo>
                    <a:pt x="48" y="1345"/>
                  </a:lnTo>
                  <a:lnTo>
                    <a:pt x="144" y="1537"/>
                  </a:lnTo>
                  <a:lnTo>
                    <a:pt x="288" y="1681"/>
                  </a:lnTo>
                  <a:lnTo>
                    <a:pt x="432" y="1777"/>
                  </a:lnTo>
                  <a:lnTo>
                    <a:pt x="624" y="1873"/>
                  </a:lnTo>
                  <a:lnTo>
                    <a:pt x="816" y="1921"/>
                  </a:lnTo>
                  <a:lnTo>
                    <a:pt x="1008" y="1969"/>
                  </a:lnTo>
                  <a:lnTo>
                    <a:pt x="1200" y="1921"/>
                  </a:lnTo>
                  <a:lnTo>
                    <a:pt x="1392" y="1873"/>
                  </a:lnTo>
                  <a:lnTo>
                    <a:pt x="1584" y="1777"/>
                  </a:lnTo>
                  <a:lnTo>
                    <a:pt x="1728" y="1681"/>
                  </a:lnTo>
                  <a:lnTo>
                    <a:pt x="1872" y="1537"/>
                  </a:lnTo>
                  <a:lnTo>
                    <a:pt x="1968" y="1345"/>
                  </a:lnTo>
                  <a:lnTo>
                    <a:pt x="2016" y="1153"/>
                  </a:lnTo>
                  <a:lnTo>
                    <a:pt x="2016" y="961"/>
                  </a:lnTo>
                  <a:lnTo>
                    <a:pt x="2016" y="768"/>
                  </a:lnTo>
                  <a:lnTo>
                    <a:pt x="1968" y="576"/>
                  </a:lnTo>
                  <a:lnTo>
                    <a:pt x="1872" y="432"/>
                  </a:lnTo>
                  <a:lnTo>
                    <a:pt x="1728" y="288"/>
                  </a:lnTo>
                  <a:lnTo>
                    <a:pt x="1584" y="144"/>
                  </a:lnTo>
                  <a:lnTo>
                    <a:pt x="1392" y="48"/>
                  </a:lnTo>
                  <a:lnTo>
                    <a:pt x="12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4" name="Google Shape;814;p46"/>
          <p:cNvSpPr/>
          <p:nvPr/>
        </p:nvSpPr>
        <p:spPr>
          <a:xfrm rot="1225919">
            <a:off x="8431351" y="3948825"/>
            <a:ext cx="336805" cy="830061"/>
          </a:xfrm>
          <a:custGeom>
            <a:avLst/>
            <a:gdLst/>
            <a:ahLst/>
            <a:cxnLst/>
            <a:rect l="l" t="t" r="r" b="b"/>
            <a:pathLst>
              <a:path w="13472" h="33202" extrusionOk="0">
                <a:moveTo>
                  <a:pt x="6379" y="5425"/>
                </a:moveTo>
                <a:lnTo>
                  <a:pt x="6677" y="5485"/>
                </a:lnTo>
                <a:lnTo>
                  <a:pt x="6796" y="5544"/>
                </a:lnTo>
                <a:lnTo>
                  <a:pt x="6915" y="5663"/>
                </a:lnTo>
                <a:lnTo>
                  <a:pt x="7094" y="5902"/>
                </a:lnTo>
                <a:lnTo>
                  <a:pt x="7332" y="6498"/>
                </a:lnTo>
                <a:lnTo>
                  <a:pt x="7332" y="6796"/>
                </a:lnTo>
                <a:lnTo>
                  <a:pt x="7273" y="7332"/>
                </a:lnTo>
                <a:lnTo>
                  <a:pt x="7213" y="7511"/>
                </a:lnTo>
                <a:lnTo>
                  <a:pt x="6975" y="7928"/>
                </a:lnTo>
                <a:lnTo>
                  <a:pt x="6915" y="7988"/>
                </a:lnTo>
                <a:lnTo>
                  <a:pt x="6617" y="8346"/>
                </a:lnTo>
                <a:lnTo>
                  <a:pt x="6558" y="8405"/>
                </a:lnTo>
                <a:lnTo>
                  <a:pt x="6438" y="8524"/>
                </a:lnTo>
                <a:lnTo>
                  <a:pt x="6140" y="8644"/>
                </a:lnTo>
                <a:lnTo>
                  <a:pt x="5544" y="8882"/>
                </a:lnTo>
                <a:lnTo>
                  <a:pt x="5425" y="8823"/>
                </a:lnTo>
                <a:lnTo>
                  <a:pt x="4710" y="8942"/>
                </a:lnTo>
                <a:lnTo>
                  <a:pt x="4412" y="9001"/>
                </a:lnTo>
                <a:lnTo>
                  <a:pt x="3994" y="9001"/>
                </a:lnTo>
                <a:lnTo>
                  <a:pt x="3637" y="8942"/>
                </a:lnTo>
                <a:lnTo>
                  <a:pt x="3458" y="8823"/>
                </a:lnTo>
                <a:lnTo>
                  <a:pt x="3100" y="8584"/>
                </a:lnTo>
                <a:lnTo>
                  <a:pt x="2802" y="8286"/>
                </a:lnTo>
                <a:lnTo>
                  <a:pt x="2504" y="7928"/>
                </a:lnTo>
                <a:lnTo>
                  <a:pt x="2266" y="7571"/>
                </a:lnTo>
                <a:lnTo>
                  <a:pt x="2087" y="7034"/>
                </a:lnTo>
                <a:lnTo>
                  <a:pt x="2027" y="6617"/>
                </a:lnTo>
                <a:lnTo>
                  <a:pt x="2087" y="6379"/>
                </a:lnTo>
                <a:lnTo>
                  <a:pt x="2206" y="6200"/>
                </a:lnTo>
                <a:lnTo>
                  <a:pt x="2325" y="6021"/>
                </a:lnTo>
                <a:lnTo>
                  <a:pt x="2504" y="5902"/>
                </a:lnTo>
                <a:lnTo>
                  <a:pt x="2802" y="5842"/>
                </a:lnTo>
                <a:lnTo>
                  <a:pt x="3100" y="5783"/>
                </a:lnTo>
                <a:lnTo>
                  <a:pt x="3339" y="5783"/>
                </a:lnTo>
                <a:lnTo>
                  <a:pt x="3756" y="5842"/>
                </a:lnTo>
                <a:lnTo>
                  <a:pt x="4114" y="6021"/>
                </a:lnTo>
                <a:lnTo>
                  <a:pt x="4292" y="6081"/>
                </a:lnTo>
                <a:lnTo>
                  <a:pt x="4471" y="6140"/>
                </a:lnTo>
                <a:lnTo>
                  <a:pt x="4769" y="6140"/>
                </a:lnTo>
                <a:lnTo>
                  <a:pt x="5008" y="6021"/>
                </a:lnTo>
                <a:lnTo>
                  <a:pt x="5127" y="5961"/>
                </a:lnTo>
                <a:lnTo>
                  <a:pt x="5365" y="5842"/>
                </a:lnTo>
                <a:lnTo>
                  <a:pt x="5723" y="5604"/>
                </a:lnTo>
                <a:lnTo>
                  <a:pt x="6200" y="5425"/>
                </a:lnTo>
                <a:close/>
                <a:moveTo>
                  <a:pt x="8942" y="8942"/>
                </a:moveTo>
                <a:lnTo>
                  <a:pt x="9478" y="9001"/>
                </a:lnTo>
                <a:lnTo>
                  <a:pt x="9776" y="9180"/>
                </a:lnTo>
                <a:lnTo>
                  <a:pt x="10074" y="9299"/>
                </a:lnTo>
                <a:lnTo>
                  <a:pt x="10670" y="9776"/>
                </a:lnTo>
                <a:lnTo>
                  <a:pt x="11266" y="10313"/>
                </a:lnTo>
                <a:lnTo>
                  <a:pt x="11743" y="10968"/>
                </a:lnTo>
                <a:lnTo>
                  <a:pt x="12101" y="11624"/>
                </a:lnTo>
                <a:lnTo>
                  <a:pt x="12399" y="12339"/>
                </a:lnTo>
                <a:lnTo>
                  <a:pt x="12518" y="12697"/>
                </a:lnTo>
                <a:lnTo>
                  <a:pt x="12637" y="13114"/>
                </a:lnTo>
                <a:lnTo>
                  <a:pt x="12697" y="13710"/>
                </a:lnTo>
                <a:lnTo>
                  <a:pt x="12578" y="14306"/>
                </a:lnTo>
                <a:lnTo>
                  <a:pt x="12458" y="14545"/>
                </a:lnTo>
                <a:lnTo>
                  <a:pt x="12399" y="14604"/>
                </a:lnTo>
                <a:lnTo>
                  <a:pt x="12339" y="14664"/>
                </a:lnTo>
                <a:lnTo>
                  <a:pt x="11803" y="14664"/>
                </a:lnTo>
                <a:lnTo>
                  <a:pt x="11386" y="14783"/>
                </a:lnTo>
                <a:lnTo>
                  <a:pt x="11028" y="14962"/>
                </a:lnTo>
                <a:lnTo>
                  <a:pt x="10730" y="15260"/>
                </a:lnTo>
                <a:lnTo>
                  <a:pt x="10551" y="15618"/>
                </a:lnTo>
                <a:lnTo>
                  <a:pt x="10313" y="16035"/>
                </a:lnTo>
                <a:lnTo>
                  <a:pt x="10253" y="16094"/>
                </a:lnTo>
                <a:lnTo>
                  <a:pt x="10193" y="16154"/>
                </a:lnTo>
                <a:lnTo>
                  <a:pt x="10074" y="16214"/>
                </a:lnTo>
                <a:lnTo>
                  <a:pt x="9955" y="16214"/>
                </a:lnTo>
                <a:lnTo>
                  <a:pt x="9776" y="16154"/>
                </a:lnTo>
                <a:lnTo>
                  <a:pt x="9299" y="15975"/>
                </a:lnTo>
                <a:lnTo>
                  <a:pt x="8823" y="15796"/>
                </a:lnTo>
                <a:lnTo>
                  <a:pt x="8584" y="15737"/>
                </a:lnTo>
                <a:lnTo>
                  <a:pt x="8226" y="15737"/>
                </a:lnTo>
                <a:lnTo>
                  <a:pt x="7988" y="15796"/>
                </a:lnTo>
                <a:lnTo>
                  <a:pt x="7750" y="15975"/>
                </a:lnTo>
                <a:lnTo>
                  <a:pt x="7511" y="16154"/>
                </a:lnTo>
                <a:lnTo>
                  <a:pt x="7273" y="16452"/>
                </a:lnTo>
                <a:lnTo>
                  <a:pt x="7154" y="16750"/>
                </a:lnTo>
                <a:lnTo>
                  <a:pt x="7034" y="17048"/>
                </a:lnTo>
                <a:lnTo>
                  <a:pt x="6975" y="17585"/>
                </a:lnTo>
                <a:lnTo>
                  <a:pt x="6915" y="18061"/>
                </a:lnTo>
                <a:lnTo>
                  <a:pt x="6796" y="18538"/>
                </a:lnTo>
                <a:lnTo>
                  <a:pt x="6677" y="18777"/>
                </a:lnTo>
                <a:lnTo>
                  <a:pt x="6558" y="18955"/>
                </a:lnTo>
                <a:lnTo>
                  <a:pt x="6498" y="19015"/>
                </a:lnTo>
                <a:lnTo>
                  <a:pt x="6140" y="19015"/>
                </a:lnTo>
                <a:lnTo>
                  <a:pt x="6081" y="18955"/>
                </a:lnTo>
                <a:lnTo>
                  <a:pt x="5902" y="18836"/>
                </a:lnTo>
                <a:lnTo>
                  <a:pt x="5544" y="18359"/>
                </a:lnTo>
                <a:lnTo>
                  <a:pt x="5187" y="18002"/>
                </a:lnTo>
                <a:lnTo>
                  <a:pt x="5008" y="17823"/>
                </a:lnTo>
                <a:lnTo>
                  <a:pt x="4829" y="17704"/>
                </a:lnTo>
                <a:lnTo>
                  <a:pt x="4591" y="17704"/>
                </a:lnTo>
                <a:lnTo>
                  <a:pt x="4352" y="17644"/>
                </a:lnTo>
                <a:lnTo>
                  <a:pt x="4173" y="17704"/>
                </a:lnTo>
                <a:lnTo>
                  <a:pt x="3935" y="17763"/>
                </a:lnTo>
                <a:lnTo>
                  <a:pt x="3577" y="18002"/>
                </a:lnTo>
                <a:lnTo>
                  <a:pt x="3279" y="18300"/>
                </a:lnTo>
                <a:lnTo>
                  <a:pt x="3100" y="18538"/>
                </a:lnTo>
                <a:lnTo>
                  <a:pt x="2862" y="18717"/>
                </a:lnTo>
                <a:lnTo>
                  <a:pt x="2266" y="18717"/>
                </a:lnTo>
                <a:lnTo>
                  <a:pt x="2147" y="18657"/>
                </a:lnTo>
                <a:lnTo>
                  <a:pt x="1908" y="18419"/>
                </a:lnTo>
                <a:lnTo>
                  <a:pt x="1551" y="17942"/>
                </a:lnTo>
                <a:lnTo>
                  <a:pt x="1372" y="17525"/>
                </a:lnTo>
                <a:lnTo>
                  <a:pt x="1193" y="16929"/>
                </a:lnTo>
                <a:lnTo>
                  <a:pt x="895" y="15796"/>
                </a:lnTo>
                <a:lnTo>
                  <a:pt x="835" y="15021"/>
                </a:lnTo>
                <a:lnTo>
                  <a:pt x="835" y="14306"/>
                </a:lnTo>
                <a:lnTo>
                  <a:pt x="1014" y="13353"/>
                </a:lnTo>
                <a:lnTo>
                  <a:pt x="1193" y="12458"/>
                </a:lnTo>
                <a:lnTo>
                  <a:pt x="1431" y="11982"/>
                </a:lnTo>
                <a:lnTo>
                  <a:pt x="1670" y="11564"/>
                </a:lnTo>
                <a:lnTo>
                  <a:pt x="2027" y="11088"/>
                </a:lnTo>
                <a:lnTo>
                  <a:pt x="2445" y="10611"/>
                </a:lnTo>
                <a:lnTo>
                  <a:pt x="2981" y="10253"/>
                </a:lnTo>
                <a:lnTo>
                  <a:pt x="3279" y="10134"/>
                </a:lnTo>
                <a:lnTo>
                  <a:pt x="3637" y="10015"/>
                </a:lnTo>
                <a:lnTo>
                  <a:pt x="4352" y="9955"/>
                </a:lnTo>
                <a:lnTo>
                  <a:pt x="5187" y="9895"/>
                </a:lnTo>
                <a:lnTo>
                  <a:pt x="5365" y="9836"/>
                </a:lnTo>
                <a:lnTo>
                  <a:pt x="5485" y="9776"/>
                </a:lnTo>
                <a:lnTo>
                  <a:pt x="5544" y="9717"/>
                </a:lnTo>
                <a:lnTo>
                  <a:pt x="5723" y="9657"/>
                </a:lnTo>
                <a:lnTo>
                  <a:pt x="5961" y="9538"/>
                </a:lnTo>
                <a:lnTo>
                  <a:pt x="6498" y="9359"/>
                </a:lnTo>
                <a:lnTo>
                  <a:pt x="7571" y="9061"/>
                </a:lnTo>
                <a:lnTo>
                  <a:pt x="8286" y="8942"/>
                </a:lnTo>
                <a:close/>
                <a:moveTo>
                  <a:pt x="11803" y="15498"/>
                </a:moveTo>
                <a:lnTo>
                  <a:pt x="11982" y="16035"/>
                </a:lnTo>
                <a:lnTo>
                  <a:pt x="12101" y="17167"/>
                </a:lnTo>
                <a:lnTo>
                  <a:pt x="12220" y="18359"/>
                </a:lnTo>
                <a:lnTo>
                  <a:pt x="12220" y="18955"/>
                </a:lnTo>
                <a:lnTo>
                  <a:pt x="12220" y="19015"/>
                </a:lnTo>
                <a:lnTo>
                  <a:pt x="12160" y="19075"/>
                </a:lnTo>
                <a:lnTo>
                  <a:pt x="11922" y="19313"/>
                </a:lnTo>
                <a:lnTo>
                  <a:pt x="11326" y="20028"/>
                </a:lnTo>
                <a:lnTo>
                  <a:pt x="10730" y="20744"/>
                </a:lnTo>
                <a:lnTo>
                  <a:pt x="10313" y="21161"/>
                </a:lnTo>
                <a:lnTo>
                  <a:pt x="9955" y="21697"/>
                </a:lnTo>
                <a:lnTo>
                  <a:pt x="9597" y="22174"/>
                </a:lnTo>
                <a:lnTo>
                  <a:pt x="9299" y="22651"/>
                </a:lnTo>
                <a:lnTo>
                  <a:pt x="8644" y="23724"/>
                </a:lnTo>
                <a:lnTo>
                  <a:pt x="8107" y="24678"/>
                </a:lnTo>
                <a:lnTo>
                  <a:pt x="7690" y="25691"/>
                </a:lnTo>
                <a:lnTo>
                  <a:pt x="7392" y="26645"/>
                </a:lnTo>
                <a:lnTo>
                  <a:pt x="7332" y="26764"/>
                </a:lnTo>
                <a:lnTo>
                  <a:pt x="7034" y="26168"/>
                </a:lnTo>
                <a:lnTo>
                  <a:pt x="6558" y="24976"/>
                </a:lnTo>
                <a:lnTo>
                  <a:pt x="6081" y="23843"/>
                </a:lnTo>
                <a:lnTo>
                  <a:pt x="5544" y="22651"/>
                </a:lnTo>
                <a:lnTo>
                  <a:pt x="5187" y="21697"/>
                </a:lnTo>
                <a:lnTo>
                  <a:pt x="4769" y="20803"/>
                </a:lnTo>
                <a:lnTo>
                  <a:pt x="4531" y="20386"/>
                </a:lnTo>
                <a:lnTo>
                  <a:pt x="4352" y="19909"/>
                </a:lnTo>
                <a:lnTo>
                  <a:pt x="3875" y="18836"/>
                </a:lnTo>
                <a:lnTo>
                  <a:pt x="4054" y="18657"/>
                </a:lnTo>
                <a:lnTo>
                  <a:pt x="4233" y="18538"/>
                </a:lnTo>
                <a:lnTo>
                  <a:pt x="4412" y="18479"/>
                </a:lnTo>
                <a:lnTo>
                  <a:pt x="4531" y="18479"/>
                </a:lnTo>
                <a:lnTo>
                  <a:pt x="4769" y="18657"/>
                </a:lnTo>
                <a:lnTo>
                  <a:pt x="5365" y="19432"/>
                </a:lnTo>
                <a:lnTo>
                  <a:pt x="5604" y="19611"/>
                </a:lnTo>
                <a:lnTo>
                  <a:pt x="5783" y="19730"/>
                </a:lnTo>
                <a:lnTo>
                  <a:pt x="6081" y="19790"/>
                </a:lnTo>
                <a:lnTo>
                  <a:pt x="6379" y="19850"/>
                </a:lnTo>
                <a:lnTo>
                  <a:pt x="6677" y="19790"/>
                </a:lnTo>
                <a:lnTo>
                  <a:pt x="6915" y="19671"/>
                </a:lnTo>
                <a:lnTo>
                  <a:pt x="7154" y="19492"/>
                </a:lnTo>
                <a:lnTo>
                  <a:pt x="7332" y="19253"/>
                </a:lnTo>
                <a:lnTo>
                  <a:pt x="7511" y="18896"/>
                </a:lnTo>
                <a:lnTo>
                  <a:pt x="7630" y="18598"/>
                </a:lnTo>
                <a:lnTo>
                  <a:pt x="7690" y="18121"/>
                </a:lnTo>
                <a:lnTo>
                  <a:pt x="7750" y="17704"/>
                </a:lnTo>
                <a:lnTo>
                  <a:pt x="7869" y="17108"/>
                </a:lnTo>
                <a:lnTo>
                  <a:pt x="8048" y="16750"/>
                </a:lnTo>
                <a:lnTo>
                  <a:pt x="8167" y="16631"/>
                </a:lnTo>
                <a:lnTo>
                  <a:pt x="8286" y="16571"/>
                </a:lnTo>
                <a:lnTo>
                  <a:pt x="8405" y="16512"/>
                </a:lnTo>
                <a:lnTo>
                  <a:pt x="8465" y="16512"/>
                </a:lnTo>
                <a:lnTo>
                  <a:pt x="8703" y="16571"/>
                </a:lnTo>
                <a:lnTo>
                  <a:pt x="9180" y="16750"/>
                </a:lnTo>
                <a:lnTo>
                  <a:pt x="9419" y="16869"/>
                </a:lnTo>
                <a:lnTo>
                  <a:pt x="9717" y="16988"/>
                </a:lnTo>
                <a:lnTo>
                  <a:pt x="10015" y="16988"/>
                </a:lnTo>
                <a:lnTo>
                  <a:pt x="10372" y="16929"/>
                </a:lnTo>
                <a:lnTo>
                  <a:pt x="10611" y="16810"/>
                </a:lnTo>
                <a:lnTo>
                  <a:pt x="10849" y="16631"/>
                </a:lnTo>
                <a:lnTo>
                  <a:pt x="11088" y="16333"/>
                </a:lnTo>
                <a:lnTo>
                  <a:pt x="11207" y="16035"/>
                </a:lnTo>
                <a:lnTo>
                  <a:pt x="11326" y="15737"/>
                </a:lnTo>
                <a:lnTo>
                  <a:pt x="11445" y="15618"/>
                </a:lnTo>
                <a:lnTo>
                  <a:pt x="11564" y="15558"/>
                </a:lnTo>
                <a:lnTo>
                  <a:pt x="11684" y="15498"/>
                </a:lnTo>
                <a:close/>
                <a:moveTo>
                  <a:pt x="8048" y="28194"/>
                </a:moveTo>
                <a:lnTo>
                  <a:pt x="8048" y="28194"/>
                </a:lnTo>
                <a:lnTo>
                  <a:pt x="8048" y="28194"/>
                </a:lnTo>
                <a:lnTo>
                  <a:pt x="8101" y="28301"/>
                </a:lnTo>
                <a:lnTo>
                  <a:pt x="8101" y="28301"/>
                </a:lnTo>
                <a:lnTo>
                  <a:pt x="8048" y="28194"/>
                </a:lnTo>
                <a:close/>
                <a:moveTo>
                  <a:pt x="12160" y="20207"/>
                </a:moveTo>
                <a:lnTo>
                  <a:pt x="12160" y="20803"/>
                </a:lnTo>
                <a:lnTo>
                  <a:pt x="12220" y="23068"/>
                </a:lnTo>
                <a:lnTo>
                  <a:pt x="12220" y="24260"/>
                </a:lnTo>
                <a:lnTo>
                  <a:pt x="12160" y="25512"/>
                </a:lnTo>
                <a:lnTo>
                  <a:pt x="12220" y="27002"/>
                </a:lnTo>
                <a:lnTo>
                  <a:pt x="12220" y="27717"/>
                </a:lnTo>
                <a:lnTo>
                  <a:pt x="12220" y="28314"/>
                </a:lnTo>
                <a:lnTo>
                  <a:pt x="12101" y="29327"/>
                </a:lnTo>
                <a:lnTo>
                  <a:pt x="12041" y="30400"/>
                </a:lnTo>
                <a:lnTo>
                  <a:pt x="11922" y="31115"/>
                </a:lnTo>
                <a:lnTo>
                  <a:pt x="11743" y="31949"/>
                </a:lnTo>
                <a:lnTo>
                  <a:pt x="11624" y="32128"/>
                </a:lnTo>
                <a:lnTo>
                  <a:pt x="11624" y="32188"/>
                </a:lnTo>
                <a:lnTo>
                  <a:pt x="11386" y="32367"/>
                </a:lnTo>
                <a:lnTo>
                  <a:pt x="11207" y="32426"/>
                </a:lnTo>
                <a:lnTo>
                  <a:pt x="10909" y="32426"/>
                </a:lnTo>
                <a:lnTo>
                  <a:pt x="10790" y="32307"/>
                </a:lnTo>
                <a:lnTo>
                  <a:pt x="10313" y="31890"/>
                </a:lnTo>
                <a:lnTo>
                  <a:pt x="9836" y="31294"/>
                </a:lnTo>
                <a:lnTo>
                  <a:pt x="9359" y="30638"/>
                </a:lnTo>
                <a:lnTo>
                  <a:pt x="8882" y="29804"/>
                </a:lnTo>
                <a:lnTo>
                  <a:pt x="8465" y="29088"/>
                </a:lnTo>
                <a:lnTo>
                  <a:pt x="8048" y="28194"/>
                </a:lnTo>
                <a:lnTo>
                  <a:pt x="8048" y="28194"/>
                </a:lnTo>
                <a:lnTo>
                  <a:pt x="7869" y="27837"/>
                </a:lnTo>
                <a:lnTo>
                  <a:pt x="8226" y="26525"/>
                </a:lnTo>
                <a:lnTo>
                  <a:pt x="8465" y="25870"/>
                </a:lnTo>
                <a:lnTo>
                  <a:pt x="8763" y="25214"/>
                </a:lnTo>
                <a:lnTo>
                  <a:pt x="9240" y="24260"/>
                </a:lnTo>
                <a:lnTo>
                  <a:pt x="9776" y="23366"/>
                </a:lnTo>
                <a:lnTo>
                  <a:pt x="10313" y="22532"/>
                </a:lnTo>
                <a:lnTo>
                  <a:pt x="10670" y="22055"/>
                </a:lnTo>
                <a:lnTo>
                  <a:pt x="10968" y="21697"/>
                </a:lnTo>
                <a:lnTo>
                  <a:pt x="12101" y="20326"/>
                </a:lnTo>
                <a:lnTo>
                  <a:pt x="12160" y="20207"/>
                </a:lnTo>
                <a:close/>
                <a:moveTo>
                  <a:pt x="4829" y="1"/>
                </a:moveTo>
                <a:lnTo>
                  <a:pt x="4650" y="120"/>
                </a:lnTo>
                <a:lnTo>
                  <a:pt x="4531" y="299"/>
                </a:lnTo>
                <a:lnTo>
                  <a:pt x="4471" y="597"/>
                </a:lnTo>
                <a:lnTo>
                  <a:pt x="4412" y="895"/>
                </a:lnTo>
                <a:lnTo>
                  <a:pt x="4352" y="1491"/>
                </a:lnTo>
                <a:lnTo>
                  <a:pt x="4173" y="2743"/>
                </a:lnTo>
                <a:lnTo>
                  <a:pt x="4114" y="3935"/>
                </a:lnTo>
                <a:lnTo>
                  <a:pt x="4114" y="5127"/>
                </a:lnTo>
                <a:lnTo>
                  <a:pt x="3696" y="5008"/>
                </a:lnTo>
                <a:lnTo>
                  <a:pt x="3160" y="4948"/>
                </a:lnTo>
                <a:lnTo>
                  <a:pt x="2564" y="5067"/>
                </a:lnTo>
                <a:lnTo>
                  <a:pt x="2445" y="5067"/>
                </a:lnTo>
                <a:lnTo>
                  <a:pt x="2147" y="5187"/>
                </a:lnTo>
                <a:lnTo>
                  <a:pt x="1849" y="5365"/>
                </a:lnTo>
                <a:lnTo>
                  <a:pt x="1610" y="5604"/>
                </a:lnTo>
                <a:lnTo>
                  <a:pt x="1431" y="5902"/>
                </a:lnTo>
                <a:lnTo>
                  <a:pt x="1312" y="6140"/>
                </a:lnTo>
                <a:lnTo>
                  <a:pt x="1253" y="6438"/>
                </a:lnTo>
                <a:lnTo>
                  <a:pt x="1253" y="6736"/>
                </a:lnTo>
                <a:lnTo>
                  <a:pt x="1253" y="7034"/>
                </a:lnTo>
                <a:lnTo>
                  <a:pt x="1431" y="7571"/>
                </a:lnTo>
                <a:lnTo>
                  <a:pt x="1610" y="8048"/>
                </a:lnTo>
                <a:lnTo>
                  <a:pt x="1908" y="8405"/>
                </a:lnTo>
                <a:lnTo>
                  <a:pt x="2266" y="8823"/>
                </a:lnTo>
                <a:lnTo>
                  <a:pt x="2564" y="9121"/>
                </a:lnTo>
                <a:lnTo>
                  <a:pt x="2862" y="9419"/>
                </a:lnTo>
                <a:lnTo>
                  <a:pt x="2802" y="9419"/>
                </a:lnTo>
                <a:lnTo>
                  <a:pt x="2445" y="9597"/>
                </a:lnTo>
                <a:lnTo>
                  <a:pt x="2147" y="9836"/>
                </a:lnTo>
                <a:lnTo>
                  <a:pt x="1670" y="10253"/>
                </a:lnTo>
                <a:lnTo>
                  <a:pt x="1253" y="10790"/>
                </a:lnTo>
                <a:lnTo>
                  <a:pt x="895" y="11326"/>
                </a:lnTo>
                <a:lnTo>
                  <a:pt x="597" y="11862"/>
                </a:lnTo>
                <a:lnTo>
                  <a:pt x="359" y="12458"/>
                </a:lnTo>
                <a:lnTo>
                  <a:pt x="239" y="13114"/>
                </a:lnTo>
                <a:lnTo>
                  <a:pt x="120" y="13770"/>
                </a:lnTo>
                <a:lnTo>
                  <a:pt x="60" y="14425"/>
                </a:lnTo>
                <a:lnTo>
                  <a:pt x="1" y="14962"/>
                </a:lnTo>
                <a:lnTo>
                  <a:pt x="60" y="15558"/>
                </a:lnTo>
                <a:lnTo>
                  <a:pt x="180" y="16214"/>
                </a:lnTo>
                <a:lnTo>
                  <a:pt x="359" y="16869"/>
                </a:lnTo>
                <a:lnTo>
                  <a:pt x="478" y="17406"/>
                </a:lnTo>
                <a:lnTo>
                  <a:pt x="716" y="17942"/>
                </a:lnTo>
                <a:lnTo>
                  <a:pt x="955" y="18538"/>
                </a:lnTo>
                <a:lnTo>
                  <a:pt x="1133" y="18777"/>
                </a:lnTo>
                <a:lnTo>
                  <a:pt x="1372" y="19075"/>
                </a:lnTo>
                <a:lnTo>
                  <a:pt x="1729" y="19313"/>
                </a:lnTo>
                <a:lnTo>
                  <a:pt x="2147" y="19492"/>
                </a:lnTo>
                <a:lnTo>
                  <a:pt x="2624" y="19552"/>
                </a:lnTo>
                <a:lnTo>
                  <a:pt x="2862" y="19492"/>
                </a:lnTo>
                <a:lnTo>
                  <a:pt x="3160" y="19432"/>
                </a:lnTo>
                <a:lnTo>
                  <a:pt x="3279" y="19373"/>
                </a:lnTo>
                <a:lnTo>
                  <a:pt x="3696" y="20326"/>
                </a:lnTo>
                <a:lnTo>
                  <a:pt x="4173" y="21399"/>
                </a:lnTo>
                <a:lnTo>
                  <a:pt x="4650" y="22532"/>
                </a:lnTo>
                <a:lnTo>
                  <a:pt x="5187" y="23784"/>
                </a:lnTo>
                <a:lnTo>
                  <a:pt x="5663" y="24916"/>
                </a:lnTo>
                <a:lnTo>
                  <a:pt x="6140" y="26108"/>
                </a:lnTo>
                <a:lnTo>
                  <a:pt x="6677" y="27241"/>
                </a:lnTo>
                <a:lnTo>
                  <a:pt x="7213" y="28373"/>
                </a:lnTo>
                <a:lnTo>
                  <a:pt x="7332" y="28552"/>
                </a:lnTo>
                <a:lnTo>
                  <a:pt x="7273" y="28492"/>
                </a:lnTo>
                <a:lnTo>
                  <a:pt x="7392" y="28731"/>
                </a:lnTo>
                <a:lnTo>
                  <a:pt x="7928" y="29804"/>
                </a:lnTo>
                <a:lnTo>
                  <a:pt x="8226" y="30281"/>
                </a:lnTo>
                <a:lnTo>
                  <a:pt x="8524" y="30817"/>
                </a:lnTo>
                <a:lnTo>
                  <a:pt x="9180" y="31771"/>
                </a:lnTo>
                <a:lnTo>
                  <a:pt x="9538" y="32248"/>
                </a:lnTo>
                <a:lnTo>
                  <a:pt x="9955" y="32665"/>
                </a:lnTo>
                <a:lnTo>
                  <a:pt x="10193" y="32903"/>
                </a:lnTo>
                <a:lnTo>
                  <a:pt x="10432" y="33022"/>
                </a:lnTo>
                <a:lnTo>
                  <a:pt x="10670" y="33142"/>
                </a:lnTo>
                <a:lnTo>
                  <a:pt x="10909" y="33201"/>
                </a:lnTo>
                <a:lnTo>
                  <a:pt x="11386" y="33201"/>
                </a:lnTo>
                <a:lnTo>
                  <a:pt x="11684" y="33082"/>
                </a:lnTo>
                <a:lnTo>
                  <a:pt x="11922" y="32963"/>
                </a:lnTo>
                <a:lnTo>
                  <a:pt x="12101" y="32784"/>
                </a:lnTo>
                <a:lnTo>
                  <a:pt x="12339" y="32546"/>
                </a:lnTo>
                <a:lnTo>
                  <a:pt x="12458" y="32367"/>
                </a:lnTo>
                <a:lnTo>
                  <a:pt x="12637" y="31771"/>
                </a:lnTo>
                <a:lnTo>
                  <a:pt x="12757" y="31175"/>
                </a:lnTo>
                <a:lnTo>
                  <a:pt x="12816" y="30698"/>
                </a:lnTo>
                <a:lnTo>
                  <a:pt x="12876" y="30102"/>
                </a:lnTo>
                <a:lnTo>
                  <a:pt x="12876" y="29386"/>
                </a:lnTo>
                <a:lnTo>
                  <a:pt x="12995" y="28254"/>
                </a:lnTo>
                <a:lnTo>
                  <a:pt x="12995" y="27658"/>
                </a:lnTo>
                <a:lnTo>
                  <a:pt x="12995" y="27062"/>
                </a:lnTo>
                <a:lnTo>
                  <a:pt x="12995" y="26466"/>
                </a:lnTo>
                <a:lnTo>
                  <a:pt x="12995" y="25810"/>
                </a:lnTo>
                <a:lnTo>
                  <a:pt x="12995" y="25214"/>
                </a:lnTo>
                <a:lnTo>
                  <a:pt x="12995" y="24618"/>
                </a:lnTo>
                <a:lnTo>
                  <a:pt x="13055" y="23426"/>
                </a:lnTo>
                <a:lnTo>
                  <a:pt x="12995" y="22174"/>
                </a:lnTo>
                <a:lnTo>
                  <a:pt x="12995" y="21101"/>
                </a:lnTo>
                <a:lnTo>
                  <a:pt x="12995" y="19909"/>
                </a:lnTo>
                <a:lnTo>
                  <a:pt x="13055" y="19313"/>
                </a:lnTo>
                <a:lnTo>
                  <a:pt x="13055" y="19253"/>
                </a:lnTo>
                <a:lnTo>
                  <a:pt x="13055" y="19134"/>
                </a:lnTo>
                <a:lnTo>
                  <a:pt x="13055" y="18717"/>
                </a:lnTo>
                <a:lnTo>
                  <a:pt x="12935" y="17525"/>
                </a:lnTo>
                <a:lnTo>
                  <a:pt x="12816" y="16333"/>
                </a:lnTo>
                <a:lnTo>
                  <a:pt x="12697" y="15677"/>
                </a:lnTo>
                <a:lnTo>
                  <a:pt x="12637" y="15379"/>
                </a:lnTo>
                <a:lnTo>
                  <a:pt x="12876" y="15260"/>
                </a:lnTo>
                <a:lnTo>
                  <a:pt x="13055" y="15081"/>
                </a:lnTo>
                <a:lnTo>
                  <a:pt x="13233" y="14783"/>
                </a:lnTo>
                <a:lnTo>
                  <a:pt x="13353" y="14485"/>
                </a:lnTo>
                <a:lnTo>
                  <a:pt x="13412" y="14187"/>
                </a:lnTo>
                <a:lnTo>
                  <a:pt x="13472" y="13829"/>
                </a:lnTo>
                <a:lnTo>
                  <a:pt x="13472" y="13531"/>
                </a:lnTo>
                <a:lnTo>
                  <a:pt x="13412" y="12876"/>
                </a:lnTo>
                <a:lnTo>
                  <a:pt x="13233" y="12220"/>
                </a:lnTo>
                <a:lnTo>
                  <a:pt x="12995" y="11624"/>
                </a:lnTo>
                <a:lnTo>
                  <a:pt x="12697" y="11028"/>
                </a:lnTo>
                <a:lnTo>
                  <a:pt x="12399" y="10491"/>
                </a:lnTo>
                <a:lnTo>
                  <a:pt x="12041" y="10015"/>
                </a:lnTo>
                <a:lnTo>
                  <a:pt x="11624" y="9538"/>
                </a:lnTo>
                <a:lnTo>
                  <a:pt x="11147" y="9121"/>
                </a:lnTo>
                <a:lnTo>
                  <a:pt x="10670" y="8763"/>
                </a:lnTo>
                <a:lnTo>
                  <a:pt x="10372" y="8584"/>
                </a:lnTo>
                <a:lnTo>
                  <a:pt x="10074" y="8405"/>
                </a:lnTo>
                <a:lnTo>
                  <a:pt x="9776" y="8286"/>
                </a:lnTo>
                <a:lnTo>
                  <a:pt x="9419" y="8167"/>
                </a:lnTo>
                <a:lnTo>
                  <a:pt x="8703" y="8107"/>
                </a:lnTo>
                <a:lnTo>
                  <a:pt x="8286" y="8107"/>
                </a:lnTo>
                <a:lnTo>
                  <a:pt x="7869" y="8167"/>
                </a:lnTo>
                <a:lnTo>
                  <a:pt x="7750" y="8226"/>
                </a:lnTo>
                <a:lnTo>
                  <a:pt x="7809" y="8048"/>
                </a:lnTo>
                <a:lnTo>
                  <a:pt x="7988" y="7630"/>
                </a:lnTo>
                <a:lnTo>
                  <a:pt x="8048" y="7332"/>
                </a:lnTo>
                <a:lnTo>
                  <a:pt x="8107" y="7034"/>
                </a:lnTo>
                <a:lnTo>
                  <a:pt x="8167" y="6736"/>
                </a:lnTo>
                <a:lnTo>
                  <a:pt x="8107" y="6438"/>
                </a:lnTo>
                <a:lnTo>
                  <a:pt x="8048" y="6140"/>
                </a:lnTo>
                <a:lnTo>
                  <a:pt x="7988" y="5902"/>
                </a:lnTo>
                <a:lnTo>
                  <a:pt x="7690" y="5365"/>
                </a:lnTo>
                <a:lnTo>
                  <a:pt x="7571" y="5127"/>
                </a:lnTo>
                <a:lnTo>
                  <a:pt x="7392" y="4948"/>
                </a:lnTo>
                <a:lnTo>
                  <a:pt x="7154" y="4829"/>
                </a:lnTo>
                <a:lnTo>
                  <a:pt x="6856" y="4710"/>
                </a:lnTo>
                <a:lnTo>
                  <a:pt x="6558" y="4591"/>
                </a:lnTo>
                <a:lnTo>
                  <a:pt x="6200" y="4591"/>
                </a:lnTo>
                <a:lnTo>
                  <a:pt x="5842" y="4710"/>
                </a:lnTo>
                <a:lnTo>
                  <a:pt x="5246" y="4948"/>
                </a:lnTo>
                <a:lnTo>
                  <a:pt x="4889" y="5127"/>
                </a:lnTo>
                <a:lnTo>
                  <a:pt x="4889" y="4173"/>
                </a:lnTo>
                <a:lnTo>
                  <a:pt x="4948" y="3160"/>
                </a:lnTo>
                <a:lnTo>
                  <a:pt x="5127" y="1789"/>
                </a:lnTo>
                <a:lnTo>
                  <a:pt x="5187" y="1133"/>
                </a:lnTo>
                <a:lnTo>
                  <a:pt x="5246" y="776"/>
                </a:lnTo>
                <a:lnTo>
                  <a:pt x="5306" y="478"/>
                </a:lnTo>
                <a:lnTo>
                  <a:pt x="5306" y="299"/>
                </a:lnTo>
                <a:lnTo>
                  <a:pt x="5246" y="180"/>
                </a:lnTo>
                <a:lnTo>
                  <a:pt x="5127" y="60"/>
                </a:lnTo>
                <a:lnTo>
                  <a:pt x="5008" y="1"/>
                </a:lnTo>
                <a:close/>
              </a:path>
            </a:pathLst>
          </a:custGeom>
          <a:solidFill>
            <a:srgbClr val="FFFFFF">
              <a:alpha val="18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8"/>
        <p:cNvGrpSpPr/>
        <p:nvPr/>
      </p:nvGrpSpPr>
      <p:grpSpPr>
        <a:xfrm>
          <a:off x="0" y="0"/>
          <a:ext cx="0" cy="0"/>
          <a:chOff x="0" y="0"/>
          <a:chExt cx="0" cy="0"/>
        </a:xfrm>
      </p:grpSpPr>
      <p:sp>
        <p:nvSpPr>
          <p:cNvPr id="819" name="Google Shape;819;p47"/>
          <p:cNvSpPr/>
          <p:nvPr/>
        </p:nvSpPr>
        <p:spPr>
          <a:xfrm>
            <a:off x="3564000" y="128730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7"/>
          <p:cNvSpPr/>
          <p:nvPr/>
        </p:nvSpPr>
        <p:spPr>
          <a:xfrm>
            <a:off x="926900" y="128730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7"/>
          <p:cNvSpPr/>
          <p:nvPr/>
        </p:nvSpPr>
        <p:spPr>
          <a:xfrm>
            <a:off x="6201100" y="128730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7"/>
          <p:cNvSpPr/>
          <p:nvPr/>
        </p:nvSpPr>
        <p:spPr>
          <a:xfrm>
            <a:off x="3564000" y="2944651"/>
            <a:ext cx="2016000" cy="572700"/>
          </a:xfrm>
          <a:prstGeom prst="roundRect">
            <a:avLst>
              <a:gd name="adj" fmla="val 16667"/>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7"/>
          <p:cNvSpPr/>
          <p:nvPr/>
        </p:nvSpPr>
        <p:spPr>
          <a:xfrm>
            <a:off x="926900" y="294465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7"/>
          <p:cNvSpPr/>
          <p:nvPr/>
        </p:nvSpPr>
        <p:spPr>
          <a:xfrm>
            <a:off x="6201100" y="2944651"/>
            <a:ext cx="2016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7"/>
          <p:cNvSpPr txBox="1">
            <a:spLocks noGrp="1"/>
          </p:cNvSpPr>
          <p:nvPr>
            <p:ph type="subTitle" idx="13"/>
          </p:nvPr>
        </p:nvSpPr>
        <p:spPr>
          <a:xfrm>
            <a:off x="1068300" y="4106051"/>
            <a:ext cx="1733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dirty="0"/>
              <a:t>An obsession with eating "pure" food is referred to as orthorexia. Similar to other eating disorders, "clean" eating is a coping mechanism for bad emotions. Orthorexia does not imply that anybody who follows a balanced diet or eating plan is experiencing it.</a:t>
            </a:r>
            <a:endParaRPr sz="1000" b="1" dirty="0"/>
          </a:p>
        </p:txBody>
      </p:sp>
      <p:sp>
        <p:nvSpPr>
          <p:cNvPr id="826" name="Google Shape;826;p47"/>
          <p:cNvSpPr txBox="1">
            <a:spLocks noGrp="1"/>
          </p:cNvSpPr>
          <p:nvPr>
            <p:ph type="subTitle" idx="15"/>
          </p:nvPr>
        </p:nvSpPr>
        <p:spPr>
          <a:xfrm>
            <a:off x="3705450" y="4095027"/>
            <a:ext cx="1733100" cy="495900"/>
          </a:xfrm>
          <a:prstGeom prst="rect">
            <a:avLst/>
          </a:prstGeom>
        </p:spPr>
        <p:txBody>
          <a:bodyPr spcFirstLastPara="1" wrap="square" lIns="91425" tIns="91425" rIns="91425" bIns="91425" anchor="ctr" anchorCtr="0">
            <a:noAutofit/>
          </a:bodyPr>
          <a:lstStyle/>
          <a:p>
            <a:pPr marL="0" lvl="0" indent="0"/>
            <a:r>
              <a:rPr lang="en-US" sz="880" b="1" dirty="0"/>
              <a:t>A person who consumes non-nutritional items like paper, soap, paint, chalk, or ice has a feeding problem called pica. Pica is typically not diagnosed in children under the age of two because it is common for babies to "mouth" meant to be eaten. objects. It can result in them accidentally eating substances that aren't </a:t>
            </a:r>
            <a:endParaRPr sz="880" b="1" dirty="0"/>
          </a:p>
        </p:txBody>
      </p:sp>
      <p:sp>
        <p:nvSpPr>
          <p:cNvPr id="827" name="Google Shape;827;p47"/>
          <p:cNvSpPr txBox="1">
            <a:spLocks noGrp="1"/>
          </p:cNvSpPr>
          <p:nvPr>
            <p:ph type="subTitle" idx="17"/>
          </p:nvPr>
        </p:nvSpPr>
        <p:spPr>
          <a:xfrm>
            <a:off x="6342513" y="4054573"/>
            <a:ext cx="1733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870" b="1" dirty="0"/>
              <a:t>An disease known as ruminative disorder causes people to repeatedly and habitually think about partially digested food. It frequently happens effortlessly, without any pain, and is unrelated to nausea or distaste. Anyone at any age can suffer from rumination problem, and each person will experience it differently.</a:t>
            </a:r>
            <a:endParaRPr sz="870" b="1" dirty="0"/>
          </a:p>
        </p:txBody>
      </p:sp>
      <p:sp>
        <p:nvSpPr>
          <p:cNvPr id="828" name="Google Shape;828;p47"/>
          <p:cNvSpPr txBox="1">
            <a:spLocks noGrp="1"/>
          </p:cNvSpPr>
          <p:nvPr>
            <p:ph type="subTitle" idx="4"/>
          </p:nvPr>
        </p:nvSpPr>
        <p:spPr>
          <a:xfrm>
            <a:off x="3563999" y="2094219"/>
            <a:ext cx="1922037" cy="65537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dirty="0"/>
              <a:t>ARFID, or avoidant restrictive food intake disorder, is a condition in which a person restricts their consumption of certain foods or food groups, their overall calorie intake, or both.</a:t>
            </a:r>
            <a:endParaRPr sz="1000" b="1" dirty="0"/>
          </a:p>
        </p:txBody>
      </p:sp>
      <p:sp>
        <p:nvSpPr>
          <p:cNvPr id="829" name="Google Shape;829;p47"/>
          <p:cNvSpPr txBox="1">
            <a:spLocks noGrp="1"/>
          </p:cNvSpPr>
          <p:nvPr>
            <p:ph type="subTitle" idx="2"/>
          </p:nvPr>
        </p:nvSpPr>
        <p:spPr>
          <a:xfrm>
            <a:off x="1068300" y="2184919"/>
            <a:ext cx="1733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dirty="0"/>
              <a:t>People with anorexia, a serious mental condition, tend to be underweight because they limit their intake of food and liquids</a:t>
            </a:r>
            <a:r>
              <a:rPr lang="en-US" b="1" dirty="0"/>
              <a:t>.</a:t>
            </a:r>
            <a:endParaRPr b="1" dirty="0"/>
          </a:p>
        </p:txBody>
      </p:sp>
      <p:sp>
        <p:nvSpPr>
          <p:cNvPr id="830" name="Google Shape;830;p47"/>
          <p:cNvSpPr txBox="1">
            <a:spLocks noGrp="1"/>
          </p:cNvSpPr>
          <p:nvPr>
            <p:ph type="subTitle" idx="6"/>
          </p:nvPr>
        </p:nvSpPr>
        <p:spPr>
          <a:xfrm>
            <a:off x="6342513" y="2176202"/>
            <a:ext cx="1733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800" b="1" dirty="0"/>
              <a:t>Patients with binge eating disorder (BED) overeat without feeling in control of their behavior. It can afflict anyone, regardless of their age, gender, nationality, or background, and evidence suggests that it is more common than other eating disorders.</a:t>
            </a:r>
            <a:endParaRPr sz="800" b="1" dirty="0"/>
          </a:p>
        </p:txBody>
      </p:sp>
      <p:sp>
        <p:nvSpPr>
          <p:cNvPr id="831" name="Google Shape;831;p47"/>
          <p:cNvSpPr txBox="1">
            <a:spLocks noGrp="1"/>
          </p:cNvSpPr>
          <p:nvPr>
            <p:ph type="subTitle" idx="1"/>
          </p:nvPr>
        </p:nvSpPr>
        <p:spPr>
          <a:xfrm>
            <a:off x="639213" y="1554673"/>
            <a:ext cx="2590200" cy="27837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Anorexia Nervosa</a:t>
            </a:r>
          </a:p>
          <a:p>
            <a:pPr marL="0" lvl="0" indent="0" algn="ctr" rtl="0">
              <a:spcBef>
                <a:spcPts val="0"/>
              </a:spcBef>
              <a:spcAft>
                <a:spcPts val="0"/>
              </a:spcAft>
              <a:buNone/>
            </a:pPr>
            <a:endParaRPr dirty="0"/>
          </a:p>
        </p:txBody>
      </p:sp>
      <p:sp>
        <p:nvSpPr>
          <p:cNvPr id="832" name="Google Shape;832;p47"/>
          <p:cNvSpPr txBox="1">
            <a:spLocks noGrp="1"/>
          </p:cNvSpPr>
          <p:nvPr>
            <p:ph type="title" idx="21"/>
          </p:nvPr>
        </p:nvSpPr>
        <p:spPr>
          <a:xfrm>
            <a:off x="712650" y="368825"/>
            <a:ext cx="77187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TYPES OF EATING DISORDER</a:t>
            </a:r>
            <a:endParaRPr dirty="0"/>
          </a:p>
        </p:txBody>
      </p:sp>
      <p:sp>
        <p:nvSpPr>
          <p:cNvPr id="833" name="Google Shape;833;p47"/>
          <p:cNvSpPr txBox="1">
            <a:spLocks noGrp="1"/>
          </p:cNvSpPr>
          <p:nvPr>
            <p:ph type="subTitle" idx="3"/>
          </p:nvPr>
        </p:nvSpPr>
        <p:spPr>
          <a:xfrm>
            <a:off x="3229413" y="1447573"/>
            <a:ext cx="2590200" cy="21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ARFID</a:t>
            </a:r>
            <a:endParaRPr dirty="0">
              <a:solidFill>
                <a:schemeClr val="bg1"/>
              </a:solidFill>
            </a:endParaRPr>
          </a:p>
        </p:txBody>
      </p:sp>
      <p:sp>
        <p:nvSpPr>
          <p:cNvPr id="834" name="Google Shape;834;p47"/>
          <p:cNvSpPr txBox="1">
            <a:spLocks noGrp="1"/>
          </p:cNvSpPr>
          <p:nvPr>
            <p:ph type="subTitle" idx="5"/>
          </p:nvPr>
        </p:nvSpPr>
        <p:spPr>
          <a:xfrm>
            <a:off x="5913975" y="1447573"/>
            <a:ext cx="2590200" cy="21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Binge Eating Disorder</a:t>
            </a:r>
            <a:endParaRPr dirty="0">
              <a:solidFill>
                <a:schemeClr val="bg1"/>
              </a:solidFill>
            </a:endParaRPr>
          </a:p>
        </p:txBody>
      </p:sp>
      <p:sp>
        <p:nvSpPr>
          <p:cNvPr id="838" name="Google Shape;838;p47"/>
          <p:cNvSpPr txBox="1">
            <a:spLocks noGrp="1"/>
          </p:cNvSpPr>
          <p:nvPr>
            <p:ph type="subTitle" idx="9"/>
          </p:nvPr>
        </p:nvSpPr>
        <p:spPr>
          <a:xfrm>
            <a:off x="653892" y="3123876"/>
            <a:ext cx="2590200" cy="21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Orthorexia</a:t>
            </a:r>
            <a:endParaRPr dirty="0">
              <a:solidFill>
                <a:schemeClr val="bg1"/>
              </a:solidFill>
            </a:endParaRPr>
          </a:p>
        </p:txBody>
      </p:sp>
      <p:sp>
        <p:nvSpPr>
          <p:cNvPr id="839" name="Google Shape;839;p47"/>
          <p:cNvSpPr txBox="1">
            <a:spLocks noGrp="1"/>
          </p:cNvSpPr>
          <p:nvPr>
            <p:ph type="subTitle" idx="14"/>
          </p:nvPr>
        </p:nvSpPr>
        <p:spPr>
          <a:xfrm>
            <a:off x="3244092" y="3118364"/>
            <a:ext cx="2590200" cy="214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PICA</a:t>
            </a:r>
            <a:endParaRPr dirty="0">
              <a:solidFill>
                <a:schemeClr val="bg1"/>
              </a:solidFill>
            </a:endParaRPr>
          </a:p>
        </p:txBody>
      </p:sp>
      <p:sp>
        <p:nvSpPr>
          <p:cNvPr id="840" name="Google Shape;840;p47"/>
          <p:cNvSpPr txBox="1">
            <a:spLocks noGrp="1"/>
          </p:cNvSpPr>
          <p:nvPr>
            <p:ph type="subTitle" idx="16"/>
          </p:nvPr>
        </p:nvSpPr>
        <p:spPr>
          <a:xfrm>
            <a:off x="5899908" y="3118364"/>
            <a:ext cx="2590200" cy="30532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bg1"/>
                </a:solidFill>
              </a:rPr>
              <a:t>Rumination </a:t>
            </a:r>
          </a:p>
          <a:p>
            <a:pPr marL="0" lvl="0" indent="0" algn="ctr" rtl="0">
              <a:spcBef>
                <a:spcPts val="0"/>
              </a:spcBef>
              <a:spcAft>
                <a:spcPts val="0"/>
              </a:spcAft>
              <a:buNone/>
            </a:pPr>
            <a:r>
              <a:rPr lang="en-US" dirty="0">
                <a:solidFill>
                  <a:schemeClr val="bg1"/>
                </a:solidFill>
              </a:rPr>
              <a:t>Disorder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7"/>
        <p:cNvGrpSpPr/>
        <p:nvPr/>
      </p:nvGrpSpPr>
      <p:grpSpPr>
        <a:xfrm>
          <a:off x="0" y="0"/>
          <a:ext cx="0" cy="0"/>
          <a:chOff x="0" y="0"/>
          <a:chExt cx="0" cy="0"/>
        </a:xfrm>
      </p:grpSpPr>
      <p:sp>
        <p:nvSpPr>
          <p:cNvPr id="848" name="Google Shape;848;p48"/>
          <p:cNvSpPr/>
          <p:nvPr/>
        </p:nvSpPr>
        <p:spPr>
          <a:xfrm>
            <a:off x="3005550" y="4672325"/>
            <a:ext cx="867584" cy="86456"/>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9" name="Google Shape;849;p48"/>
          <p:cNvGrpSpPr/>
          <p:nvPr/>
        </p:nvGrpSpPr>
        <p:grpSpPr>
          <a:xfrm>
            <a:off x="3220711" y="860458"/>
            <a:ext cx="915287" cy="1184206"/>
            <a:chOff x="6758000" y="948300"/>
            <a:chExt cx="623875" cy="807175"/>
          </a:xfrm>
        </p:grpSpPr>
        <p:sp>
          <p:nvSpPr>
            <p:cNvPr id="850" name="Google Shape;850;p48"/>
            <p:cNvSpPr/>
            <p:nvPr/>
          </p:nvSpPr>
          <p:spPr>
            <a:xfrm>
              <a:off x="6758000" y="948300"/>
              <a:ext cx="623875" cy="807175"/>
            </a:xfrm>
            <a:custGeom>
              <a:avLst/>
              <a:gdLst/>
              <a:ahLst/>
              <a:cxnLst/>
              <a:rect l="l" t="t" r="r" b="b"/>
              <a:pathLst>
                <a:path w="24955" h="32287" extrusionOk="0">
                  <a:moveTo>
                    <a:pt x="0" y="1"/>
                  </a:moveTo>
                  <a:lnTo>
                    <a:pt x="0" y="32287"/>
                  </a:lnTo>
                  <a:lnTo>
                    <a:pt x="24955" y="32287"/>
                  </a:lnTo>
                  <a:lnTo>
                    <a:pt x="2495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8"/>
            <p:cNvSpPr/>
            <p:nvPr/>
          </p:nvSpPr>
          <p:spPr>
            <a:xfrm>
              <a:off x="6813775" y="1007500"/>
              <a:ext cx="513475" cy="689925"/>
            </a:xfrm>
            <a:custGeom>
              <a:avLst/>
              <a:gdLst/>
              <a:ahLst/>
              <a:cxnLst/>
              <a:rect l="l" t="t" r="r" b="b"/>
              <a:pathLst>
                <a:path w="20539" h="27597" extrusionOk="0">
                  <a:moveTo>
                    <a:pt x="1" y="1"/>
                  </a:moveTo>
                  <a:lnTo>
                    <a:pt x="1" y="27596"/>
                  </a:lnTo>
                  <a:lnTo>
                    <a:pt x="20538" y="27596"/>
                  </a:lnTo>
                  <a:lnTo>
                    <a:pt x="2053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8"/>
            <p:cNvSpPr/>
            <p:nvPr/>
          </p:nvSpPr>
          <p:spPr>
            <a:xfrm>
              <a:off x="6850200" y="1056450"/>
              <a:ext cx="440600" cy="592025"/>
            </a:xfrm>
            <a:custGeom>
              <a:avLst/>
              <a:gdLst/>
              <a:ahLst/>
              <a:cxnLst/>
              <a:rect l="l" t="t" r="r" b="b"/>
              <a:pathLst>
                <a:path w="17624" h="23681" extrusionOk="0">
                  <a:moveTo>
                    <a:pt x="1" y="1"/>
                  </a:moveTo>
                  <a:lnTo>
                    <a:pt x="1" y="23680"/>
                  </a:lnTo>
                  <a:lnTo>
                    <a:pt x="17624" y="23680"/>
                  </a:lnTo>
                  <a:lnTo>
                    <a:pt x="1762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3" name="Google Shape;853;p48"/>
          <p:cNvSpPr/>
          <p:nvPr/>
        </p:nvSpPr>
        <p:spPr>
          <a:xfrm>
            <a:off x="408088" y="1114125"/>
            <a:ext cx="3211975" cy="2900694"/>
          </a:xfrm>
          <a:custGeom>
            <a:avLst/>
            <a:gdLst/>
            <a:ahLst/>
            <a:cxnLst/>
            <a:rect l="l" t="t" r="r" b="b"/>
            <a:pathLst>
              <a:path w="112297" h="101414" extrusionOk="0">
                <a:moveTo>
                  <a:pt x="37842" y="0"/>
                </a:moveTo>
                <a:lnTo>
                  <a:pt x="36339" y="46"/>
                </a:lnTo>
                <a:lnTo>
                  <a:pt x="34882" y="183"/>
                </a:lnTo>
                <a:lnTo>
                  <a:pt x="33015" y="410"/>
                </a:lnTo>
                <a:lnTo>
                  <a:pt x="31102" y="775"/>
                </a:lnTo>
                <a:lnTo>
                  <a:pt x="29281" y="1184"/>
                </a:lnTo>
                <a:lnTo>
                  <a:pt x="27459" y="1685"/>
                </a:lnTo>
                <a:lnTo>
                  <a:pt x="25638" y="2232"/>
                </a:lnTo>
                <a:lnTo>
                  <a:pt x="23862" y="2915"/>
                </a:lnTo>
                <a:lnTo>
                  <a:pt x="22086" y="3643"/>
                </a:lnTo>
                <a:lnTo>
                  <a:pt x="20401" y="4463"/>
                </a:lnTo>
                <a:lnTo>
                  <a:pt x="18716" y="5374"/>
                </a:lnTo>
                <a:lnTo>
                  <a:pt x="17122" y="6330"/>
                </a:lnTo>
                <a:lnTo>
                  <a:pt x="15528" y="7378"/>
                </a:lnTo>
                <a:lnTo>
                  <a:pt x="14026" y="8516"/>
                </a:lnTo>
                <a:lnTo>
                  <a:pt x="12523" y="9700"/>
                </a:lnTo>
                <a:lnTo>
                  <a:pt x="11157" y="10975"/>
                </a:lnTo>
                <a:lnTo>
                  <a:pt x="9791" y="12341"/>
                </a:lnTo>
                <a:lnTo>
                  <a:pt x="8561" y="13753"/>
                </a:lnTo>
                <a:lnTo>
                  <a:pt x="7332" y="15210"/>
                </a:lnTo>
                <a:lnTo>
                  <a:pt x="6239" y="16758"/>
                </a:lnTo>
                <a:lnTo>
                  <a:pt x="5237" y="18352"/>
                </a:lnTo>
                <a:lnTo>
                  <a:pt x="4281" y="19992"/>
                </a:lnTo>
                <a:lnTo>
                  <a:pt x="3415" y="21676"/>
                </a:lnTo>
                <a:lnTo>
                  <a:pt x="2641" y="23452"/>
                </a:lnTo>
                <a:lnTo>
                  <a:pt x="2004" y="25228"/>
                </a:lnTo>
                <a:lnTo>
                  <a:pt x="1412" y="27004"/>
                </a:lnTo>
                <a:lnTo>
                  <a:pt x="911" y="28826"/>
                </a:lnTo>
                <a:lnTo>
                  <a:pt x="547" y="30693"/>
                </a:lnTo>
                <a:lnTo>
                  <a:pt x="273" y="32560"/>
                </a:lnTo>
                <a:lnTo>
                  <a:pt x="91" y="34473"/>
                </a:lnTo>
                <a:lnTo>
                  <a:pt x="0" y="36340"/>
                </a:lnTo>
                <a:lnTo>
                  <a:pt x="46" y="38252"/>
                </a:lnTo>
                <a:lnTo>
                  <a:pt x="91" y="39163"/>
                </a:lnTo>
                <a:lnTo>
                  <a:pt x="182" y="40119"/>
                </a:lnTo>
                <a:lnTo>
                  <a:pt x="319" y="41076"/>
                </a:lnTo>
                <a:lnTo>
                  <a:pt x="455" y="41986"/>
                </a:lnTo>
                <a:lnTo>
                  <a:pt x="774" y="43580"/>
                </a:lnTo>
                <a:lnTo>
                  <a:pt x="1139" y="45128"/>
                </a:lnTo>
                <a:lnTo>
                  <a:pt x="1548" y="46631"/>
                </a:lnTo>
                <a:lnTo>
                  <a:pt x="2049" y="48179"/>
                </a:lnTo>
                <a:lnTo>
                  <a:pt x="2550" y="49682"/>
                </a:lnTo>
                <a:lnTo>
                  <a:pt x="3097" y="51185"/>
                </a:lnTo>
                <a:lnTo>
                  <a:pt x="4281" y="54190"/>
                </a:lnTo>
                <a:lnTo>
                  <a:pt x="5510" y="57150"/>
                </a:lnTo>
                <a:lnTo>
                  <a:pt x="6694" y="60156"/>
                </a:lnTo>
                <a:lnTo>
                  <a:pt x="7241" y="61659"/>
                </a:lnTo>
                <a:lnTo>
                  <a:pt x="7787" y="63161"/>
                </a:lnTo>
                <a:lnTo>
                  <a:pt x="8288" y="64664"/>
                </a:lnTo>
                <a:lnTo>
                  <a:pt x="8698" y="66212"/>
                </a:lnTo>
                <a:lnTo>
                  <a:pt x="9244" y="68444"/>
                </a:lnTo>
                <a:lnTo>
                  <a:pt x="9745" y="70675"/>
                </a:lnTo>
                <a:lnTo>
                  <a:pt x="10201" y="72906"/>
                </a:lnTo>
                <a:lnTo>
                  <a:pt x="10701" y="75092"/>
                </a:lnTo>
                <a:lnTo>
                  <a:pt x="11020" y="76185"/>
                </a:lnTo>
                <a:lnTo>
                  <a:pt x="11339" y="77278"/>
                </a:lnTo>
                <a:lnTo>
                  <a:pt x="11703" y="78325"/>
                </a:lnTo>
                <a:lnTo>
                  <a:pt x="12068" y="79373"/>
                </a:lnTo>
                <a:lnTo>
                  <a:pt x="12523" y="80375"/>
                </a:lnTo>
                <a:lnTo>
                  <a:pt x="13024" y="81377"/>
                </a:lnTo>
                <a:lnTo>
                  <a:pt x="13570" y="82333"/>
                </a:lnTo>
                <a:lnTo>
                  <a:pt x="14208" y="83289"/>
                </a:lnTo>
                <a:lnTo>
                  <a:pt x="14982" y="84245"/>
                </a:lnTo>
                <a:lnTo>
                  <a:pt x="15802" y="85111"/>
                </a:lnTo>
                <a:lnTo>
                  <a:pt x="16667" y="85976"/>
                </a:lnTo>
                <a:lnTo>
                  <a:pt x="17623" y="86750"/>
                </a:lnTo>
                <a:lnTo>
                  <a:pt x="18580" y="87479"/>
                </a:lnTo>
                <a:lnTo>
                  <a:pt x="19581" y="88162"/>
                </a:lnTo>
                <a:lnTo>
                  <a:pt x="20629" y="88799"/>
                </a:lnTo>
                <a:lnTo>
                  <a:pt x="21676" y="89437"/>
                </a:lnTo>
                <a:lnTo>
                  <a:pt x="23862" y="90621"/>
                </a:lnTo>
                <a:lnTo>
                  <a:pt x="26048" y="91850"/>
                </a:lnTo>
                <a:lnTo>
                  <a:pt x="27095" y="92442"/>
                </a:lnTo>
                <a:lnTo>
                  <a:pt x="28188" y="93080"/>
                </a:lnTo>
                <a:lnTo>
                  <a:pt x="29190" y="93763"/>
                </a:lnTo>
                <a:lnTo>
                  <a:pt x="30192" y="94446"/>
                </a:lnTo>
                <a:lnTo>
                  <a:pt x="31330" y="95266"/>
                </a:lnTo>
                <a:lnTo>
                  <a:pt x="32514" y="95994"/>
                </a:lnTo>
                <a:lnTo>
                  <a:pt x="33744" y="96723"/>
                </a:lnTo>
                <a:lnTo>
                  <a:pt x="34973" y="97360"/>
                </a:lnTo>
                <a:lnTo>
                  <a:pt x="36203" y="97952"/>
                </a:lnTo>
                <a:lnTo>
                  <a:pt x="37478" y="98499"/>
                </a:lnTo>
                <a:lnTo>
                  <a:pt x="38753" y="99000"/>
                </a:lnTo>
                <a:lnTo>
                  <a:pt x="40028" y="99455"/>
                </a:lnTo>
                <a:lnTo>
                  <a:pt x="41348" y="99819"/>
                </a:lnTo>
                <a:lnTo>
                  <a:pt x="42715" y="100184"/>
                </a:lnTo>
                <a:lnTo>
                  <a:pt x="44035" y="100457"/>
                </a:lnTo>
                <a:lnTo>
                  <a:pt x="45401" y="100730"/>
                </a:lnTo>
                <a:lnTo>
                  <a:pt x="46767" y="100912"/>
                </a:lnTo>
                <a:lnTo>
                  <a:pt x="48179" y="101094"/>
                </a:lnTo>
                <a:lnTo>
                  <a:pt x="49591" y="101231"/>
                </a:lnTo>
                <a:lnTo>
                  <a:pt x="51002" y="101277"/>
                </a:lnTo>
                <a:lnTo>
                  <a:pt x="52460" y="101322"/>
                </a:lnTo>
                <a:lnTo>
                  <a:pt x="53917" y="101322"/>
                </a:lnTo>
                <a:lnTo>
                  <a:pt x="56786" y="101277"/>
                </a:lnTo>
                <a:lnTo>
                  <a:pt x="59700" y="101185"/>
                </a:lnTo>
                <a:lnTo>
                  <a:pt x="62569" y="101003"/>
                </a:lnTo>
                <a:lnTo>
                  <a:pt x="65711" y="100867"/>
                </a:lnTo>
                <a:lnTo>
                  <a:pt x="68853" y="100730"/>
                </a:lnTo>
                <a:lnTo>
                  <a:pt x="70447" y="100685"/>
                </a:lnTo>
                <a:lnTo>
                  <a:pt x="71995" y="100685"/>
                </a:lnTo>
                <a:lnTo>
                  <a:pt x="73589" y="100730"/>
                </a:lnTo>
                <a:lnTo>
                  <a:pt x="75183" y="100776"/>
                </a:lnTo>
                <a:lnTo>
                  <a:pt x="76914" y="100912"/>
                </a:lnTo>
                <a:lnTo>
                  <a:pt x="78689" y="101049"/>
                </a:lnTo>
                <a:lnTo>
                  <a:pt x="80465" y="101185"/>
                </a:lnTo>
                <a:lnTo>
                  <a:pt x="82241" y="101322"/>
                </a:lnTo>
                <a:lnTo>
                  <a:pt x="84017" y="101413"/>
                </a:lnTo>
                <a:lnTo>
                  <a:pt x="85793" y="101368"/>
                </a:lnTo>
                <a:lnTo>
                  <a:pt x="86659" y="101368"/>
                </a:lnTo>
                <a:lnTo>
                  <a:pt x="87569" y="101277"/>
                </a:lnTo>
                <a:lnTo>
                  <a:pt x="88435" y="101185"/>
                </a:lnTo>
                <a:lnTo>
                  <a:pt x="89300" y="101049"/>
                </a:lnTo>
                <a:lnTo>
                  <a:pt x="90575" y="100776"/>
                </a:lnTo>
                <a:lnTo>
                  <a:pt x="91850" y="100411"/>
                </a:lnTo>
                <a:lnTo>
                  <a:pt x="93079" y="100001"/>
                </a:lnTo>
                <a:lnTo>
                  <a:pt x="94309" y="99501"/>
                </a:lnTo>
                <a:lnTo>
                  <a:pt x="95447" y="98909"/>
                </a:lnTo>
                <a:lnTo>
                  <a:pt x="96631" y="98271"/>
                </a:lnTo>
                <a:lnTo>
                  <a:pt x="97724" y="97588"/>
                </a:lnTo>
                <a:lnTo>
                  <a:pt x="98817" y="96859"/>
                </a:lnTo>
                <a:lnTo>
                  <a:pt x="99910" y="96085"/>
                </a:lnTo>
                <a:lnTo>
                  <a:pt x="100912" y="95220"/>
                </a:lnTo>
                <a:lnTo>
                  <a:pt x="101914" y="94355"/>
                </a:lnTo>
                <a:lnTo>
                  <a:pt x="102870" y="93444"/>
                </a:lnTo>
                <a:lnTo>
                  <a:pt x="103826" y="92488"/>
                </a:lnTo>
                <a:lnTo>
                  <a:pt x="104737" y="91486"/>
                </a:lnTo>
                <a:lnTo>
                  <a:pt x="105602" y="90484"/>
                </a:lnTo>
                <a:lnTo>
                  <a:pt x="106468" y="89482"/>
                </a:lnTo>
                <a:lnTo>
                  <a:pt x="107606" y="87979"/>
                </a:lnTo>
                <a:lnTo>
                  <a:pt x="108699" y="86386"/>
                </a:lnTo>
                <a:lnTo>
                  <a:pt x="109200" y="85612"/>
                </a:lnTo>
                <a:lnTo>
                  <a:pt x="109655" y="84792"/>
                </a:lnTo>
                <a:lnTo>
                  <a:pt x="110111" y="83927"/>
                </a:lnTo>
                <a:lnTo>
                  <a:pt x="110520" y="83107"/>
                </a:lnTo>
                <a:lnTo>
                  <a:pt x="110930" y="82242"/>
                </a:lnTo>
                <a:lnTo>
                  <a:pt x="111249" y="81377"/>
                </a:lnTo>
                <a:lnTo>
                  <a:pt x="111568" y="80466"/>
                </a:lnTo>
                <a:lnTo>
                  <a:pt x="111796" y="79555"/>
                </a:lnTo>
                <a:lnTo>
                  <a:pt x="112023" y="78644"/>
                </a:lnTo>
                <a:lnTo>
                  <a:pt x="112160" y="77733"/>
                </a:lnTo>
                <a:lnTo>
                  <a:pt x="112251" y="76823"/>
                </a:lnTo>
                <a:lnTo>
                  <a:pt x="112296" y="75866"/>
                </a:lnTo>
                <a:lnTo>
                  <a:pt x="112251" y="74637"/>
                </a:lnTo>
                <a:lnTo>
                  <a:pt x="112114" y="73453"/>
                </a:lnTo>
                <a:lnTo>
                  <a:pt x="111887" y="72269"/>
                </a:lnTo>
                <a:lnTo>
                  <a:pt x="111568" y="71085"/>
                </a:lnTo>
                <a:lnTo>
                  <a:pt x="111204" y="69947"/>
                </a:lnTo>
                <a:lnTo>
                  <a:pt x="110748" y="68763"/>
                </a:lnTo>
                <a:lnTo>
                  <a:pt x="110293" y="67670"/>
                </a:lnTo>
                <a:lnTo>
                  <a:pt x="109746" y="66531"/>
                </a:lnTo>
                <a:lnTo>
                  <a:pt x="109200" y="65438"/>
                </a:lnTo>
                <a:lnTo>
                  <a:pt x="108608" y="64300"/>
                </a:lnTo>
                <a:lnTo>
                  <a:pt x="107333" y="62114"/>
                </a:lnTo>
                <a:lnTo>
                  <a:pt x="106103" y="59928"/>
                </a:lnTo>
                <a:lnTo>
                  <a:pt x="104919" y="57697"/>
                </a:lnTo>
                <a:lnTo>
                  <a:pt x="104145" y="56012"/>
                </a:lnTo>
                <a:lnTo>
                  <a:pt x="103371" y="54282"/>
                </a:lnTo>
                <a:lnTo>
                  <a:pt x="102642" y="52551"/>
                </a:lnTo>
                <a:lnTo>
                  <a:pt x="101959" y="50775"/>
                </a:lnTo>
                <a:lnTo>
                  <a:pt x="100684" y="47223"/>
                </a:lnTo>
                <a:lnTo>
                  <a:pt x="99318" y="43671"/>
                </a:lnTo>
                <a:lnTo>
                  <a:pt x="98635" y="41941"/>
                </a:lnTo>
                <a:lnTo>
                  <a:pt x="97861" y="40210"/>
                </a:lnTo>
                <a:lnTo>
                  <a:pt x="97087" y="38571"/>
                </a:lnTo>
                <a:lnTo>
                  <a:pt x="96222" y="36932"/>
                </a:lnTo>
                <a:lnTo>
                  <a:pt x="95265" y="35338"/>
                </a:lnTo>
                <a:lnTo>
                  <a:pt x="94764" y="34564"/>
                </a:lnTo>
                <a:lnTo>
                  <a:pt x="94263" y="33790"/>
                </a:lnTo>
                <a:lnTo>
                  <a:pt x="93717" y="33061"/>
                </a:lnTo>
                <a:lnTo>
                  <a:pt x="93125" y="32332"/>
                </a:lnTo>
                <a:lnTo>
                  <a:pt x="92533" y="31649"/>
                </a:lnTo>
                <a:lnTo>
                  <a:pt x="91895" y="30966"/>
                </a:lnTo>
                <a:lnTo>
                  <a:pt x="91258" y="30329"/>
                </a:lnTo>
                <a:lnTo>
                  <a:pt x="90620" y="29737"/>
                </a:lnTo>
                <a:lnTo>
                  <a:pt x="89937" y="29145"/>
                </a:lnTo>
                <a:lnTo>
                  <a:pt x="89254" y="28598"/>
                </a:lnTo>
                <a:lnTo>
                  <a:pt x="87843" y="27551"/>
                </a:lnTo>
                <a:lnTo>
                  <a:pt x="86385" y="26549"/>
                </a:lnTo>
                <a:lnTo>
                  <a:pt x="84883" y="25638"/>
                </a:lnTo>
                <a:lnTo>
                  <a:pt x="83334" y="24773"/>
                </a:lnTo>
                <a:lnTo>
                  <a:pt x="81741" y="23908"/>
                </a:lnTo>
                <a:lnTo>
                  <a:pt x="80147" y="23088"/>
                </a:lnTo>
                <a:lnTo>
                  <a:pt x="76959" y="21449"/>
                </a:lnTo>
                <a:lnTo>
                  <a:pt x="75365" y="20629"/>
                </a:lnTo>
                <a:lnTo>
                  <a:pt x="73817" y="19764"/>
                </a:lnTo>
                <a:lnTo>
                  <a:pt x="72269" y="18853"/>
                </a:lnTo>
                <a:lnTo>
                  <a:pt x="70766" y="17897"/>
                </a:lnTo>
                <a:lnTo>
                  <a:pt x="69309" y="16895"/>
                </a:lnTo>
                <a:lnTo>
                  <a:pt x="67897" y="15802"/>
                </a:lnTo>
                <a:lnTo>
                  <a:pt x="66531" y="14573"/>
                </a:lnTo>
                <a:lnTo>
                  <a:pt x="65210" y="13298"/>
                </a:lnTo>
                <a:lnTo>
                  <a:pt x="63935" y="11977"/>
                </a:lnTo>
                <a:lnTo>
                  <a:pt x="62660" y="10656"/>
                </a:lnTo>
                <a:lnTo>
                  <a:pt x="61385" y="9336"/>
                </a:lnTo>
                <a:lnTo>
                  <a:pt x="60065" y="8061"/>
                </a:lnTo>
                <a:lnTo>
                  <a:pt x="58698" y="6786"/>
                </a:lnTo>
                <a:lnTo>
                  <a:pt x="58015" y="6194"/>
                </a:lnTo>
                <a:lnTo>
                  <a:pt x="57287" y="5647"/>
                </a:lnTo>
                <a:lnTo>
                  <a:pt x="56103" y="4782"/>
                </a:lnTo>
                <a:lnTo>
                  <a:pt x="54873" y="4008"/>
                </a:lnTo>
                <a:lnTo>
                  <a:pt x="53553" y="3279"/>
                </a:lnTo>
                <a:lnTo>
                  <a:pt x="52232" y="2642"/>
                </a:lnTo>
                <a:lnTo>
                  <a:pt x="50911" y="2095"/>
                </a:lnTo>
                <a:lnTo>
                  <a:pt x="49500" y="1594"/>
                </a:lnTo>
                <a:lnTo>
                  <a:pt x="48088" y="1184"/>
                </a:lnTo>
                <a:lnTo>
                  <a:pt x="46676" y="820"/>
                </a:lnTo>
                <a:lnTo>
                  <a:pt x="45219" y="547"/>
                </a:lnTo>
                <a:lnTo>
                  <a:pt x="43762" y="319"/>
                </a:lnTo>
                <a:lnTo>
                  <a:pt x="42305" y="137"/>
                </a:lnTo>
                <a:lnTo>
                  <a:pt x="40802" y="46"/>
                </a:lnTo>
                <a:lnTo>
                  <a:pt x="3929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8"/>
          <p:cNvSpPr txBox="1">
            <a:spLocks noGrp="1"/>
          </p:cNvSpPr>
          <p:nvPr>
            <p:ph type="title"/>
          </p:nvPr>
        </p:nvSpPr>
        <p:spPr>
          <a:xfrm>
            <a:off x="4572000" y="674810"/>
            <a:ext cx="3883500" cy="58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symptoms of eating disorders</a:t>
            </a:r>
            <a:endParaRPr dirty="0"/>
          </a:p>
        </p:txBody>
      </p:sp>
      <p:sp>
        <p:nvSpPr>
          <p:cNvPr id="855" name="Google Shape;855;p48"/>
          <p:cNvSpPr txBox="1">
            <a:spLocks noGrp="1"/>
          </p:cNvSpPr>
          <p:nvPr>
            <p:ph type="subTitle" idx="1"/>
          </p:nvPr>
        </p:nvSpPr>
        <p:spPr>
          <a:xfrm>
            <a:off x="4542332" y="2391216"/>
            <a:ext cx="3804300" cy="1284000"/>
          </a:xfrm>
          <a:prstGeom prst="rect">
            <a:avLst/>
          </a:prstGeom>
        </p:spPr>
        <p:txBody>
          <a:bodyPr spcFirstLastPara="1" wrap="square" lIns="91425" tIns="91425" rIns="91425" bIns="91425" anchor="ctr" anchorCtr="0">
            <a:noAutofit/>
          </a:bodyPr>
          <a:lstStyle/>
          <a:p>
            <a:pPr marL="25400" lvl="0" indent="0" algn="l" rtl="0">
              <a:spcBef>
                <a:spcPts val="0"/>
              </a:spcBef>
              <a:spcAft>
                <a:spcPts val="0"/>
              </a:spcAft>
              <a:buNone/>
            </a:pPr>
            <a:r>
              <a:rPr lang="en-US" sz="1600" dirty="0"/>
              <a:t>Depending on the type of eating disorder, there are various symptoms. The three most frequent eating disorders are binge eating disorder, bulimia nervosa, and anorexia nervosa. Rumination disorder and avoidant/restrictive food intake disorder are two other eating disorders.</a:t>
            </a:r>
            <a:endParaRPr sz="1600" dirty="0"/>
          </a:p>
        </p:txBody>
      </p:sp>
      <p:grpSp>
        <p:nvGrpSpPr>
          <p:cNvPr id="856" name="Google Shape;856;p48"/>
          <p:cNvGrpSpPr/>
          <p:nvPr/>
        </p:nvGrpSpPr>
        <p:grpSpPr>
          <a:xfrm>
            <a:off x="2734620" y="2485534"/>
            <a:ext cx="1401376" cy="2238437"/>
            <a:chOff x="5924650" y="2671900"/>
            <a:chExt cx="1023500" cy="1634850"/>
          </a:xfrm>
        </p:grpSpPr>
        <p:sp>
          <p:nvSpPr>
            <p:cNvPr id="857" name="Google Shape;857;p48"/>
            <p:cNvSpPr/>
            <p:nvPr/>
          </p:nvSpPr>
          <p:spPr>
            <a:xfrm>
              <a:off x="6391425" y="3762550"/>
              <a:ext cx="176475" cy="176475"/>
            </a:xfrm>
            <a:custGeom>
              <a:avLst/>
              <a:gdLst/>
              <a:ahLst/>
              <a:cxnLst/>
              <a:rect l="l" t="t" r="r" b="b"/>
              <a:pathLst>
                <a:path w="7059" h="7059" extrusionOk="0">
                  <a:moveTo>
                    <a:pt x="547" y="0"/>
                  </a:moveTo>
                  <a:lnTo>
                    <a:pt x="410" y="46"/>
                  </a:lnTo>
                  <a:lnTo>
                    <a:pt x="182" y="228"/>
                  </a:lnTo>
                  <a:lnTo>
                    <a:pt x="46" y="455"/>
                  </a:lnTo>
                  <a:lnTo>
                    <a:pt x="0" y="547"/>
                  </a:lnTo>
                  <a:lnTo>
                    <a:pt x="0" y="729"/>
                  </a:lnTo>
                  <a:lnTo>
                    <a:pt x="0" y="6330"/>
                  </a:lnTo>
                  <a:lnTo>
                    <a:pt x="0" y="6512"/>
                  </a:lnTo>
                  <a:lnTo>
                    <a:pt x="46" y="6649"/>
                  </a:lnTo>
                  <a:lnTo>
                    <a:pt x="182" y="6876"/>
                  </a:lnTo>
                  <a:lnTo>
                    <a:pt x="410" y="7013"/>
                  </a:lnTo>
                  <a:lnTo>
                    <a:pt x="547" y="7058"/>
                  </a:lnTo>
                  <a:lnTo>
                    <a:pt x="6466" y="7058"/>
                  </a:lnTo>
                  <a:lnTo>
                    <a:pt x="6603" y="7013"/>
                  </a:lnTo>
                  <a:lnTo>
                    <a:pt x="6831" y="6876"/>
                  </a:lnTo>
                  <a:lnTo>
                    <a:pt x="7013" y="6649"/>
                  </a:lnTo>
                  <a:lnTo>
                    <a:pt x="7058" y="6512"/>
                  </a:lnTo>
                  <a:lnTo>
                    <a:pt x="7058" y="6330"/>
                  </a:lnTo>
                  <a:lnTo>
                    <a:pt x="7058" y="729"/>
                  </a:lnTo>
                  <a:lnTo>
                    <a:pt x="7058" y="547"/>
                  </a:lnTo>
                  <a:lnTo>
                    <a:pt x="7013" y="455"/>
                  </a:lnTo>
                  <a:lnTo>
                    <a:pt x="6831" y="228"/>
                  </a:lnTo>
                  <a:lnTo>
                    <a:pt x="6603" y="46"/>
                  </a:lnTo>
                  <a:lnTo>
                    <a:pt x="6466" y="0"/>
                  </a:lnTo>
                  <a:close/>
                </a:path>
              </a:pathLst>
            </a:custGeom>
            <a:solidFill>
              <a:srgbClr val="C8E2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8"/>
            <p:cNvSpPr/>
            <p:nvPr/>
          </p:nvSpPr>
          <p:spPr>
            <a:xfrm>
              <a:off x="6391425" y="3981125"/>
              <a:ext cx="176475" cy="176475"/>
            </a:xfrm>
            <a:custGeom>
              <a:avLst/>
              <a:gdLst/>
              <a:ahLst/>
              <a:cxnLst/>
              <a:rect l="l" t="t" r="r" b="b"/>
              <a:pathLst>
                <a:path w="7059" h="7059" extrusionOk="0">
                  <a:moveTo>
                    <a:pt x="547" y="0"/>
                  </a:moveTo>
                  <a:lnTo>
                    <a:pt x="410" y="46"/>
                  </a:lnTo>
                  <a:lnTo>
                    <a:pt x="182" y="182"/>
                  </a:lnTo>
                  <a:lnTo>
                    <a:pt x="46" y="410"/>
                  </a:lnTo>
                  <a:lnTo>
                    <a:pt x="0" y="547"/>
                  </a:lnTo>
                  <a:lnTo>
                    <a:pt x="0" y="683"/>
                  </a:lnTo>
                  <a:lnTo>
                    <a:pt x="0" y="6330"/>
                  </a:lnTo>
                  <a:lnTo>
                    <a:pt x="0" y="6467"/>
                  </a:lnTo>
                  <a:lnTo>
                    <a:pt x="46" y="6603"/>
                  </a:lnTo>
                  <a:lnTo>
                    <a:pt x="182" y="6831"/>
                  </a:lnTo>
                  <a:lnTo>
                    <a:pt x="410" y="7013"/>
                  </a:lnTo>
                  <a:lnTo>
                    <a:pt x="547" y="7059"/>
                  </a:lnTo>
                  <a:lnTo>
                    <a:pt x="6466" y="7059"/>
                  </a:lnTo>
                  <a:lnTo>
                    <a:pt x="6603" y="7013"/>
                  </a:lnTo>
                  <a:lnTo>
                    <a:pt x="6831" y="6831"/>
                  </a:lnTo>
                  <a:lnTo>
                    <a:pt x="7013" y="6603"/>
                  </a:lnTo>
                  <a:lnTo>
                    <a:pt x="7058" y="6467"/>
                  </a:lnTo>
                  <a:lnTo>
                    <a:pt x="7058" y="6330"/>
                  </a:lnTo>
                  <a:lnTo>
                    <a:pt x="7058" y="683"/>
                  </a:lnTo>
                  <a:lnTo>
                    <a:pt x="7058" y="547"/>
                  </a:lnTo>
                  <a:lnTo>
                    <a:pt x="7013" y="410"/>
                  </a:lnTo>
                  <a:lnTo>
                    <a:pt x="6831" y="182"/>
                  </a:lnTo>
                  <a:lnTo>
                    <a:pt x="6603" y="46"/>
                  </a:lnTo>
                  <a:lnTo>
                    <a:pt x="6466" y="0"/>
                  </a:lnTo>
                  <a:close/>
                </a:path>
              </a:pathLst>
            </a:custGeom>
            <a:solidFill>
              <a:srgbClr val="C8E2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8"/>
            <p:cNvSpPr/>
            <p:nvPr/>
          </p:nvSpPr>
          <p:spPr>
            <a:xfrm>
              <a:off x="6411900" y="2688975"/>
              <a:ext cx="83150" cy="263025"/>
            </a:xfrm>
            <a:custGeom>
              <a:avLst/>
              <a:gdLst/>
              <a:ahLst/>
              <a:cxnLst/>
              <a:rect l="l" t="t" r="r" b="b"/>
              <a:pathLst>
                <a:path w="3326" h="10521" extrusionOk="0">
                  <a:moveTo>
                    <a:pt x="1" y="1"/>
                  </a:moveTo>
                  <a:lnTo>
                    <a:pt x="1" y="10520"/>
                  </a:lnTo>
                  <a:lnTo>
                    <a:pt x="3325" y="10520"/>
                  </a:lnTo>
                  <a:lnTo>
                    <a:pt x="33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8"/>
            <p:cNvSpPr/>
            <p:nvPr/>
          </p:nvSpPr>
          <p:spPr>
            <a:xfrm>
              <a:off x="6284400" y="2671900"/>
              <a:ext cx="210650" cy="71750"/>
            </a:xfrm>
            <a:custGeom>
              <a:avLst/>
              <a:gdLst/>
              <a:ahLst/>
              <a:cxnLst/>
              <a:rect l="l" t="t" r="r" b="b"/>
              <a:pathLst>
                <a:path w="8426" h="2870" extrusionOk="0">
                  <a:moveTo>
                    <a:pt x="1" y="1"/>
                  </a:moveTo>
                  <a:lnTo>
                    <a:pt x="1" y="2870"/>
                  </a:lnTo>
                  <a:lnTo>
                    <a:pt x="2551" y="2870"/>
                  </a:lnTo>
                  <a:lnTo>
                    <a:pt x="2551" y="1777"/>
                  </a:lnTo>
                  <a:lnTo>
                    <a:pt x="8425" y="1777"/>
                  </a:lnTo>
                  <a:lnTo>
                    <a:pt x="84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8"/>
            <p:cNvSpPr/>
            <p:nvPr/>
          </p:nvSpPr>
          <p:spPr>
            <a:xfrm>
              <a:off x="6463125" y="2797150"/>
              <a:ext cx="136650" cy="143450"/>
            </a:xfrm>
            <a:custGeom>
              <a:avLst/>
              <a:gdLst/>
              <a:ahLst/>
              <a:cxnLst/>
              <a:rect l="l" t="t" r="r" b="b"/>
              <a:pathLst>
                <a:path w="5466" h="5738" extrusionOk="0">
                  <a:moveTo>
                    <a:pt x="2779" y="0"/>
                  </a:moveTo>
                  <a:lnTo>
                    <a:pt x="1" y="3825"/>
                  </a:lnTo>
                  <a:lnTo>
                    <a:pt x="2733" y="5738"/>
                  </a:lnTo>
                  <a:lnTo>
                    <a:pt x="5466" y="1913"/>
                  </a:lnTo>
                  <a:lnTo>
                    <a:pt x="277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8"/>
            <p:cNvSpPr/>
            <p:nvPr/>
          </p:nvSpPr>
          <p:spPr>
            <a:xfrm>
              <a:off x="6308300" y="2797150"/>
              <a:ext cx="136650" cy="143450"/>
            </a:xfrm>
            <a:custGeom>
              <a:avLst/>
              <a:gdLst/>
              <a:ahLst/>
              <a:cxnLst/>
              <a:rect l="l" t="t" r="r" b="b"/>
              <a:pathLst>
                <a:path w="5466" h="5738" extrusionOk="0">
                  <a:moveTo>
                    <a:pt x="2733" y="0"/>
                  </a:moveTo>
                  <a:lnTo>
                    <a:pt x="1" y="1913"/>
                  </a:lnTo>
                  <a:lnTo>
                    <a:pt x="2733" y="5738"/>
                  </a:lnTo>
                  <a:lnTo>
                    <a:pt x="5465" y="3825"/>
                  </a:lnTo>
                  <a:lnTo>
                    <a:pt x="27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8"/>
            <p:cNvSpPr/>
            <p:nvPr/>
          </p:nvSpPr>
          <p:spPr>
            <a:xfrm>
              <a:off x="6019150" y="3011175"/>
              <a:ext cx="826525" cy="343825"/>
            </a:xfrm>
            <a:custGeom>
              <a:avLst/>
              <a:gdLst/>
              <a:ahLst/>
              <a:cxnLst/>
              <a:rect l="l" t="t" r="r" b="b"/>
              <a:pathLst>
                <a:path w="33061" h="13753" extrusionOk="0">
                  <a:moveTo>
                    <a:pt x="0" y="0"/>
                  </a:moveTo>
                  <a:lnTo>
                    <a:pt x="0" y="455"/>
                  </a:lnTo>
                  <a:lnTo>
                    <a:pt x="46" y="956"/>
                  </a:lnTo>
                  <a:lnTo>
                    <a:pt x="137" y="1685"/>
                  </a:lnTo>
                  <a:lnTo>
                    <a:pt x="228" y="2505"/>
                  </a:lnTo>
                  <a:lnTo>
                    <a:pt x="456" y="3461"/>
                  </a:lnTo>
                  <a:lnTo>
                    <a:pt x="729" y="4463"/>
                  </a:lnTo>
                  <a:lnTo>
                    <a:pt x="1139" y="5556"/>
                  </a:lnTo>
                  <a:lnTo>
                    <a:pt x="1457" y="6284"/>
                  </a:lnTo>
                  <a:lnTo>
                    <a:pt x="1867" y="7013"/>
                  </a:lnTo>
                  <a:lnTo>
                    <a:pt x="2277" y="7742"/>
                  </a:lnTo>
                  <a:lnTo>
                    <a:pt x="2778" y="8425"/>
                  </a:lnTo>
                  <a:lnTo>
                    <a:pt x="3370" y="9153"/>
                  </a:lnTo>
                  <a:lnTo>
                    <a:pt x="4008" y="9836"/>
                  </a:lnTo>
                  <a:lnTo>
                    <a:pt x="4736" y="10474"/>
                  </a:lnTo>
                  <a:lnTo>
                    <a:pt x="5556" y="11066"/>
                  </a:lnTo>
                  <a:lnTo>
                    <a:pt x="6421" y="11658"/>
                  </a:lnTo>
                  <a:lnTo>
                    <a:pt x="7423" y="12159"/>
                  </a:lnTo>
                  <a:lnTo>
                    <a:pt x="8470" y="12614"/>
                  </a:lnTo>
                  <a:lnTo>
                    <a:pt x="9654" y="13024"/>
                  </a:lnTo>
                  <a:lnTo>
                    <a:pt x="10929" y="13343"/>
                  </a:lnTo>
                  <a:lnTo>
                    <a:pt x="12341" y="13570"/>
                  </a:lnTo>
                  <a:lnTo>
                    <a:pt x="13798" y="13707"/>
                  </a:lnTo>
                  <a:lnTo>
                    <a:pt x="15438" y="13753"/>
                  </a:lnTo>
                  <a:lnTo>
                    <a:pt x="16439" y="13753"/>
                  </a:lnTo>
                  <a:lnTo>
                    <a:pt x="17441" y="13707"/>
                  </a:lnTo>
                  <a:lnTo>
                    <a:pt x="18397" y="13616"/>
                  </a:lnTo>
                  <a:lnTo>
                    <a:pt x="19308" y="13525"/>
                  </a:lnTo>
                  <a:lnTo>
                    <a:pt x="20173" y="13388"/>
                  </a:lnTo>
                  <a:lnTo>
                    <a:pt x="20993" y="13252"/>
                  </a:lnTo>
                  <a:lnTo>
                    <a:pt x="21813" y="13069"/>
                  </a:lnTo>
                  <a:lnTo>
                    <a:pt x="22587" y="12887"/>
                  </a:lnTo>
                  <a:lnTo>
                    <a:pt x="23316" y="12705"/>
                  </a:lnTo>
                  <a:lnTo>
                    <a:pt x="23999" y="12477"/>
                  </a:lnTo>
                  <a:lnTo>
                    <a:pt x="25274" y="11977"/>
                  </a:lnTo>
                  <a:lnTo>
                    <a:pt x="26458" y="11385"/>
                  </a:lnTo>
                  <a:lnTo>
                    <a:pt x="27505" y="10793"/>
                  </a:lnTo>
                  <a:lnTo>
                    <a:pt x="28416" y="10155"/>
                  </a:lnTo>
                  <a:lnTo>
                    <a:pt x="29236" y="9472"/>
                  </a:lnTo>
                  <a:lnTo>
                    <a:pt x="29964" y="8789"/>
                  </a:lnTo>
                  <a:lnTo>
                    <a:pt x="30602" y="8106"/>
                  </a:lnTo>
                  <a:lnTo>
                    <a:pt x="31148" y="7423"/>
                  </a:lnTo>
                  <a:lnTo>
                    <a:pt x="31603" y="6785"/>
                  </a:lnTo>
                  <a:lnTo>
                    <a:pt x="31968" y="6148"/>
                  </a:lnTo>
                  <a:lnTo>
                    <a:pt x="32287" y="5556"/>
                  </a:lnTo>
                  <a:lnTo>
                    <a:pt x="32651" y="4691"/>
                  </a:lnTo>
                  <a:lnTo>
                    <a:pt x="32924" y="4007"/>
                  </a:lnTo>
                  <a:lnTo>
                    <a:pt x="33061" y="3415"/>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8"/>
            <p:cNvSpPr/>
            <p:nvPr/>
          </p:nvSpPr>
          <p:spPr>
            <a:xfrm>
              <a:off x="6019150" y="3011175"/>
              <a:ext cx="826525" cy="343825"/>
            </a:xfrm>
            <a:custGeom>
              <a:avLst/>
              <a:gdLst/>
              <a:ahLst/>
              <a:cxnLst/>
              <a:rect l="l" t="t" r="r" b="b"/>
              <a:pathLst>
                <a:path w="33061" h="13753" fill="none" extrusionOk="0">
                  <a:moveTo>
                    <a:pt x="33061" y="3415"/>
                  </a:moveTo>
                  <a:lnTo>
                    <a:pt x="33061" y="3415"/>
                  </a:lnTo>
                  <a:lnTo>
                    <a:pt x="32924" y="4007"/>
                  </a:lnTo>
                  <a:lnTo>
                    <a:pt x="32651" y="4691"/>
                  </a:lnTo>
                  <a:lnTo>
                    <a:pt x="32287" y="5556"/>
                  </a:lnTo>
                  <a:lnTo>
                    <a:pt x="32287" y="5556"/>
                  </a:lnTo>
                  <a:lnTo>
                    <a:pt x="31968" y="6148"/>
                  </a:lnTo>
                  <a:lnTo>
                    <a:pt x="31603" y="6785"/>
                  </a:lnTo>
                  <a:lnTo>
                    <a:pt x="31148" y="7423"/>
                  </a:lnTo>
                  <a:lnTo>
                    <a:pt x="30602" y="8106"/>
                  </a:lnTo>
                  <a:lnTo>
                    <a:pt x="29964" y="8789"/>
                  </a:lnTo>
                  <a:lnTo>
                    <a:pt x="29236" y="9472"/>
                  </a:lnTo>
                  <a:lnTo>
                    <a:pt x="28416" y="10155"/>
                  </a:lnTo>
                  <a:lnTo>
                    <a:pt x="27505" y="10793"/>
                  </a:lnTo>
                  <a:lnTo>
                    <a:pt x="26458" y="11385"/>
                  </a:lnTo>
                  <a:lnTo>
                    <a:pt x="25274" y="11977"/>
                  </a:lnTo>
                  <a:lnTo>
                    <a:pt x="23999" y="12477"/>
                  </a:lnTo>
                  <a:lnTo>
                    <a:pt x="23316" y="12705"/>
                  </a:lnTo>
                  <a:lnTo>
                    <a:pt x="22587" y="12887"/>
                  </a:lnTo>
                  <a:lnTo>
                    <a:pt x="21813" y="13069"/>
                  </a:lnTo>
                  <a:lnTo>
                    <a:pt x="20993" y="13252"/>
                  </a:lnTo>
                  <a:lnTo>
                    <a:pt x="20173" y="13388"/>
                  </a:lnTo>
                  <a:lnTo>
                    <a:pt x="19308" y="13525"/>
                  </a:lnTo>
                  <a:lnTo>
                    <a:pt x="18397" y="13616"/>
                  </a:lnTo>
                  <a:lnTo>
                    <a:pt x="17441" y="13707"/>
                  </a:lnTo>
                  <a:lnTo>
                    <a:pt x="16439" y="13753"/>
                  </a:lnTo>
                  <a:lnTo>
                    <a:pt x="15438" y="13753"/>
                  </a:lnTo>
                  <a:lnTo>
                    <a:pt x="15438" y="13753"/>
                  </a:lnTo>
                  <a:lnTo>
                    <a:pt x="13798" y="13707"/>
                  </a:lnTo>
                  <a:lnTo>
                    <a:pt x="12341" y="13570"/>
                  </a:lnTo>
                  <a:lnTo>
                    <a:pt x="10929" y="13343"/>
                  </a:lnTo>
                  <a:lnTo>
                    <a:pt x="9654" y="13024"/>
                  </a:lnTo>
                  <a:lnTo>
                    <a:pt x="8470" y="12614"/>
                  </a:lnTo>
                  <a:lnTo>
                    <a:pt x="7423" y="12159"/>
                  </a:lnTo>
                  <a:lnTo>
                    <a:pt x="6421" y="11658"/>
                  </a:lnTo>
                  <a:lnTo>
                    <a:pt x="5556" y="11066"/>
                  </a:lnTo>
                  <a:lnTo>
                    <a:pt x="4736" y="10474"/>
                  </a:lnTo>
                  <a:lnTo>
                    <a:pt x="4008" y="9836"/>
                  </a:lnTo>
                  <a:lnTo>
                    <a:pt x="3370" y="9153"/>
                  </a:lnTo>
                  <a:lnTo>
                    <a:pt x="2778" y="8425"/>
                  </a:lnTo>
                  <a:lnTo>
                    <a:pt x="2277" y="7742"/>
                  </a:lnTo>
                  <a:lnTo>
                    <a:pt x="1867" y="7013"/>
                  </a:lnTo>
                  <a:lnTo>
                    <a:pt x="1457" y="6284"/>
                  </a:lnTo>
                  <a:lnTo>
                    <a:pt x="1139" y="5556"/>
                  </a:lnTo>
                  <a:lnTo>
                    <a:pt x="1139" y="5556"/>
                  </a:lnTo>
                  <a:lnTo>
                    <a:pt x="729" y="4463"/>
                  </a:lnTo>
                  <a:lnTo>
                    <a:pt x="456" y="3461"/>
                  </a:lnTo>
                  <a:lnTo>
                    <a:pt x="228" y="2505"/>
                  </a:lnTo>
                  <a:lnTo>
                    <a:pt x="137" y="1685"/>
                  </a:lnTo>
                  <a:lnTo>
                    <a:pt x="46" y="956"/>
                  </a:lnTo>
                  <a:lnTo>
                    <a:pt x="0" y="455"/>
                  </a:lnTo>
                  <a:lnTo>
                    <a:pt x="0" y="0"/>
                  </a:lnTo>
                  <a:lnTo>
                    <a:pt x="33061" y="341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48"/>
            <p:cNvSpPr/>
            <p:nvPr/>
          </p:nvSpPr>
          <p:spPr>
            <a:xfrm>
              <a:off x="6271875" y="3183075"/>
              <a:ext cx="321075" cy="1123675"/>
            </a:xfrm>
            <a:custGeom>
              <a:avLst/>
              <a:gdLst/>
              <a:ahLst/>
              <a:cxnLst/>
              <a:rect l="l" t="t" r="r" b="b"/>
              <a:pathLst>
                <a:path w="12843" h="44947" extrusionOk="0">
                  <a:moveTo>
                    <a:pt x="1" y="0"/>
                  </a:moveTo>
                  <a:lnTo>
                    <a:pt x="1" y="43307"/>
                  </a:lnTo>
                  <a:lnTo>
                    <a:pt x="1" y="43626"/>
                  </a:lnTo>
                  <a:lnTo>
                    <a:pt x="137" y="43944"/>
                  </a:lnTo>
                  <a:lnTo>
                    <a:pt x="274" y="44218"/>
                  </a:lnTo>
                  <a:lnTo>
                    <a:pt x="456" y="44445"/>
                  </a:lnTo>
                  <a:lnTo>
                    <a:pt x="684" y="44627"/>
                  </a:lnTo>
                  <a:lnTo>
                    <a:pt x="957" y="44810"/>
                  </a:lnTo>
                  <a:lnTo>
                    <a:pt x="1276" y="44901"/>
                  </a:lnTo>
                  <a:lnTo>
                    <a:pt x="1594" y="44946"/>
                  </a:lnTo>
                  <a:lnTo>
                    <a:pt x="11248" y="44946"/>
                  </a:lnTo>
                  <a:lnTo>
                    <a:pt x="11567" y="44901"/>
                  </a:lnTo>
                  <a:lnTo>
                    <a:pt x="11840" y="44810"/>
                  </a:lnTo>
                  <a:lnTo>
                    <a:pt x="12114" y="44627"/>
                  </a:lnTo>
                  <a:lnTo>
                    <a:pt x="12387" y="44445"/>
                  </a:lnTo>
                  <a:lnTo>
                    <a:pt x="12569" y="44218"/>
                  </a:lnTo>
                  <a:lnTo>
                    <a:pt x="12706" y="43944"/>
                  </a:lnTo>
                  <a:lnTo>
                    <a:pt x="12797" y="43626"/>
                  </a:lnTo>
                  <a:lnTo>
                    <a:pt x="12842" y="43307"/>
                  </a:lnTo>
                  <a:lnTo>
                    <a:pt x="1284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8"/>
            <p:cNvSpPr/>
            <p:nvPr/>
          </p:nvSpPr>
          <p:spPr>
            <a:xfrm>
              <a:off x="6019150" y="3011175"/>
              <a:ext cx="826525" cy="138900"/>
            </a:xfrm>
            <a:custGeom>
              <a:avLst/>
              <a:gdLst/>
              <a:ahLst/>
              <a:cxnLst/>
              <a:rect l="l" t="t" r="r" b="b"/>
              <a:pathLst>
                <a:path w="33061" h="5556" extrusionOk="0">
                  <a:moveTo>
                    <a:pt x="0" y="0"/>
                  </a:moveTo>
                  <a:lnTo>
                    <a:pt x="0" y="91"/>
                  </a:lnTo>
                  <a:lnTo>
                    <a:pt x="46" y="774"/>
                  </a:lnTo>
                  <a:lnTo>
                    <a:pt x="91" y="1321"/>
                  </a:lnTo>
                  <a:lnTo>
                    <a:pt x="182" y="2004"/>
                  </a:lnTo>
                  <a:lnTo>
                    <a:pt x="319" y="2823"/>
                  </a:lnTo>
                  <a:lnTo>
                    <a:pt x="501" y="3643"/>
                  </a:lnTo>
                  <a:lnTo>
                    <a:pt x="774" y="4599"/>
                  </a:lnTo>
                  <a:lnTo>
                    <a:pt x="1139" y="5556"/>
                  </a:lnTo>
                  <a:lnTo>
                    <a:pt x="32287" y="5556"/>
                  </a:lnTo>
                  <a:lnTo>
                    <a:pt x="32651" y="4691"/>
                  </a:lnTo>
                  <a:lnTo>
                    <a:pt x="32924" y="4007"/>
                  </a:lnTo>
                  <a:lnTo>
                    <a:pt x="33061" y="3415"/>
                  </a:ln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8"/>
            <p:cNvSpPr/>
            <p:nvPr/>
          </p:nvSpPr>
          <p:spPr>
            <a:xfrm>
              <a:off x="6019150" y="3011175"/>
              <a:ext cx="826525" cy="138900"/>
            </a:xfrm>
            <a:custGeom>
              <a:avLst/>
              <a:gdLst/>
              <a:ahLst/>
              <a:cxnLst/>
              <a:rect l="l" t="t" r="r" b="b"/>
              <a:pathLst>
                <a:path w="33061" h="5556" fill="none" extrusionOk="0">
                  <a:moveTo>
                    <a:pt x="0" y="0"/>
                  </a:moveTo>
                  <a:lnTo>
                    <a:pt x="0" y="0"/>
                  </a:lnTo>
                  <a:lnTo>
                    <a:pt x="0" y="91"/>
                  </a:lnTo>
                  <a:lnTo>
                    <a:pt x="0" y="91"/>
                  </a:lnTo>
                  <a:lnTo>
                    <a:pt x="46" y="774"/>
                  </a:lnTo>
                  <a:lnTo>
                    <a:pt x="91" y="1321"/>
                  </a:lnTo>
                  <a:lnTo>
                    <a:pt x="182" y="2004"/>
                  </a:lnTo>
                  <a:lnTo>
                    <a:pt x="319" y="2823"/>
                  </a:lnTo>
                  <a:lnTo>
                    <a:pt x="501" y="3643"/>
                  </a:lnTo>
                  <a:lnTo>
                    <a:pt x="774" y="4599"/>
                  </a:lnTo>
                  <a:lnTo>
                    <a:pt x="1139" y="5556"/>
                  </a:lnTo>
                  <a:lnTo>
                    <a:pt x="32287" y="5556"/>
                  </a:lnTo>
                  <a:lnTo>
                    <a:pt x="32287" y="5556"/>
                  </a:lnTo>
                  <a:lnTo>
                    <a:pt x="32651" y="4691"/>
                  </a:lnTo>
                  <a:lnTo>
                    <a:pt x="32924" y="4007"/>
                  </a:lnTo>
                  <a:lnTo>
                    <a:pt x="33061" y="3415"/>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8"/>
            <p:cNvSpPr/>
            <p:nvPr/>
          </p:nvSpPr>
          <p:spPr>
            <a:xfrm>
              <a:off x="5924650" y="2890500"/>
              <a:ext cx="1023500" cy="206075"/>
            </a:xfrm>
            <a:custGeom>
              <a:avLst/>
              <a:gdLst/>
              <a:ahLst/>
              <a:cxnLst/>
              <a:rect l="l" t="t" r="r" b="b"/>
              <a:pathLst>
                <a:path w="40940" h="8243" extrusionOk="0">
                  <a:moveTo>
                    <a:pt x="4099" y="0"/>
                  </a:moveTo>
                  <a:lnTo>
                    <a:pt x="3689" y="46"/>
                  </a:lnTo>
                  <a:lnTo>
                    <a:pt x="3279" y="91"/>
                  </a:lnTo>
                  <a:lnTo>
                    <a:pt x="2869" y="182"/>
                  </a:lnTo>
                  <a:lnTo>
                    <a:pt x="2505" y="319"/>
                  </a:lnTo>
                  <a:lnTo>
                    <a:pt x="2141" y="501"/>
                  </a:lnTo>
                  <a:lnTo>
                    <a:pt x="1822" y="729"/>
                  </a:lnTo>
                  <a:lnTo>
                    <a:pt x="1503" y="956"/>
                  </a:lnTo>
                  <a:lnTo>
                    <a:pt x="1185" y="1230"/>
                  </a:lnTo>
                  <a:lnTo>
                    <a:pt x="911" y="1503"/>
                  </a:lnTo>
                  <a:lnTo>
                    <a:pt x="684" y="1822"/>
                  </a:lnTo>
                  <a:lnTo>
                    <a:pt x="501" y="2186"/>
                  </a:lnTo>
                  <a:lnTo>
                    <a:pt x="319" y="2505"/>
                  </a:lnTo>
                  <a:lnTo>
                    <a:pt x="183" y="2915"/>
                  </a:lnTo>
                  <a:lnTo>
                    <a:pt x="92" y="3279"/>
                  </a:lnTo>
                  <a:lnTo>
                    <a:pt x="1" y="3689"/>
                  </a:lnTo>
                  <a:lnTo>
                    <a:pt x="1" y="4144"/>
                  </a:lnTo>
                  <a:lnTo>
                    <a:pt x="1" y="4554"/>
                  </a:lnTo>
                  <a:lnTo>
                    <a:pt x="92" y="4964"/>
                  </a:lnTo>
                  <a:lnTo>
                    <a:pt x="183" y="5328"/>
                  </a:lnTo>
                  <a:lnTo>
                    <a:pt x="319" y="5738"/>
                  </a:lnTo>
                  <a:lnTo>
                    <a:pt x="501" y="6102"/>
                  </a:lnTo>
                  <a:lnTo>
                    <a:pt x="684" y="6421"/>
                  </a:lnTo>
                  <a:lnTo>
                    <a:pt x="911" y="6740"/>
                  </a:lnTo>
                  <a:lnTo>
                    <a:pt x="1185" y="7013"/>
                  </a:lnTo>
                  <a:lnTo>
                    <a:pt x="1503" y="7286"/>
                  </a:lnTo>
                  <a:lnTo>
                    <a:pt x="1822" y="7514"/>
                  </a:lnTo>
                  <a:lnTo>
                    <a:pt x="2141" y="7742"/>
                  </a:lnTo>
                  <a:lnTo>
                    <a:pt x="2505" y="7924"/>
                  </a:lnTo>
                  <a:lnTo>
                    <a:pt x="2869" y="8060"/>
                  </a:lnTo>
                  <a:lnTo>
                    <a:pt x="3279" y="8151"/>
                  </a:lnTo>
                  <a:lnTo>
                    <a:pt x="3689" y="8197"/>
                  </a:lnTo>
                  <a:lnTo>
                    <a:pt x="4099" y="8242"/>
                  </a:lnTo>
                  <a:lnTo>
                    <a:pt x="36841" y="8242"/>
                  </a:lnTo>
                  <a:lnTo>
                    <a:pt x="37251" y="8197"/>
                  </a:lnTo>
                  <a:lnTo>
                    <a:pt x="37660" y="8151"/>
                  </a:lnTo>
                  <a:lnTo>
                    <a:pt x="38070" y="8060"/>
                  </a:lnTo>
                  <a:lnTo>
                    <a:pt x="38435" y="7924"/>
                  </a:lnTo>
                  <a:lnTo>
                    <a:pt x="38799" y="7742"/>
                  </a:lnTo>
                  <a:lnTo>
                    <a:pt x="39118" y="7514"/>
                  </a:lnTo>
                  <a:lnTo>
                    <a:pt x="39436" y="7286"/>
                  </a:lnTo>
                  <a:lnTo>
                    <a:pt x="39755" y="7013"/>
                  </a:lnTo>
                  <a:lnTo>
                    <a:pt x="40028" y="6740"/>
                  </a:lnTo>
                  <a:lnTo>
                    <a:pt x="40256" y="6421"/>
                  </a:lnTo>
                  <a:lnTo>
                    <a:pt x="40438" y="6102"/>
                  </a:lnTo>
                  <a:lnTo>
                    <a:pt x="40620" y="5738"/>
                  </a:lnTo>
                  <a:lnTo>
                    <a:pt x="40757" y="5328"/>
                  </a:lnTo>
                  <a:lnTo>
                    <a:pt x="40848" y="4964"/>
                  </a:lnTo>
                  <a:lnTo>
                    <a:pt x="40939" y="4554"/>
                  </a:lnTo>
                  <a:lnTo>
                    <a:pt x="40939" y="4144"/>
                  </a:lnTo>
                  <a:lnTo>
                    <a:pt x="40939" y="3689"/>
                  </a:lnTo>
                  <a:lnTo>
                    <a:pt x="40848" y="3279"/>
                  </a:lnTo>
                  <a:lnTo>
                    <a:pt x="40757" y="2915"/>
                  </a:lnTo>
                  <a:lnTo>
                    <a:pt x="40620" y="2505"/>
                  </a:lnTo>
                  <a:lnTo>
                    <a:pt x="40438" y="2186"/>
                  </a:lnTo>
                  <a:lnTo>
                    <a:pt x="40256" y="1822"/>
                  </a:lnTo>
                  <a:lnTo>
                    <a:pt x="40028" y="1503"/>
                  </a:lnTo>
                  <a:lnTo>
                    <a:pt x="39755" y="1230"/>
                  </a:lnTo>
                  <a:lnTo>
                    <a:pt x="39436" y="956"/>
                  </a:lnTo>
                  <a:lnTo>
                    <a:pt x="39118" y="729"/>
                  </a:lnTo>
                  <a:lnTo>
                    <a:pt x="38799" y="501"/>
                  </a:lnTo>
                  <a:lnTo>
                    <a:pt x="38435" y="319"/>
                  </a:lnTo>
                  <a:lnTo>
                    <a:pt x="38070" y="182"/>
                  </a:lnTo>
                  <a:lnTo>
                    <a:pt x="37660" y="91"/>
                  </a:lnTo>
                  <a:lnTo>
                    <a:pt x="37251" y="46"/>
                  </a:lnTo>
                  <a:lnTo>
                    <a:pt x="3684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9" name="Google Shape;869;p48"/>
          <p:cNvGrpSpPr/>
          <p:nvPr/>
        </p:nvGrpSpPr>
        <p:grpSpPr>
          <a:xfrm>
            <a:off x="712659" y="537064"/>
            <a:ext cx="2602835" cy="4218158"/>
            <a:chOff x="238125" y="673950"/>
            <a:chExt cx="2694725" cy="4367075"/>
          </a:xfrm>
        </p:grpSpPr>
        <p:sp>
          <p:nvSpPr>
            <p:cNvPr id="870" name="Google Shape;870;p48"/>
            <p:cNvSpPr/>
            <p:nvPr/>
          </p:nvSpPr>
          <p:spPr>
            <a:xfrm>
              <a:off x="238125" y="4822425"/>
              <a:ext cx="2102725" cy="218600"/>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8"/>
            <p:cNvSpPr/>
            <p:nvPr/>
          </p:nvSpPr>
          <p:spPr>
            <a:xfrm>
              <a:off x="1385675" y="4532125"/>
              <a:ext cx="474750" cy="418975"/>
            </a:xfrm>
            <a:custGeom>
              <a:avLst/>
              <a:gdLst/>
              <a:ahLst/>
              <a:cxnLst/>
              <a:rect l="l" t="t" r="r" b="b"/>
              <a:pathLst>
                <a:path w="18990" h="16759" extrusionOk="0">
                  <a:moveTo>
                    <a:pt x="12478" y="1"/>
                  </a:moveTo>
                  <a:lnTo>
                    <a:pt x="1594" y="365"/>
                  </a:lnTo>
                  <a:lnTo>
                    <a:pt x="0" y="16759"/>
                  </a:lnTo>
                  <a:lnTo>
                    <a:pt x="18989" y="16759"/>
                  </a:lnTo>
                  <a:lnTo>
                    <a:pt x="11385" y="10656"/>
                  </a:lnTo>
                  <a:lnTo>
                    <a:pt x="12478"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8"/>
            <p:cNvSpPr/>
            <p:nvPr/>
          </p:nvSpPr>
          <p:spPr>
            <a:xfrm>
              <a:off x="842625" y="4512775"/>
              <a:ext cx="471350" cy="457675"/>
            </a:xfrm>
            <a:custGeom>
              <a:avLst/>
              <a:gdLst/>
              <a:ahLst/>
              <a:cxnLst/>
              <a:rect l="l" t="t" r="r" b="b"/>
              <a:pathLst>
                <a:path w="18854" h="18307" extrusionOk="0">
                  <a:moveTo>
                    <a:pt x="3507" y="0"/>
                  </a:moveTo>
                  <a:lnTo>
                    <a:pt x="1" y="16075"/>
                  </a:lnTo>
                  <a:lnTo>
                    <a:pt x="18853" y="18307"/>
                  </a:lnTo>
                  <a:lnTo>
                    <a:pt x="11977" y="11339"/>
                  </a:lnTo>
                  <a:lnTo>
                    <a:pt x="14299" y="866"/>
                  </a:lnTo>
                  <a:lnTo>
                    <a:pt x="3507"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8"/>
            <p:cNvSpPr/>
            <p:nvPr/>
          </p:nvSpPr>
          <p:spPr>
            <a:xfrm>
              <a:off x="930300" y="4038050"/>
              <a:ext cx="393925" cy="496375"/>
            </a:xfrm>
            <a:custGeom>
              <a:avLst/>
              <a:gdLst/>
              <a:ahLst/>
              <a:cxnLst/>
              <a:rect l="l" t="t" r="r" b="b"/>
              <a:pathLst>
                <a:path w="15757" h="19855" extrusionOk="0">
                  <a:moveTo>
                    <a:pt x="2641" y="0"/>
                  </a:moveTo>
                  <a:lnTo>
                    <a:pt x="0" y="18989"/>
                  </a:lnTo>
                  <a:lnTo>
                    <a:pt x="10792" y="19855"/>
                  </a:lnTo>
                  <a:lnTo>
                    <a:pt x="15756" y="2824"/>
                  </a:lnTo>
                  <a:lnTo>
                    <a:pt x="2641"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8"/>
            <p:cNvSpPr/>
            <p:nvPr/>
          </p:nvSpPr>
          <p:spPr>
            <a:xfrm>
              <a:off x="930300" y="4038050"/>
              <a:ext cx="393925" cy="496375"/>
            </a:xfrm>
            <a:custGeom>
              <a:avLst/>
              <a:gdLst/>
              <a:ahLst/>
              <a:cxnLst/>
              <a:rect l="l" t="t" r="r" b="b"/>
              <a:pathLst>
                <a:path w="15757" h="19855" fill="none" extrusionOk="0">
                  <a:moveTo>
                    <a:pt x="0" y="18989"/>
                  </a:moveTo>
                  <a:lnTo>
                    <a:pt x="2641" y="0"/>
                  </a:lnTo>
                  <a:lnTo>
                    <a:pt x="15756" y="2824"/>
                  </a:lnTo>
                  <a:lnTo>
                    <a:pt x="10792" y="19855"/>
                  </a:lnTo>
                  <a:lnTo>
                    <a:pt x="0" y="1898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8"/>
            <p:cNvSpPr/>
            <p:nvPr/>
          </p:nvSpPr>
          <p:spPr>
            <a:xfrm>
              <a:off x="1425500" y="4108625"/>
              <a:ext cx="321075" cy="432625"/>
            </a:xfrm>
            <a:custGeom>
              <a:avLst/>
              <a:gdLst/>
              <a:ahLst/>
              <a:cxnLst/>
              <a:rect l="l" t="t" r="r" b="b"/>
              <a:pathLst>
                <a:path w="12843" h="17305" extrusionOk="0">
                  <a:moveTo>
                    <a:pt x="821" y="1"/>
                  </a:moveTo>
                  <a:lnTo>
                    <a:pt x="1" y="17305"/>
                  </a:lnTo>
                  <a:lnTo>
                    <a:pt x="10885" y="16941"/>
                  </a:lnTo>
                  <a:lnTo>
                    <a:pt x="12843" y="2277"/>
                  </a:lnTo>
                  <a:lnTo>
                    <a:pt x="821" y="1"/>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8"/>
            <p:cNvSpPr/>
            <p:nvPr/>
          </p:nvSpPr>
          <p:spPr>
            <a:xfrm>
              <a:off x="1425500" y="4108625"/>
              <a:ext cx="321075" cy="432625"/>
            </a:xfrm>
            <a:custGeom>
              <a:avLst/>
              <a:gdLst/>
              <a:ahLst/>
              <a:cxnLst/>
              <a:rect l="l" t="t" r="r" b="b"/>
              <a:pathLst>
                <a:path w="12843" h="17305" fill="none" extrusionOk="0">
                  <a:moveTo>
                    <a:pt x="1" y="17305"/>
                  </a:moveTo>
                  <a:lnTo>
                    <a:pt x="821" y="1"/>
                  </a:lnTo>
                  <a:lnTo>
                    <a:pt x="12843" y="2277"/>
                  </a:lnTo>
                  <a:lnTo>
                    <a:pt x="10885" y="16941"/>
                  </a:lnTo>
                  <a:lnTo>
                    <a:pt x="1" y="1730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8"/>
            <p:cNvSpPr/>
            <p:nvPr/>
          </p:nvSpPr>
          <p:spPr>
            <a:xfrm>
              <a:off x="717400" y="1009775"/>
              <a:ext cx="1136200" cy="979100"/>
            </a:xfrm>
            <a:custGeom>
              <a:avLst/>
              <a:gdLst/>
              <a:ahLst/>
              <a:cxnLst/>
              <a:rect l="l" t="t" r="r" b="b"/>
              <a:pathLst>
                <a:path w="45448" h="39164" extrusionOk="0">
                  <a:moveTo>
                    <a:pt x="25775" y="1"/>
                  </a:moveTo>
                  <a:lnTo>
                    <a:pt x="25137" y="46"/>
                  </a:lnTo>
                  <a:lnTo>
                    <a:pt x="24500" y="92"/>
                  </a:lnTo>
                  <a:lnTo>
                    <a:pt x="23862" y="183"/>
                  </a:lnTo>
                  <a:lnTo>
                    <a:pt x="23225" y="319"/>
                  </a:lnTo>
                  <a:lnTo>
                    <a:pt x="21995" y="638"/>
                  </a:lnTo>
                  <a:lnTo>
                    <a:pt x="20720" y="1002"/>
                  </a:lnTo>
                  <a:lnTo>
                    <a:pt x="19445" y="1503"/>
                  </a:lnTo>
                  <a:lnTo>
                    <a:pt x="18216" y="2050"/>
                  </a:lnTo>
                  <a:lnTo>
                    <a:pt x="17032" y="2687"/>
                  </a:lnTo>
                  <a:lnTo>
                    <a:pt x="15893" y="3370"/>
                  </a:lnTo>
                  <a:lnTo>
                    <a:pt x="15392" y="3780"/>
                  </a:lnTo>
                  <a:lnTo>
                    <a:pt x="14846" y="4190"/>
                  </a:lnTo>
                  <a:lnTo>
                    <a:pt x="14345" y="4646"/>
                  </a:lnTo>
                  <a:lnTo>
                    <a:pt x="13844" y="5101"/>
                  </a:lnTo>
                  <a:lnTo>
                    <a:pt x="13389" y="5556"/>
                  </a:lnTo>
                  <a:lnTo>
                    <a:pt x="12933" y="6057"/>
                  </a:lnTo>
                  <a:lnTo>
                    <a:pt x="12250" y="6922"/>
                  </a:lnTo>
                  <a:lnTo>
                    <a:pt x="11613" y="7833"/>
                  </a:lnTo>
                  <a:lnTo>
                    <a:pt x="10429" y="9700"/>
                  </a:lnTo>
                  <a:lnTo>
                    <a:pt x="9791" y="10611"/>
                  </a:lnTo>
                  <a:lnTo>
                    <a:pt x="9154" y="11522"/>
                  </a:lnTo>
                  <a:lnTo>
                    <a:pt x="8425" y="12341"/>
                  </a:lnTo>
                  <a:lnTo>
                    <a:pt x="8061" y="12751"/>
                  </a:lnTo>
                  <a:lnTo>
                    <a:pt x="7651" y="13161"/>
                  </a:lnTo>
                  <a:lnTo>
                    <a:pt x="6968" y="13708"/>
                  </a:lnTo>
                  <a:lnTo>
                    <a:pt x="6239" y="14254"/>
                  </a:lnTo>
                  <a:lnTo>
                    <a:pt x="5465" y="14709"/>
                  </a:lnTo>
                  <a:lnTo>
                    <a:pt x="4645" y="15210"/>
                  </a:lnTo>
                  <a:lnTo>
                    <a:pt x="3051" y="16121"/>
                  </a:lnTo>
                  <a:lnTo>
                    <a:pt x="2277" y="16576"/>
                  </a:lnTo>
                  <a:lnTo>
                    <a:pt x="1549" y="17077"/>
                  </a:lnTo>
                  <a:lnTo>
                    <a:pt x="1002" y="17487"/>
                  </a:lnTo>
                  <a:lnTo>
                    <a:pt x="775" y="17715"/>
                  </a:lnTo>
                  <a:lnTo>
                    <a:pt x="547" y="17988"/>
                  </a:lnTo>
                  <a:lnTo>
                    <a:pt x="319" y="18261"/>
                  </a:lnTo>
                  <a:lnTo>
                    <a:pt x="183" y="18535"/>
                  </a:lnTo>
                  <a:lnTo>
                    <a:pt x="92" y="18853"/>
                  </a:lnTo>
                  <a:lnTo>
                    <a:pt x="0" y="19172"/>
                  </a:lnTo>
                  <a:lnTo>
                    <a:pt x="0" y="19445"/>
                  </a:lnTo>
                  <a:lnTo>
                    <a:pt x="46" y="19764"/>
                  </a:lnTo>
                  <a:lnTo>
                    <a:pt x="183" y="20037"/>
                  </a:lnTo>
                  <a:lnTo>
                    <a:pt x="319" y="20311"/>
                  </a:lnTo>
                  <a:lnTo>
                    <a:pt x="456" y="20584"/>
                  </a:lnTo>
                  <a:lnTo>
                    <a:pt x="684" y="20811"/>
                  </a:lnTo>
                  <a:lnTo>
                    <a:pt x="911" y="20994"/>
                  </a:lnTo>
                  <a:lnTo>
                    <a:pt x="1139" y="21176"/>
                  </a:lnTo>
                  <a:lnTo>
                    <a:pt x="1685" y="21494"/>
                  </a:lnTo>
                  <a:lnTo>
                    <a:pt x="2277" y="21677"/>
                  </a:lnTo>
                  <a:lnTo>
                    <a:pt x="2869" y="21813"/>
                  </a:lnTo>
                  <a:lnTo>
                    <a:pt x="3461" y="21904"/>
                  </a:lnTo>
                  <a:lnTo>
                    <a:pt x="3051" y="22041"/>
                  </a:lnTo>
                  <a:lnTo>
                    <a:pt x="2596" y="22269"/>
                  </a:lnTo>
                  <a:lnTo>
                    <a:pt x="2186" y="22496"/>
                  </a:lnTo>
                  <a:lnTo>
                    <a:pt x="1822" y="22815"/>
                  </a:lnTo>
                  <a:lnTo>
                    <a:pt x="1503" y="23134"/>
                  </a:lnTo>
                  <a:lnTo>
                    <a:pt x="1184" y="23498"/>
                  </a:lnTo>
                  <a:lnTo>
                    <a:pt x="957" y="23908"/>
                  </a:lnTo>
                  <a:lnTo>
                    <a:pt x="775" y="24318"/>
                  </a:lnTo>
                  <a:lnTo>
                    <a:pt x="638" y="24773"/>
                  </a:lnTo>
                  <a:lnTo>
                    <a:pt x="547" y="25229"/>
                  </a:lnTo>
                  <a:lnTo>
                    <a:pt x="592" y="25730"/>
                  </a:lnTo>
                  <a:lnTo>
                    <a:pt x="638" y="26185"/>
                  </a:lnTo>
                  <a:lnTo>
                    <a:pt x="775" y="26640"/>
                  </a:lnTo>
                  <a:lnTo>
                    <a:pt x="1002" y="27050"/>
                  </a:lnTo>
                  <a:lnTo>
                    <a:pt x="1230" y="27414"/>
                  </a:lnTo>
                  <a:lnTo>
                    <a:pt x="1594" y="27779"/>
                  </a:lnTo>
                  <a:lnTo>
                    <a:pt x="1959" y="28052"/>
                  </a:lnTo>
                  <a:lnTo>
                    <a:pt x="2368" y="28234"/>
                  </a:lnTo>
                  <a:lnTo>
                    <a:pt x="2824" y="28371"/>
                  </a:lnTo>
                  <a:lnTo>
                    <a:pt x="3325" y="28416"/>
                  </a:lnTo>
                  <a:lnTo>
                    <a:pt x="3780" y="28371"/>
                  </a:lnTo>
                  <a:lnTo>
                    <a:pt x="4235" y="28280"/>
                  </a:lnTo>
                  <a:lnTo>
                    <a:pt x="4645" y="28097"/>
                  </a:lnTo>
                  <a:lnTo>
                    <a:pt x="5010" y="27824"/>
                  </a:lnTo>
                  <a:lnTo>
                    <a:pt x="4827" y="28052"/>
                  </a:lnTo>
                  <a:lnTo>
                    <a:pt x="4645" y="28280"/>
                  </a:lnTo>
                  <a:lnTo>
                    <a:pt x="4509" y="28553"/>
                  </a:lnTo>
                  <a:lnTo>
                    <a:pt x="4418" y="28826"/>
                  </a:lnTo>
                  <a:lnTo>
                    <a:pt x="4235" y="29418"/>
                  </a:lnTo>
                  <a:lnTo>
                    <a:pt x="4190" y="30056"/>
                  </a:lnTo>
                  <a:lnTo>
                    <a:pt x="4235" y="30648"/>
                  </a:lnTo>
                  <a:lnTo>
                    <a:pt x="4372" y="31240"/>
                  </a:lnTo>
                  <a:lnTo>
                    <a:pt x="4463" y="31558"/>
                  </a:lnTo>
                  <a:lnTo>
                    <a:pt x="4600" y="31832"/>
                  </a:lnTo>
                  <a:lnTo>
                    <a:pt x="4782" y="32059"/>
                  </a:lnTo>
                  <a:lnTo>
                    <a:pt x="4964" y="32332"/>
                  </a:lnTo>
                  <a:lnTo>
                    <a:pt x="5192" y="32560"/>
                  </a:lnTo>
                  <a:lnTo>
                    <a:pt x="5419" y="32742"/>
                  </a:lnTo>
                  <a:lnTo>
                    <a:pt x="5647" y="32924"/>
                  </a:lnTo>
                  <a:lnTo>
                    <a:pt x="5920" y="33061"/>
                  </a:lnTo>
                  <a:lnTo>
                    <a:pt x="6512" y="33289"/>
                  </a:lnTo>
                  <a:lnTo>
                    <a:pt x="7104" y="33425"/>
                  </a:lnTo>
                  <a:lnTo>
                    <a:pt x="7696" y="33471"/>
                  </a:lnTo>
                  <a:lnTo>
                    <a:pt x="8334" y="33380"/>
                  </a:lnTo>
                  <a:lnTo>
                    <a:pt x="8607" y="33334"/>
                  </a:lnTo>
                  <a:lnTo>
                    <a:pt x="8880" y="33198"/>
                  </a:lnTo>
                  <a:lnTo>
                    <a:pt x="9154" y="33061"/>
                  </a:lnTo>
                  <a:lnTo>
                    <a:pt x="9427" y="32924"/>
                  </a:lnTo>
                  <a:lnTo>
                    <a:pt x="10292" y="36476"/>
                  </a:lnTo>
                  <a:lnTo>
                    <a:pt x="10975" y="37068"/>
                  </a:lnTo>
                  <a:lnTo>
                    <a:pt x="11795" y="37660"/>
                  </a:lnTo>
                  <a:lnTo>
                    <a:pt x="12614" y="38116"/>
                  </a:lnTo>
                  <a:lnTo>
                    <a:pt x="13480" y="38480"/>
                  </a:lnTo>
                  <a:lnTo>
                    <a:pt x="14390" y="38799"/>
                  </a:lnTo>
                  <a:lnTo>
                    <a:pt x="15347" y="39027"/>
                  </a:lnTo>
                  <a:lnTo>
                    <a:pt x="16257" y="39118"/>
                  </a:lnTo>
                  <a:lnTo>
                    <a:pt x="17214" y="39163"/>
                  </a:lnTo>
                  <a:lnTo>
                    <a:pt x="17988" y="39118"/>
                  </a:lnTo>
                  <a:lnTo>
                    <a:pt x="18762" y="38981"/>
                  </a:lnTo>
                  <a:lnTo>
                    <a:pt x="20219" y="38708"/>
                  </a:lnTo>
                  <a:lnTo>
                    <a:pt x="21722" y="38435"/>
                  </a:lnTo>
                  <a:lnTo>
                    <a:pt x="22496" y="38298"/>
                  </a:lnTo>
                  <a:lnTo>
                    <a:pt x="23225" y="38207"/>
                  </a:lnTo>
                  <a:lnTo>
                    <a:pt x="24227" y="38161"/>
                  </a:lnTo>
                  <a:lnTo>
                    <a:pt x="25228" y="38161"/>
                  </a:lnTo>
                  <a:lnTo>
                    <a:pt x="27232" y="38252"/>
                  </a:lnTo>
                  <a:lnTo>
                    <a:pt x="28553" y="38343"/>
                  </a:lnTo>
                  <a:lnTo>
                    <a:pt x="30693" y="38343"/>
                  </a:lnTo>
                  <a:lnTo>
                    <a:pt x="31513" y="38298"/>
                  </a:lnTo>
                  <a:lnTo>
                    <a:pt x="32378" y="38161"/>
                  </a:lnTo>
                  <a:lnTo>
                    <a:pt x="33198" y="38025"/>
                  </a:lnTo>
                  <a:lnTo>
                    <a:pt x="34017" y="37843"/>
                  </a:lnTo>
                  <a:lnTo>
                    <a:pt x="34837" y="37615"/>
                  </a:lnTo>
                  <a:lnTo>
                    <a:pt x="35657" y="37387"/>
                  </a:lnTo>
                  <a:lnTo>
                    <a:pt x="36431" y="37068"/>
                  </a:lnTo>
                  <a:lnTo>
                    <a:pt x="37205" y="36704"/>
                  </a:lnTo>
                  <a:lnTo>
                    <a:pt x="37933" y="36340"/>
                  </a:lnTo>
                  <a:lnTo>
                    <a:pt x="38662" y="35930"/>
                  </a:lnTo>
                  <a:lnTo>
                    <a:pt x="39391" y="35429"/>
                  </a:lnTo>
                  <a:lnTo>
                    <a:pt x="40028" y="34928"/>
                  </a:lnTo>
                  <a:lnTo>
                    <a:pt x="40666" y="34382"/>
                  </a:lnTo>
                  <a:lnTo>
                    <a:pt x="41258" y="33790"/>
                  </a:lnTo>
                  <a:lnTo>
                    <a:pt x="41850" y="33198"/>
                  </a:lnTo>
                  <a:lnTo>
                    <a:pt x="42351" y="32515"/>
                  </a:lnTo>
                  <a:lnTo>
                    <a:pt x="42806" y="31786"/>
                  </a:lnTo>
                  <a:lnTo>
                    <a:pt x="43034" y="31376"/>
                  </a:lnTo>
                  <a:lnTo>
                    <a:pt x="43170" y="30966"/>
                  </a:lnTo>
                  <a:lnTo>
                    <a:pt x="43307" y="30602"/>
                  </a:lnTo>
                  <a:lnTo>
                    <a:pt x="43398" y="30147"/>
                  </a:lnTo>
                  <a:lnTo>
                    <a:pt x="43444" y="29737"/>
                  </a:lnTo>
                  <a:lnTo>
                    <a:pt x="43444" y="29281"/>
                  </a:lnTo>
                  <a:lnTo>
                    <a:pt x="43398" y="28872"/>
                  </a:lnTo>
                  <a:lnTo>
                    <a:pt x="43307" y="28462"/>
                  </a:lnTo>
                  <a:lnTo>
                    <a:pt x="43170" y="28052"/>
                  </a:lnTo>
                  <a:lnTo>
                    <a:pt x="42943" y="27688"/>
                  </a:lnTo>
                  <a:lnTo>
                    <a:pt x="42715" y="27323"/>
                  </a:lnTo>
                  <a:lnTo>
                    <a:pt x="42396" y="27050"/>
                  </a:lnTo>
                  <a:lnTo>
                    <a:pt x="43034" y="26458"/>
                  </a:lnTo>
                  <a:lnTo>
                    <a:pt x="43626" y="25866"/>
                  </a:lnTo>
                  <a:lnTo>
                    <a:pt x="44172" y="25229"/>
                  </a:lnTo>
                  <a:lnTo>
                    <a:pt x="44628" y="24500"/>
                  </a:lnTo>
                  <a:lnTo>
                    <a:pt x="44855" y="24136"/>
                  </a:lnTo>
                  <a:lnTo>
                    <a:pt x="45037" y="23771"/>
                  </a:lnTo>
                  <a:lnTo>
                    <a:pt x="45174" y="23407"/>
                  </a:lnTo>
                  <a:lnTo>
                    <a:pt x="45311" y="22997"/>
                  </a:lnTo>
                  <a:lnTo>
                    <a:pt x="45356" y="22633"/>
                  </a:lnTo>
                  <a:lnTo>
                    <a:pt x="45402" y="22223"/>
                  </a:lnTo>
                  <a:lnTo>
                    <a:pt x="45447" y="21813"/>
                  </a:lnTo>
                  <a:lnTo>
                    <a:pt x="45402" y="21403"/>
                  </a:lnTo>
                  <a:lnTo>
                    <a:pt x="45265" y="20766"/>
                  </a:lnTo>
                  <a:lnTo>
                    <a:pt x="45083" y="20174"/>
                  </a:lnTo>
                  <a:lnTo>
                    <a:pt x="44810" y="19582"/>
                  </a:lnTo>
                  <a:lnTo>
                    <a:pt x="44445" y="19035"/>
                  </a:lnTo>
                  <a:lnTo>
                    <a:pt x="44081" y="18443"/>
                  </a:lnTo>
                  <a:lnTo>
                    <a:pt x="43671" y="17943"/>
                  </a:lnTo>
                  <a:lnTo>
                    <a:pt x="42852" y="16895"/>
                  </a:lnTo>
                  <a:lnTo>
                    <a:pt x="42351" y="16212"/>
                  </a:lnTo>
                  <a:lnTo>
                    <a:pt x="41895" y="15529"/>
                  </a:lnTo>
                  <a:lnTo>
                    <a:pt x="41440" y="14846"/>
                  </a:lnTo>
                  <a:lnTo>
                    <a:pt x="41030" y="14117"/>
                  </a:lnTo>
                  <a:lnTo>
                    <a:pt x="40620" y="13434"/>
                  </a:lnTo>
                  <a:lnTo>
                    <a:pt x="40256" y="12660"/>
                  </a:lnTo>
                  <a:lnTo>
                    <a:pt x="39937" y="11932"/>
                  </a:lnTo>
                  <a:lnTo>
                    <a:pt x="39618" y="11157"/>
                  </a:lnTo>
                  <a:lnTo>
                    <a:pt x="38753" y="8926"/>
                  </a:lnTo>
                  <a:lnTo>
                    <a:pt x="38252" y="7833"/>
                  </a:lnTo>
                  <a:lnTo>
                    <a:pt x="37979" y="7287"/>
                  </a:lnTo>
                  <a:lnTo>
                    <a:pt x="37660" y="6786"/>
                  </a:lnTo>
                  <a:lnTo>
                    <a:pt x="37114" y="6057"/>
                  </a:lnTo>
                  <a:lnTo>
                    <a:pt x="36522" y="5374"/>
                  </a:lnTo>
                  <a:lnTo>
                    <a:pt x="35839" y="4737"/>
                  </a:lnTo>
                  <a:lnTo>
                    <a:pt x="35156" y="4099"/>
                  </a:lnTo>
                  <a:lnTo>
                    <a:pt x="34245" y="3370"/>
                  </a:lnTo>
                  <a:lnTo>
                    <a:pt x="33334" y="2687"/>
                  </a:lnTo>
                  <a:lnTo>
                    <a:pt x="32378" y="2050"/>
                  </a:lnTo>
                  <a:lnTo>
                    <a:pt x="31376" y="1458"/>
                  </a:lnTo>
                  <a:lnTo>
                    <a:pt x="30329" y="957"/>
                  </a:lnTo>
                  <a:lnTo>
                    <a:pt x="29281" y="547"/>
                  </a:lnTo>
                  <a:lnTo>
                    <a:pt x="28735" y="410"/>
                  </a:lnTo>
                  <a:lnTo>
                    <a:pt x="28188" y="274"/>
                  </a:lnTo>
                  <a:lnTo>
                    <a:pt x="27642" y="137"/>
                  </a:lnTo>
                  <a:lnTo>
                    <a:pt x="27050" y="92"/>
                  </a:lnTo>
                  <a:lnTo>
                    <a:pt x="26412" y="46"/>
                  </a:lnTo>
                  <a:lnTo>
                    <a:pt x="25775" y="1"/>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8"/>
            <p:cNvSpPr/>
            <p:nvPr/>
          </p:nvSpPr>
          <p:spPr>
            <a:xfrm>
              <a:off x="717400" y="1009775"/>
              <a:ext cx="1136200" cy="979100"/>
            </a:xfrm>
            <a:custGeom>
              <a:avLst/>
              <a:gdLst/>
              <a:ahLst/>
              <a:cxnLst/>
              <a:rect l="l" t="t" r="r" b="b"/>
              <a:pathLst>
                <a:path w="45448" h="39164" fill="none" extrusionOk="0">
                  <a:moveTo>
                    <a:pt x="9427" y="32924"/>
                  </a:moveTo>
                  <a:lnTo>
                    <a:pt x="9427" y="32924"/>
                  </a:lnTo>
                  <a:lnTo>
                    <a:pt x="9154" y="33061"/>
                  </a:lnTo>
                  <a:lnTo>
                    <a:pt x="8880" y="33198"/>
                  </a:lnTo>
                  <a:lnTo>
                    <a:pt x="8607" y="33334"/>
                  </a:lnTo>
                  <a:lnTo>
                    <a:pt x="8334" y="33380"/>
                  </a:lnTo>
                  <a:lnTo>
                    <a:pt x="7696" y="33471"/>
                  </a:lnTo>
                  <a:lnTo>
                    <a:pt x="7104" y="33425"/>
                  </a:lnTo>
                  <a:lnTo>
                    <a:pt x="6512" y="33289"/>
                  </a:lnTo>
                  <a:lnTo>
                    <a:pt x="5920" y="33061"/>
                  </a:lnTo>
                  <a:lnTo>
                    <a:pt x="5647" y="32924"/>
                  </a:lnTo>
                  <a:lnTo>
                    <a:pt x="5419" y="32742"/>
                  </a:lnTo>
                  <a:lnTo>
                    <a:pt x="5192" y="32560"/>
                  </a:lnTo>
                  <a:lnTo>
                    <a:pt x="4964" y="32332"/>
                  </a:lnTo>
                  <a:lnTo>
                    <a:pt x="4964" y="32332"/>
                  </a:lnTo>
                  <a:lnTo>
                    <a:pt x="4782" y="32059"/>
                  </a:lnTo>
                  <a:lnTo>
                    <a:pt x="4600" y="31832"/>
                  </a:lnTo>
                  <a:lnTo>
                    <a:pt x="4463" y="31558"/>
                  </a:lnTo>
                  <a:lnTo>
                    <a:pt x="4372" y="31240"/>
                  </a:lnTo>
                  <a:lnTo>
                    <a:pt x="4235" y="30648"/>
                  </a:lnTo>
                  <a:lnTo>
                    <a:pt x="4190" y="30056"/>
                  </a:lnTo>
                  <a:lnTo>
                    <a:pt x="4235" y="29418"/>
                  </a:lnTo>
                  <a:lnTo>
                    <a:pt x="4418" y="28826"/>
                  </a:lnTo>
                  <a:lnTo>
                    <a:pt x="4509" y="28553"/>
                  </a:lnTo>
                  <a:lnTo>
                    <a:pt x="4645" y="28280"/>
                  </a:lnTo>
                  <a:lnTo>
                    <a:pt x="4827" y="28052"/>
                  </a:lnTo>
                  <a:lnTo>
                    <a:pt x="5010" y="27824"/>
                  </a:lnTo>
                  <a:lnTo>
                    <a:pt x="5010" y="27824"/>
                  </a:lnTo>
                  <a:lnTo>
                    <a:pt x="4645" y="28097"/>
                  </a:lnTo>
                  <a:lnTo>
                    <a:pt x="4235" y="28280"/>
                  </a:lnTo>
                  <a:lnTo>
                    <a:pt x="3780" y="28371"/>
                  </a:lnTo>
                  <a:lnTo>
                    <a:pt x="3325" y="28416"/>
                  </a:lnTo>
                  <a:lnTo>
                    <a:pt x="2824" y="28371"/>
                  </a:lnTo>
                  <a:lnTo>
                    <a:pt x="2368" y="28234"/>
                  </a:lnTo>
                  <a:lnTo>
                    <a:pt x="1959" y="28052"/>
                  </a:lnTo>
                  <a:lnTo>
                    <a:pt x="1594" y="27779"/>
                  </a:lnTo>
                  <a:lnTo>
                    <a:pt x="1594" y="27779"/>
                  </a:lnTo>
                  <a:lnTo>
                    <a:pt x="1230" y="27414"/>
                  </a:lnTo>
                  <a:lnTo>
                    <a:pt x="1002" y="27050"/>
                  </a:lnTo>
                  <a:lnTo>
                    <a:pt x="775" y="26640"/>
                  </a:lnTo>
                  <a:lnTo>
                    <a:pt x="638" y="26185"/>
                  </a:lnTo>
                  <a:lnTo>
                    <a:pt x="592" y="25730"/>
                  </a:lnTo>
                  <a:lnTo>
                    <a:pt x="547" y="25229"/>
                  </a:lnTo>
                  <a:lnTo>
                    <a:pt x="638" y="24773"/>
                  </a:lnTo>
                  <a:lnTo>
                    <a:pt x="775" y="24318"/>
                  </a:lnTo>
                  <a:lnTo>
                    <a:pt x="775" y="24318"/>
                  </a:lnTo>
                  <a:lnTo>
                    <a:pt x="957" y="23908"/>
                  </a:lnTo>
                  <a:lnTo>
                    <a:pt x="1184" y="23498"/>
                  </a:lnTo>
                  <a:lnTo>
                    <a:pt x="1503" y="23134"/>
                  </a:lnTo>
                  <a:lnTo>
                    <a:pt x="1822" y="22815"/>
                  </a:lnTo>
                  <a:lnTo>
                    <a:pt x="2186" y="22496"/>
                  </a:lnTo>
                  <a:lnTo>
                    <a:pt x="2596" y="22269"/>
                  </a:lnTo>
                  <a:lnTo>
                    <a:pt x="3051" y="22041"/>
                  </a:lnTo>
                  <a:lnTo>
                    <a:pt x="3461" y="21904"/>
                  </a:lnTo>
                  <a:lnTo>
                    <a:pt x="3461" y="21904"/>
                  </a:lnTo>
                  <a:lnTo>
                    <a:pt x="2869" y="21813"/>
                  </a:lnTo>
                  <a:lnTo>
                    <a:pt x="2277" y="21677"/>
                  </a:lnTo>
                  <a:lnTo>
                    <a:pt x="1685" y="21494"/>
                  </a:lnTo>
                  <a:lnTo>
                    <a:pt x="1139" y="21176"/>
                  </a:lnTo>
                  <a:lnTo>
                    <a:pt x="1139" y="21176"/>
                  </a:lnTo>
                  <a:lnTo>
                    <a:pt x="911" y="20994"/>
                  </a:lnTo>
                  <a:lnTo>
                    <a:pt x="684" y="20811"/>
                  </a:lnTo>
                  <a:lnTo>
                    <a:pt x="456" y="20584"/>
                  </a:lnTo>
                  <a:lnTo>
                    <a:pt x="319" y="20311"/>
                  </a:lnTo>
                  <a:lnTo>
                    <a:pt x="183" y="20037"/>
                  </a:lnTo>
                  <a:lnTo>
                    <a:pt x="46" y="19764"/>
                  </a:lnTo>
                  <a:lnTo>
                    <a:pt x="0" y="19445"/>
                  </a:lnTo>
                  <a:lnTo>
                    <a:pt x="0" y="19172"/>
                  </a:lnTo>
                  <a:lnTo>
                    <a:pt x="0" y="19172"/>
                  </a:lnTo>
                  <a:lnTo>
                    <a:pt x="92" y="18853"/>
                  </a:lnTo>
                  <a:lnTo>
                    <a:pt x="183" y="18535"/>
                  </a:lnTo>
                  <a:lnTo>
                    <a:pt x="319" y="18261"/>
                  </a:lnTo>
                  <a:lnTo>
                    <a:pt x="547" y="17988"/>
                  </a:lnTo>
                  <a:lnTo>
                    <a:pt x="775" y="17715"/>
                  </a:lnTo>
                  <a:lnTo>
                    <a:pt x="1002" y="17487"/>
                  </a:lnTo>
                  <a:lnTo>
                    <a:pt x="1549" y="17077"/>
                  </a:lnTo>
                  <a:lnTo>
                    <a:pt x="1549" y="17077"/>
                  </a:lnTo>
                  <a:lnTo>
                    <a:pt x="2277" y="16576"/>
                  </a:lnTo>
                  <a:lnTo>
                    <a:pt x="3051" y="16121"/>
                  </a:lnTo>
                  <a:lnTo>
                    <a:pt x="4645" y="15210"/>
                  </a:lnTo>
                  <a:lnTo>
                    <a:pt x="5465" y="14709"/>
                  </a:lnTo>
                  <a:lnTo>
                    <a:pt x="6239" y="14254"/>
                  </a:lnTo>
                  <a:lnTo>
                    <a:pt x="6968" y="13708"/>
                  </a:lnTo>
                  <a:lnTo>
                    <a:pt x="7651" y="13161"/>
                  </a:lnTo>
                  <a:lnTo>
                    <a:pt x="7651" y="13161"/>
                  </a:lnTo>
                  <a:lnTo>
                    <a:pt x="8061" y="12751"/>
                  </a:lnTo>
                  <a:lnTo>
                    <a:pt x="8425" y="12341"/>
                  </a:lnTo>
                  <a:lnTo>
                    <a:pt x="9154" y="11522"/>
                  </a:lnTo>
                  <a:lnTo>
                    <a:pt x="9791" y="10611"/>
                  </a:lnTo>
                  <a:lnTo>
                    <a:pt x="10429" y="9700"/>
                  </a:lnTo>
                  <a:lnTo>
                    <a:pt x="11613" y="7833"/>
                  </a:lnTo>
                  <a:lnTo>
                    <a:pt x="12250" y="6922"/>
                  </a:lnTo>
                  <a:lnTo>
                    <a:pt x="12933" y="6057"/>
                  </a:lnTo>
                  <a:lnTo>
                    <a:pt x="12933" y="6057"/>
                  </a:lnTo>
                  <a:lnTo>
                    <a:pt x="13389" y="5556"/>
                  </a:lnTo>
                  <a:lnTo>
                    <a:pt x="13844" y="5101"/>
                  </a:lnTo>
                  <a:lnTo>
                    <a:pt x="14345" y="4646"/>
                  </a:lnTo>
                  <a:lnTo>
                    <a:pt x="14846" y="4190"/>
                  </a:lnTo>
                  <a:lnTo>
                    <a:pt x="15392" y="3780"/>
                  </a:lnTo>
                  <a:lnTo>
                    <a:pt x="15893" y="3370"/>
                  </a:lnTo>
                  <a:lnTo>
                    <a:pt x="17032" y="2687"/>
                  </a:lnTo>
                  <a:lnTo>
                    <a:pt x="18216" y="2050"/>
                  </a:lnTo>
                  <a:lnTo>
                    <a:pt x="19445" y="1503"/>
                  </a:lnTo>
                  <a:lnTo>
                    <a:pt x="20720" y="1002"/>
                  </a:lnTo>
                  <a:lnTo>
                    <a:pt x="21995" y="638"/>
                  </a:lnTo>
                  <a:lnTo>
                    <a:pt x="21995" y="638"/>
                  </a:lnTo>
                  <a:lnTo>
                    <a:pt x="23225" y="319"/>
                  </a:lnTo>
                  <a:lnTo>
                    <a:pt x="23862" y="183"/>
                  </a:lnTo>
                  <a:lnTo>
                    <a:pt x="24500" y="92"/>
                  </a:lnTo>
                  <a:lnTo>
                    <a:pt x="25137" y="46"/>
                  </a:lnTo>
                  <a:lnTo>
                    <a:pt x="25775" y="1"/>
                  </a:lnTo>
                  <a:lnTo>
                    <a:pt x="26412" y="46"/>
                  </a:lnTo>
                  <a:lnTo>
                    <a:pt x="27050" y="92"/>
                  </a:lnTo>
                  <a:lnTo>
                    <a:pt x="27050" y="92"/>
                  </a:lnTo>
                  <a:lnTo>
                    <a:pt x="27642" y="137"/>
                  </a:lnTo>
                  <a:lnTo>
                    <a:pt x="28188" y="274"/>
                  </a:lnTo>
                  <a:lnTo>
                    <a:pt x="28735" y="410"/>
                  </a:lnTo>
                  <a:lnTo>
                    <a:pt x="29281" y="547"/>
                  </a:lnTo>
                  <a:lnTo>
                    <a:pt x="30329" y="957"/>
                  </a:lnTo>
                  <a:lnTo>
                    <a:pt x="31376" y="1458"/>
                  </a:lnTo>
                  <a:lnTo>
                    <a:pt x="32378" y="2050"/>
                  </a:lnTo>
                  <a:lnTo>
                    <a:pt x="33334" y="2687"/>
                  </a:lnTo>
                  <a:lnTo>
                    <a:pt x="34245" y="3370"/>
                  </a:lnTo>
                  <a:lnTo>
                    <a:pt x="35156" y="4099"/>
                  </a:lnTo>
                  <a:lnTo>
                    <a:pt x="35156" y="4099"/>
                  </a:lnTo>
                  <a:lnTo>
                    <a:pt x="35839" y="4737"/>
                  </a:lnTo>
                  <a:lnTo>
                    <a:pt x="36522" y="5374"/>
                  </a:lnTo>
                  <a:lnTo>
                    <a:pt x="37114" y="6057"/>
                  </a:lnTo>
                  <a:lnTo>
                    <a:pt x="37660" y="6786"/>
                  </a:lnTo>
                  <a:lnTo>
                    <a:pt x="37660" y="6786"/>
                  </a:lnTo>
                  <a:lnTo>
                    <a:pt x="37979" y="7287"/>
                  </a:lnTo>
                  <a:lnTo>
                    <a:pt x="38252" y="7833"/>
                  </a:lnTo>
                  <a:lnTo>
                    <a:pt x="38753" y="8926"/>
                  </a:lnTo>
                  <a:lnTo>
                    <a:pt x="39618" y="11157"/>
                  </a:lnTo>
                  <a:lnTo>
                    <a:pt x="39618" y="11157"/>
                  </a:lnTo>
                  <a:lnTo>
                    <a:pt x="39937" y="11932"/>
                  </a:lnTo>
                  <a:lnTo>
                    <a:pt x="40256" y="12660"/>
                  </a:lnTo>
                  <a:lnTo>
                    <a:pt x="40620" y="13434"/>
                  </a:lnTo>
                  <a:lnTo>
                    <a:pt x="41030" y="14117"/>
                  </a:lnTo>
                  <a:lnTo>
                    <a:pt x="41440" y="14846"/>
                  </a:lnTo>
                  <a:lnTo>
                    <a:pt x="41895" y="15529"/>
                  </a:lnTo>
                  <a:lnTo>
                    <a:pt x="42351" y="16212"/>
                  </a:lnTo>
                  <a:lnTo>
                    <a:pt x="42852" y="16895"/>
                  </a:lnTo>
                  <a:lnTo>
                    <a:pt x="42852" y="16895"/>
                  </a:lnTo>
                  <a:lnTo>
                    <a:pt x="43671" y="17943"/>
                  </a:lnTo>
                  <a:lnTo>
                    <a:pt x="44081" y="18443"/>
                  </a:lnTo>
                  <a:lnTo>
                    <a:pt x="44445" y="19035"/>
                  </a:lnTo>
                  <a:lnTo>
                    <a:pt x="44810" y="19582"/>
                  </a:lnTo>
                  <a:lnTo>
                    <a:pt x="45083" y="20174"/>
                  </a:lnTo>
                  <a:lnTo>
                    <a:pt x="45265" y="20766"/>
                  </a:lnTo>
                  <a:lnTo>
                    <a:pt x="45402" y="21403"/>
                  </a:lnTo>
                  <a:lnTo>
                    <a:pt x="45402" y="21403"/>
                  </a:lnTo>
                  <a:lnTo>
                    <a:pt x="45447" y="21813"/>
                  </a:lnTo>
                  <a:lnTo>
                    <a:pt x="45402" y="22223"/>
                  </a:lnTo>
                  <a:lnTo>
                    <a:pt x="45356" y="22633"/>
                  </a:lnTo>
                  <a:lnTo>
                    <a:pt x="45311" y="22997"/>
                  </a:lnTo>
                  <a:lnTo>
                    <a:pt x="45174" y="23407"/>
                  </a:lnTo>
                  <a:lnTo>
                    <a:pt x="45037" y="23771"/>
                  </a:lnTo>
                  <a:lnTo>
                    <a:pt x="44855" y="24136"/>
                  </a:lnTo>
                  <a:lnTo>
                    <a:pt x="44628" y="24500"/>
                  </a:lnTo>
                  <a:lnTo>
                    <a:pt x="44172" y="25229"/>
                  </a:lnTo>
                  <a:lnTo>
                    <a:pt x="43626" y="25866"/>
                  </a:lnTo>
                  <a:lnTo>
                    <a:pt x="43034" y="26458"/>
                  </a:lnTo>
                  <a:lnTo>
                    <a:pt x="42396" y="27050"/>
                  </a:lnTo>
                  <a:lnTo>
                    <a:pt x="42396" y="27050"/>
                  </a:lnTo>
                  <a:lnTo>
                    <a:pt x="42715" y="27323"/>
                  </a:lnTo>
                  <a:lnTo>
                    <a:pt x="42943" y="27688"/>
                  </a:lnTo>
                  <a:lnTo>
                    <a:pt x="43170" y="28052"/>
                  </a:lnTo>
                  <a:lnTo>
                    <a:pt x="43307" y="28462"/>
                  </a:lnTo>
                  <a:lnTo>
                    <a:pt x="43398" y="28872"/>
                  </a:lnTo>
                  <a:lnTo>
                    <a:pt x="43444" y="29281"/>
                  </a:lnTo>
                  <a:lnTo>
                    <a:pt x="43444" y="29737"/>
                  </a:lnTo>
                  <a:lnTo>
                    <a:pt x="43398" y="30147"/>
                  </a:lnTo>
                  <a:lnTo>
                    <a:pt x="43398" y="30147"/>
                  </a:lnTo>
                  <a:lnTo>
                    <a:pt x="43307" y="30602"/>
                  </a:lnTo>
                  <a:lnTo>
                    <a:pt x="43170" y="30966"/>
                  </a:lnTo>
                  <a:lnTo>
                    <a:pt x="43034" y="31376"/>
                  </a:lnTo>
                  <a:lnTo>
                    <a:pt x="42806" y="31786"/>
                  </a:lnTo>
                  <a:lnTo>
                    <a:pt x="42351" y="32515"/>
                  </a:lnTo>
                  <a:lnTo>
                    <a:pt x="41850" y="33198"/>
                  </a:lnTo>
                  <a:lnTo>
                    <a:pt x="41850" y="33198"/>
                  </a:lnTo>
                  <a:lnTo>
                    <a:pt x="41258" y="33790"/>
                  </a:lnTo>
                  <a:lnTo>
                    <a:pt x="40666" y="34382"/>
                  </a:lnTo>
                  <a:lnTo>
                    <a:pt x="40028" y="34928"/>
                  </a:lnTo>
                  <a:lnTo>
                    <a:pt x="39391" y="35429"/>
                  </a:lnTo>
                  <a:lnTo>
                    <a:pt x="38662" y="35930"/>
                  </a:lnTo>
                  <a:lnTo>
                    <a:pt x="37933" y="36340"/>
                  </a:lnTo>
                  <a:lnTo>
                    <a:pt x="37205" y="36704"/>
                  </a:lnTo>
                  <a:lnTo>
                    <a:pt x="36431" y="37068"/>
                  </a:lnTo>
                  <a:lnTo>
                    <a:pt x="35657" y="37387"/>
                  </a:lnTo>
                  <a:lnTo>
                    <a:pt x="34837" y="37615"/>
                  </a:lnTo>
                  <a:lnTo>
                    <a:pt x="34017" y="37843"/>
                  </a:lnTo>
                  <a:lnTo>
                    <a:pt x="33198" y="38025"/>
                  </a:lnTo>
                  <a:lnTo>
                    <a:pt x="32378" y="38161"/>
                  </a:lnTo>
                  <a:lnTo>
                    <a:pt x="31513" y="38298"/>
                  </a:lnTo>
                  <a:lnTo>
                    <a:pt x="30693" y="38343"/>
                  </a:lnTo>
                  <a:lnTo>
                    <a:pt x="29828" y="38343"/>
                  </a:lnTo>
                  <a:lnTo>
                    <a:pt x="29828" y="38343"/>
                  </a:lnTo>
                  <a:lnTo>
                    <a:pt x="28553" y="38343"/>
                  </a:lnTo>
                  <a:lnTo>
                    <a:pt x="27232" y="38252"/>
                  </a:lnTo>
                  <a:lnTo>
                    <a:pt x="27232" y="38252"/>
                  </a:lnTo>
                  <a:lnTo>
                    <a:pt x="25228" y="38161"/>
                  </a:lnTo>
                  <a:lnTo>
                    <a:pt x="24227" y="38161"/>
                  </a:lnTo>
                  <a:lnTo>
                    <a:pt x="23225" y="38207"/>
                  </a:lnTo>
                  <a:lnTo>
                    <a:pt x="23225" y="38207"/>
                  </a:lnTo>
                  <a:lnTo>
                    <a:pt x="22496" y="38298"/>
                  </a:lnTo>
                  <a:lnTo>
                    <a:pt x="21722" y="38435"/>
                  </a:lnTo>
                  <a:lnTo>
                    <a:pt x="20219" y="38708"/>
                  </a:lnTo>
                  <a:lnTo>
                    <a:pt x="18762" y="38981"/>
                  </a:lnTo>
                  <a:lnTo>
                    <a:pt x="17988" y="39118"/>
                  </a:lnTo>
                  <a:lnTo>
                    <a:pt x="17214" y="39163"/>
                  </a:lnTo>
                  <a:lnTo>
                    <a:pt x="17214" y="39163"/>
                  </a:lnTo>
                  <a:lnTo>
                    <a:pt x="16257" y="39118"/>
                  </a:lnTo>
                  <a:lnTo>
                    <a:pt x="15347" y="39027"/>
                  </a:lnTo>
                  <a:lnTo>
                    <a:pt x="14390" y="38799"/>
                  </a:lnTo>
                  <a:lnTo>
                    <a:pt x="13480" y="38480"/>
                  </a:lnTo>
                  <a:lnTo>
                    <a:pt x="12614" y="38116"/>
                  </a:lnTo>
                  <a:lnTo>
                    <a:pt x="11795" y="37660"/>
                  </a:lnTo>
                  <a:lnTo>
                    <a:pt x="10975" y="37068"/>
                  </a:lnTo>
                  <a:lnTo>
                    <a:pt x="10292" y="36476"/>
                  </a:lnTo>
                  <a:lnTo>
                    <a:pt x="9427" y="3292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8"/>
            <p:cNvSpPr/>
            <p:nvPr/>
          </p:nvSpPr>
          <p:spPr>
            <a:xfrm>
              <a:off x="929150" y="1363825"/>
              <a:ext cx="699025" cy="545350"/>
            </a:xfrm>
            <a:custGeom>
              <a:avLst/>
              <a:gdLst/>
              <a:ahLst/>
              <a:cxnLst/>
              <a:rect l="l" t="t" r="r" b="b"/>
              <a:pathLst>
                <a:path w="27961" h="21814" extrusionOk="0">
                  <a:moveTo>
                    <a:pt x="11385" y="1"/>
                  </a:moveTo>
                  <a:lnTo>
                    <a:pt x="11294" y="775"/>
                  </a:lnTo>
                  <a:lnTo>
                    <a:pt x="11157" y="1595"/>
                  </a:lnTo>
                  <a:lnTo>
                    <a:pt x="10884" y="2323"/>
                  </a:lnTo>
                  <a:lnTo>
                    <a:pt x="10565" y="3052"/>
                  </a:lnTo>
                  <a:lnTo>
                    <a:pt x="10110" y="3735"/>
                  </a:lnTo>
                  <a:lnTo>
                    <a:pt x="9654" y="4373"/>
                  </a:lnTo>
                  <a:lnTo>
                    <a:pt x="9063" y="4965"/>
                  </a:lnTo>
                  <a:lnTo>
                    <a:pt x="8471" y="5465"/>
                  </a:lnTo>
                  <a:lnTo>
                    <a:pt x="7924" y="5784"/>
                  </a:lnTo>
                  <a:lnTo>
                    <a:pt x="7378" y="6103"/>
                  </a:lnTo>
                  <a:lnTo>
                    <a:pt x="6831" y="6376"/>
                  </a:lnTo>
                  <a:lnTo>
                    <a:pt x="6285" y="6604"/>
                  </a:lnTo>
                  <a:lnTo>
                    <a:pt x="5101" y="7059"/>
                  </a:lnTo>
                  <a:lnTo>
                    <a:pt x="3962" y="7560"/>
                  </a:lnTo>
                  <a:lnTo>
                    <a:pt x="3416" y="7833"/>
                  </a:lnTo>
                  <a:lnTo>
                    <a:pt x="2869" y="8152"/>
                  </a:lnTo>
                  <a:lnTo>
                    <a:pt x="2323" y="8516"/>
                  </a:lnTo>
                  <a:lnTo>
                    <a:pt x="1868" y="8881"/>
                  </a:lnTo>
                  <a:lnTo>
                    <a:pt x="1412" y="9336"/>
                  </a:lnTo>
                  <a:lnTo>
                    <a:pt x="1048" y="9792"/>
                  </a:lnTo>
                  <a:lnTo>
                    <a:pt x="729" y="10338"/>
                  </a:lnTo>
                  <a:lnTo>
                    <a:pt x="501" y="10930"/>
                  </a:lnTo>
                  <a:lnTo>
                    <a:pt x="456" y="11340"/>
                  </a:lnTo>
                  <a:lnTo>
                    <a:pt x="456" y="11750"/>
                  </a:lnTo>
                  <a:lnTo>
                    <a:pt x="501" y="11932"/>
                  </a:lnTo>
                  <a:lnTo>
                    <a:pt x="592" y="12114"/>
                  </a:lnTo>
                  <a:lnTo>
                    <a:pt x="684" y="12296"/>
                  </a:lnTo>
                  <a:lnTo>
                    <a:pt x="820" y="12387"/>
                  </a:lnTo>
                  <a:lnTo>
                    <a:pt x="1002" y="12478"/>
                  </a:lnTo>
                  <a:lnTo>
                    <a:pt x="1139" y="12524"/>
                  </a:lnTo>
                  <a:lnTo>
                    <a:pt x="1503" y="12569"/>
                  </a:lnTo>
                  <a:lnTo>
                    <a:pt x="1868" y="12524"/>
                  </a:lnTo>
                  <a:lnTo>
                    <a:pt x="2232" y="12433"/>
                  </a:lnTo>
                  <a:lnTo>
                    <a:pt x="1685" y="12843"/>
                  </a:lnTo>
                  <a:lnTo>
                    <a:pt x="1230" y="13298"/>
                  </a:lnTo>
                  <a:lnTo>
                    <a:pt x="820" y="13844"/>
                  </a:lnTo>
                  <a:lnTo>
                    <a:pt x="501" y="14436"/>
                  </a:lnTo>
                  <a:lnTo>
                    <a:pt x="274" y="15074"/>
                  </a:lnTo>
                  <a:lnTo>
                    <a:pt x="92" y="15711"/>
                  </a:lnTo>
                  <a:lnTo>
                    <a:pt x="0" y="16395"/>
                  </a:lnTo>
                  <a:lnTo>
                    <a:pt x="0" y="17032"/>
                  </a:lnTo>
                  <a:lnTo>
                    <a:pt x="137" y="17715"/>
                  </a:lnTo>
                  <a:lnTo>
                    <a:pt x="319" y="18353"/>
                  </a:lnTo>
                  <a:lnTo>
                    <a:pt x="592" y="18945"/>
                  </a:lnTo>
                  <a:lnTo>
                    <a:pt x="957" y="19537"/>
                  </a:lnTo>
                  <a:lnTo>
                    <a:pt x="1367" y="20038"/>
                  </a:lnTo>
                  <a:lnTo>
                    <a:pt x="1868" y="20538"/>
                  </a:lnTo>
                  <a:lnTo>
                    <a:pt x="2368" y="20903"/>
                  </a:lnTo>
                  <a:lnTo>
                    <a:pt x="2960" y="21222"/>
                  </a:lnTo>
                  <a:lnTo>
                    <a:pt x="3552" y="21449"/>
                  </a:lnTo>
                  <a:lnTo>
                    <a:pt x="4099" y="21586"/>
                  </a:lnTo>
                  <a:lnTo>
                    <a:pt x="4691" y="21722"/>
                  </a:lnTo>
                  <a:lnTo>
                    <a:pt x="5283" y="21768"/>
                  </a:lnTo>
                  <a:lnTo>
                    <a:pt x="5920" y="21814"/>
                  </a:lnTo>
                  <a:lnTo>
                    <a:pt x="6512" y="21768"/>
                  </a:lnTo>
                  <a:lnTo>
                    <a:pt x="7104" y="21722"/>
                  </a:lnTo>
                  <a:lnTo>
                    <a:pt x="7742" y="21631"/>
                  </a:lnTo>
                  <a:lnTo>
                    <a:pt x="8334" y="21495"/>
                  </a:lnTo>
                  <a:lnTo>
                    <a:pt x="8880" y="21313"/>
                  </a:lnTo>
                  <a:lnTo>
                    <a:pt x="9472" y="21130"/>
                  </a:lnTo>
                  <a:lnTo>
                    <a:pt x="10019" y="20857"/>
                  </a:lnTo>
                  <a:lnTo>
                    <a:pt x="10656" y="20402"/>
                  </a:lnTo>
                  <a:lnTo>
                    <a:pt x="11294" y="19992"/>
                  </a:lnTo>
                  <a:lnTo>
                    <a:pt x="11977" y="19628"/>
                  </a:lnTo>
                  <a:lnTo>
                    <a:pt x="12341" y="19446"/>
                  </a:lnTo>
                  <a:lnTo>
                    <a:pt x="12706" y="19354"/>
                  </a:lnTo>
                  <a:lnTo>
                    <a:pt x="13070" y="19263"/>
                  </a:lnTo>
                  <a:lnTo>
                    <a:pt x="13480" y="19218"/>
                  </a:lnTo>
                  <a:lnTo>
                    <a:pt x="13844" y="19263"/>
                  </a:lnTo>
                  <a:lnTo>
                    <a:pt x="14254" y="19309"/>
                  </a:lnTo>
                  <a:lnTo>
                    <a:pt x="14618" y="19354"/>
                  </a:lnTo>
                  <a:lnTo>
                    <a:pt x="15028" y="19446"/>
                  </a:lnTo>
                  <a:lnTo>
                    <a:pt x="15757" y="19719"/>
                  </a:lnTo>
                  <a:lnTo>
                    <a:pt x="17214" y="20356"/>
                  </a:lnTo>
                  <a:lnTo>
                    <a:pt x="17942" y="20675"/>
                  </a:lnTo>
                  <a:lnTo>
                    <a:pt x="18671" y="20903"/>
                  </a:lnTo>
                  <a:lnTo>
                    <a:pt x="19309" y="21039"/>
                  </a:lnTo>
                  <a:lnTo>
                    <a:pt x="19946" y="21085"/>
                  </a:lnTo>
                  <a:lnTo>
                    <a:pt x="20584" y="21130"/>
                  </a:lnTo>
                  <a:lnTo>
                    <a:pt x="21221" y="21085"/>
                  </a:lnTo>
                  <a:lnTo>
                    <a:pt x="21859" y="20994"/>
                  </a:lnTo>
                  <a:lnTo>
                    <a:pt x="22496" y="20857"/>
                  </a:lnTo>
                  <a:lnTo>
                    <a:pt x="23134" y="20675"/>
                  </a:lnTo>
                  <a:lnTo>
                    <a:pt x="23726" y="20447"/>
                  </a:lnTo>
                  <a:lnTo>
                    <a:pt x="24227" y="20220"/>
                  </a:lnTo>
                  <a:lnTo>
                    <a:pt x="24682" y="19992"/>
                  </a:lnTo>
                  <a:lnTo>
                    <a:pt x="25183" y="19719"/>
                  </a:lnTo>
                  <a:lnTo>
                    <a:pt x="25593" y="19400"/>
                  </a:lnTo>
                  <a:lnTo>
                    <a:pt x="26048" y="19081"/>
                  </a:lnTo>
                  <a:lnTo>
                    <a:pt x="26412" y="18717"/>
                  </a:lnTo>
                  <a:lnTo>
                    <a:pt x="26777" y="18307"/>
                  </a:lnTo>
                  <a:lnTo>
                    <a:pt x="27050" y="17852"/>
                  </a:lnTo>
                  <a:lnTo>
                    <a:pt x="27278" y="17487"/>
                  </a:lnTo>
                  <a:lnTo>
                    <a:pt x="27460" y="17123"/>
                  </a:lnTo>
                  <a:lnTo>
                    <a:pt x="27596" y="16713"/>
                  </a:lnTo>
                  <a:lnTo>
                    <a:pt x="27733" y="16303"/>
                  </a:lnTo>
                  <a:lnTo>
                    <a:pt x="27870" y="15484"/>
                  </a:lnTo>
                  <a:lnTo>
                    <a:pt x="27961" y="14664"/>
                  </a:lnTo>
                  <a:lnTo>
                    <a:pt x="27961" y="13981"/>
                  </a:lnTo>
                  <a:lnTo>
                    <a:pt x="27915" y="13298"/>
                  </a:lnTo>
                  <a:lnTo>
                    <a:pt x="27870" y="12615"/>
                  </a:lnTo>
                  <a:lnTo>
                    <a:pt x="27733" y="11977"/>
                  </a:lnTo>
                  <a:lnTo>
                    <a:pt x="27551" y="11294"/>
                  </a:lnTo>
                  <a:lnTo>
                    <a:pt x="27323" y="10657"/>
                  </a:lnTo>
                  <a:lnTo>
                    <a:pt x="27050" y="10019"/>
                  </a:lnTo>
                  <a:lnTo>
                    <a:pt x="26777" y="9427"/>
                  </a:lnTo>
                  <a:lnTo>
                    <a:pt x="26276" y="8608"/>
                  </a:lnTo>
                  <a:lnTo>
                    <a:pt x="25775" y="7788"/>
                  </a:lnTo>
                  <a:lnTo>
                    <a:pt x="25547" y="7378"/>
                  </a:lnTo>
                  <a:lnTo>
                    <a:pt x="25365" y="6968"/>
                  </a:lnTo>
                  <a:lnTo>
                    <a:pt x="25183" y="6513"/>
                  </a:lnTo>
                  <a:lnTo>
                    <a:pt x="25092" y="6057"/>
                  </a:lnTo>
                  <a:lnTo>
                    <a:pt x="25046" y="5602"/>
                  </a:lnTo>
                  <a:lnTo>
                    <a:pt x="25001" y="5147"/>
                  </a:lnTo>
                  <a:lnTo>
                    <a:pt x="24955" y="4236"/>
                  </a:lnTo>
                  <a:lnTo>
                    <a:pt x="24910" y="3781"/>
                  </a:lnTo>
                  <a:lnTo>
                    <a:pt x="24819" y="3325"/>
                  </a:lnTo>
                  <a:lnTo>
                    <a:pt x="24682" y="2961"/>
                  </a:lnTo>
                  <a:lnTo>
                    <a:pt x="24454" y="2551"/>
                  </a:lnTo>
                  <a:lnTo>
                    <a:pt x="11385" y="1"/>
                  </a:lnTo>
                  <a:close/>
                </a:path>
              </a:pathLst>
            </a:custGeom>
            <a:solidFill>
              <a:srgbClr val="E27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8"/>
            <p:cNvSpPr/>
            <p:nvPr/>
          </p:nvSpPr>
          <p:spPr>
            <a:xfrm>
              <a:off x="929150" y="1363825"/>
              <a:ext cx="699025" cy="545350"/>
            </a:xfrm>
            <a:custGeom>
              <a:avLst/>
              <a:gdLst/>
              <a:ahLst/>
              <a:cxnLst/>
              <a:rect l="l" t="t" r="r" b="b"/>
              <a:pathLst>
                <a:path w="27961" h="21814" fill="none" extrusionOk="0">
                  <a:moveTo>
                    <a:pt x="11385" y="1"/>
                  </a:moveTo>
                  <a:lnTo>
                    <a:pt x="11385" y="1"/>
                  </a:lnTo>
                  <a:lnTo>
                    <a:pt x="11294" y="775"/>
                  </a:lnTo>
                  <a:lnTo>
                    <a:pt x="11157" y="1595"/>
                  </a:lnTo>
                  <a:lnTo>
                    <a:pt x="10884" y="2323"/>
                  </a:lnTo>
                  <a:lnTo>
                    <a:pt x="10565" y="3052"/>
                  </a:lnTo>
                  <a:lnTo>
                    <a:pt x="10110" y="3735"/>
                  </a:lnTo>
                  <a:lnTo>
                    <a:pt x="9654" y="4373"/>
                  </a:lnTo>
                  <a:lnTo>
                    <a:pt x="9063" y="4965"/>
                  </a:lnTo>
                  <a:lnTo>
                    <a:pt x="8471" y="5465"/>
                  </a:lnTo>
                  <a:lnTo>
                    <a:pt x="8471" y="5465"/>
                  </a:lnTo>
                  <a:lnTo>
                    <a:pt x="7924" y="5784"/>
                  </a:lnTo>
                  <a:lnTo>
                    <a:pt x="7378" y="6103"/>
                  </a:lnTo>
                  <a:lnTo>
                    <a:pt x="6831" y="6376"/>
                  </a:lnTo>
                  <a:lnTo>
                    <a:pt x="6285" y="6604"/>
                  </a:lnTo>
                  <a:lnTo>
                    <a:pt x="5101" y="7059"/>
                  </a:lnTo>
                  <a:lnTo>
                    <a:pt x="3962" y="7560"/>
                  </a:lnTo>
                  <a:lnTo>
                    <a:pt x="3962" y="7560"/>
                  </a:lnTo>
                  <a:lnTo>
                    <a:pt x="3416" y="7833"/>
                  </a:lnTo>
                  <a:lnTo>
                    <a:pt x="2869" y="8152"/>
                  </a:lnTo>
                  <a:lnTo>
                    <a:pt x="2323" y="8516"/>
                  </a:lnTo>
                  <a:lnTo>
                    <a:pt x="1868" y="8881"/>
                  </a:lnTo>
                  <a:lnTo>
                    <a:pt x="1412" y="9336"/>
                  </a:lnTo>
                  <a:lnTo>
                    <a:pt x="1048" y="9792"/>
                  </a:lnTo>
                  <a:lnTo>
                    <a:pt x="729" y="10338"/>
                  </a:lnTo>
                  <a:lnTo>
                    <a:pt x="501" y="10930"/>
                  </a:lnTo>
                  <a:lnTo>
                    <a:pt x="501" y="10930"/>
                  </a:lnTo>
                  <a:lnTo>
                    <a:pt x="456" y="11340"/>
                  </a:lnTo>
                  <a:lnTo>
                    <a:pt x="456" y="11750"/>
                  </a:lnTo>
                  <a:lnTo>
                    <a:pt x="501" y="11932"/>
                  </a:lnTo>
                  <a:lnTo>
                    <a:pt x="592" y="12114"/>
                  </a:lnTo>
                  <a:lnTo>
                    <a:pt x="684" y="12296"/>
                  </a:lnTo>
                  <a:lnTo>
                    <a:pt x="820" y="12387"/>
                  </a:lnTo>
                  <a:lnTo>
                    <a:pt x="820" y="12387"/>
                  </a:lnTo>
                  <a:lnTo>
                    <a:pt x="1002" y="12478"/>
                  </a:lnTo>
                  <a:lnTo>
                    <a:pt x="1139" y="12524"/>
                  </a:lnTo>
                  <a:lnTo>
                    <a:pt x="1503" y="12569"/>
                  </a:lnTo>
                  <a:lnTo>
                    <a:pt x="1868" y="12524"/>
                  </a:lnTo>
                  <a:lnTo>
                    <a:pt x="2232" y="12433"/>
                  </a:lnTo>
                  <a:lnTo>
                    <a:pt x="2232" y="12433"/>
                  </a:lnTo>
                  <a:lnTo>
                    <a:pt x="1685" y="12843"/>
                  </a:lnTo>
                  <a:lnTo>
                    <a:pt x="1230" y="13298"/>
                  </a:lnTo>
                  <a:lnTo>
                    <a:pt x="820" y="13844"/>
                  </a:lnTo>
                  <a:lnTo>
                    <a:pt x="501" y="14436"/>
                  </a:lnTo>
                  <a:lnTo>
                    <a:pt x="274" y="15074"/>
                  </a:lnTo>
                  <a:lnTo>
                    <a:pt x="92" y="15711"/>
                  </a:lnTo>
                  <a:lnTo>
                    <a:pt x="0" y="16395"/>
                  </a:lnTo>
                  <a:lnTo>
                    <a:pt x="0" y="17032"/>
                  </a:lnTo>
                  <a:lnTo>
                    <a:pt x="0" y="17032"/>
                  </a:lnTo>
                  <a:lnTo>
                    <a:pt x="137" y="17715"/>
                  </a:lnTo>
                  <a:lnTo>
                    <a:pt x="319" y="18353"/>
                  </a:lnTo>
                  <a:lnTo>
                    <a:pt x="592" y="18945"/>
                  </a:lnTo>
                  <a:lnTo>
                    <a:pt x="957" y="19537"/>
                  </a:lnTo>
                  <a:lnTo>
                    <a:pt x="1367" y="20038"/>
                  </a:lnTo>
                  <a:lnTo>
                    <a:pt x="1868" y="20538"/>
                  </a:lnTo>
                  <a:lnTo>
                    <a:pt x="2368" y="20903"/>
                  </a:lnTo>
                  <a:lnTo>
                    <a:pt x="2960" y="21222"/>
                  </a:lnTo>
                  <a:lnTo>
                    <a:pt x="2960" y="21222"/>
                  </a:lnTo>
                  <a:lnTo>
                    <a:pt x="3552" y="21449"/>
                  </a:lnTo>
                  <a:lnTo>
                    <a:pt x="4099" y="21586"/>
                  </a:lnTo>
                  <a:lnTo>
                    <a:pt x="4691" y="21722"/>
                  </a:lnTo>
                  <a:lnTo>
                    <a:pt x="5283" y="21768"/>
                  </a:lnTo>
                  <a:lnTo>
                    <a:pt x="5283" y="21768"/>
                  </a:lnTo>
                  <a:lnTo>
                    <a:pt x="5920" y="21814"/>
                  </a:lnTo>
                  <a:lnTo>
                    <a:pt x="6512" y="21768"/>
                  </a:lnTo>
                  <a:lnTo>
                    <a:pt x="7104" y="21722"/>
                  </a:lnTo>
                  <a:lnTo>
                    <a:pt x="7742" y="21631"/>
                  </a:lnTo>
                  <a:lnTo>
                    <a:pt x="8334" y="21495"/>
                  </a:lnTo>
                  <a:lnTo>
                    <a:pt x="8880" y="21313"/>
                  </a:lnTo>
                  <a:lnTo>
                    <a:pt x="9472" y="21130"/>
                  </a:lnTo>
                  <a:lnTo>
                    <a:pt x="10019" y="20857"/>
                  </a:lnTo>
                  <a:lnTo>
                    <a:pt x="10019" y="20857"/>
                  </a:lnTo>
                  <a:lnTo>
                    <a:pt x="10656" y="20402"/>
                  </a:lnTo>
                  <a:lnTo>
                    <a:pt x="11294" y="19992"/>
                  </a:lnTo>
                  <a:lnTo>
                    <a:pt x="11977" y="19628"/>
                  </a:lnTo>
                  <a:lnTo>
                    <a:pt x="12341" y="19446"/>
                  </a:lnTo>
                  <a:lnTo>
                    <a:pt x="12706" y="19354"/>
                  </a:lnTo>
                  <a:lnTo>
                    <a:pt x="12706" y="19354"/>
                  </a:lnTo>
                  <a:lnTo>
                    <a:pt x="13070" y="19263"/>
                  </a:lnTo>
                  <a:lnTo>
                    <a:pt x="13480" y="19218"/>
                  </a:lnTo>
                  <a:lnTo>
                    <a:pt x="13844" y="19263"/>
                  </a:lnTo>
                  <a:lnTo>
                    <a:pt x="14254" y="19309"/>
                  </a:lnTo>
                  <a:lnTo>
                    <a:pt x="14618" y="19354"/>
                  </a:lnTo>
                  <a:lnTo>
                    <a:pt x="15028" y="19446"/>
                  </a:lnTo>
                  <a:lnTo>
                    <a:pt x="15757" y="19719"/>
                  </a:lnTo>
                  <a:lnTo>
                    <a:pt x="15757" y="19719"/>
                  </a:lnTo>
                  <a:lnTo>
                    <a:pt x="17214" y="20356"/>
                  </a:lnTo>
                  <a:lnTo>
                    <a:pt x="17942" y="20675"/>
                  </a:lnTo>
                  <a:lnTo>
                    <a:pt x="18671" y="20903"/>
                  </a:lnTo>
                  <a:lnTo>
                    <a:pt x="18671" y="20903"/>
                  </a:lnTo>
                  <a:lnTo>
                    <a:pt x="19309" y="21039"/>
                  </a:lnTo>
                  <a:lnTo>
                    <a:pt x="19946" y="21085"/>
                  </a:lnTo>
                  <a:lnTo>
                    <a:pt x="20584" y="21130"/>
                  </a:lnTo>
                  <a:lnTo>
                    <a:pt x="21221" y="21085"/>
                  </a:lnTo>
                  <a:lnTo>
                    <a:pt x="21859" y="20994"/>
                  </a:lnTo>
                  <a:lnTo>
                    <a:pt x="22496" y="20857"/>
                  </a:lnTo>
                  <a:lnTo>
                    <a:pt x="23134" y="20675"/>
                  </a:lnTo>
                  <a:lnTo>
                    <a:pt x="23726" y="20447"/>
                  </a:lnTo>
                  <a:lnTo>
                    <a:pt x="23726" y="20447"/>
                  </a:lnTo>
                  <a:lnTo>
                    <a:pt x="24227" y="20220"/>
                  </a:lnTo>
                  <a:lnTo>
                    <a:pt x="24682" y="19992"/>
                  </a:lnTo>
                  <a:lnTo>
                    <a:pt x="25183" y="19719"/>
                  </a:lnTo>
                  <a:lnTo>
                    <a:pt x="25593" y="19400"/>
                  </a:lnTo>
                  <a:lnTo>
                    <a:pt x="26048" y="19081"/>
                  </a:lnTo>
                  <a:lnTo>
                    <a:pt x="26412" y="18717"/>
                  </a:lnTo>
                  <a:lnTo>
                    <a:pt x="26777" y="18307"/>
                  </a:lnTo>
                  <a:lnTo>
                    <a:pt x="27050" y="17852"/>
                  </a:lnTo>
                  <a:lnTo>
                    <a:pt x="27050" y="17852"/>
                  </a:lnTo>
                  <a:lnTo>
                    <a:pt x="27278" y="17487"/>
                  </a:lnTo>
                  <a:lnTo>
                    <a:pt x="27460" y="17123"/>
                  </a:lnTo>
                  <a:lnTo>
                    <a:pt x="27596" y="16713"/>
                  </a:lnTo>
                  <a:lnTo>
                    <a:pt x="27733" y="16303"/>
                  </a:lnTo>
                  <a:lnTo>
                    <a:pt x="27870" y="15484"/>
                  </a:lnTo>
                  <a:lnTo>
                    <a:pt x="27961" y="14664"/>
                  </a:lnTo>
                  <a:lnTo>
                    <a:pt x="27961" y="14664"/>
                  </a:lnTo>
                  <a:lnTo>
                    <a:pt x="27961" y="13981"/>
                  </a:lnTo>
                  <a:lnTo>
                    <a:pt x="27915" y="13298"/>
                  </a:lnTo>
                  <a:lnTo>
                    <a:pt x="27870" y="12615"/>
                  </a:lnTo>
                  <a:lnTo>
                    <a:pt x="27733" y="11977"/>
                  </a:lnTo>
                  <a:lnTo>
                    <a:pt x="27551" y="11294"/>
                  </a:lnTo>
                  <a:lnTo>
                    <a:pt x="27323" y="10657"/>
                  </a:lnTo>
                  <a:lnTo>
                    <a:pt x="27050" y="10019"/>
                  </a:lnTo>
                  <a:lnTo>
                    <a:pt x="26777" y="9427"/>
                  </a:lnTo>
                  <a:lnTo>
                    <a:pt x="26777" y="9427"/>
                  </a:lnTo>
                  <a:lnTo>
                    <a:pt x="26276" y="8608"/>
                  </a:lnTo>
                  <a:lnTo>
                    <a:pt x="25775" y="7788"/>
                  </a:lnTo>
                  <a:lnTo>
                    <a:pt x="25547" y="7378"/>
                  </a:lnTo>
                  <a:lnTo>
                    <a:pt x="25365" y="6968"/>
                  </a:lnTo>
                  <a:lnTo>
                    <a:pt x="25183" y="6513"/>
                  </a:lnTo>
                  <a:lnTo>
                    <a:pt x="25092" y="6057"/>
                  </a:lnTo>
                  <a:lnTo>
                    <a:pt x="25092" y="6057"/>
                  </a:lnTo>
                  <a:lnTo>
                    <a:pt x="25046" y="5602"/>
                  </a:lnTo>
                  <a:lnTo>
                    <a:pt x="25001" y="5147"/>
                  </a:lnTo>
                  <a:lnTo>
                    <a:pt x="24955" y="4236"/>
                  </a:lnTo>
                  <a:lnTo>
                    <a:pt x="24910" y="3781"/>
                  </a:lnTo>
                  <a:lnTo>
                    <a:pt x="24819" y="3325"/>
                  </a:lnTo>
                  <a:lnTo>
                    <a:pt x="24682" y="2961"/>
                  </a:lnTo>
                  <a:lnTo>
                    <a:pt x="24454" y="255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8"/>
            <p:cNvSpPr/>
            <p:nvPr/>
          </p:nvSpPr>
          <p:spPr>
            <a:xfrm>
              <a:off x="1648650" y="1754325"/>
              <a:ext cx="1049675" cy="489550"/>
            </a:xfrm>
            <a:custGeom>
              <a:avLst/>
              <a:gdLst/>
              <a:ahLst/>
              <a:cxnLst/>
              <a:rect l="l" t="t" r="r" b="b"/>
              <a:pathLst>
                <a:path w="41987" h="19582" extrusionOk="0">
                  <a:moveTo>
                    <a:pt x="39072" y="0"/>
                  </a:moveTo>
                  <a:lnTo>
                    <a:pt x="37068" y="228"/>
                  </a:lnTo>
                  <a:lnTo>
                    <a:pt x="36704" y="319"/>
                  </a:lnTo>
                  <a:lnTo>
                    <a:pt x="36385" y="456"/>
                  </a:lnTo>
                  <a:lnTo>
                    <a:pt x="36066" y="683"/>
                  </a:lnTo>
                  <a:lnTo>
                    <a:pt x="35793" y="911"/>
                  </a:lnTo>
                  <a:lnTo>
                    <a:pt x="35565" y="1230"/>
                  </a:lnTo>
                  <a:lnTo>
                    <a:pt x="35338" y="1503"/>
                  </a:lnTo>
                  <a:lnTo>
                    <a:pt x="35156" y="1867"/>
                  </a:lnTo>
                  <a:lnTo>
                    <a:pt x="35019" y="2186"/>
                  </a:lnTo>
                  <a:lnTo>
                    <a:pt x="34746" y="2869"/>
                  </a:lnTo>
                  <a:lnTo>
                    <a:pt x="34564" y="3416"/>
                  </a:lnTo>
                  <a:lnTo>
                    <a:pt x="34473" y="3962"/>
                  </a:lnTo>
                  <a:lnTo>
                    <a:pt x="19536" y="9472"/>
                  </a:lnTo>
                  <a:lnTo>
                    <a:pt x="0" y="683"/>
                  </a:lnTo>
                  <a:lnTo>
                    <a:pt x="775" y="9245"/>
                  </a:lnTo>
                  <a:lnTo>
                    <a:pt x="1321" y="15119"/>
                  </a:lnTo>
                  <a:lnTo>
                    <a:pt x="3826" y="15893"/>
                  </a:lnTo>
                  <a:lnTo>
                    <a:pt x="6467" y="16713"/>
                  </a:lnTo>
                  <a:lnTo>
                    <a:pt x="9563" y="17578"/>
                  </a:lnTo>
                  <a:lnTo>
                    <a:pt x="12797" y="18443"/>
                  </a:lnTo>
                  <a:lnTo>
                    <a:pt x="14345" y="18853"/>
                  </a:lnTo>
                  <a:lnTo>
                    <a:pt x="15848" y="19172"/>
                  </a:lnTo>
                  <a:lnTo>
                    <a:pt x="17168" y="19399"/>
                  </a:lnTo>
                  <a:lnTo>
                    <a:pt x="18352" y="19536"/>
                  </a:lnTo>
                  <a:lnTo>
                    <a:pt x="19308" y="19582"/>
                  </a:lnTo>
                  <a:lnTo>
                    <a:pt x="19673" y="19582"/>
                  </a:lnTo>
                  <a:lnTo>
                    <a:pt x="19992" y="19536"/>
                  </a:lnTo>
                  <a:lnTo>
                    <a:pt x="20720" y="19263"/>
                  </a:lnTo>
                  <a:lnTo>
                    <a:pt x="21767" y="18853"/>
                  </a:lnTo>
                  <a:lnTo>
                    <a:pt x="24636" y="17624"/>
                  </a:lnTo>
                  <a:lnTo>
                    <a:pt x="28234" y="15984"/>
                  </a:lnTo>
                  <a:lnTo>
                    <a:pt x="32059" y="14208"/>
                  </a:lnTo>
                  <a:lnTo>
                    <a:pt x="38935" y="10929"/>
                  </a:lnTo>
                  <a:lnTo>
                    <a:pt x="41986" y="9472"/>
                  </a:lnTo>
                  <a:lnTo>
                    <a:pt x="41576" y="8106"/>
                  </a:lnTo>
                  <a:lnTo>
                    <a:pt x="3907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8"/>
            <p:cNvSpPr/>
            <p:nvPr/>
          </p:nvSpPr>
          <p:spPr>
            <a:xfrm>
              <a:off x="1648650" y="1754325"/>
              <a:ext cx="1049675" cy="489550"/>
            </a:xfrm>
            <a:custGeom>
              <a:avLst/>
              <a:gdLst/>
              <a:ahLst/>
              <a:cxnLst/>
              <a:rect l="l" t="t" r="r" b="b"/>
              <a:pathLst>
                <a:path w="41987" h="19582" fill="none" extrusionOk="0">
                  <a:moveTo>
                    <a:pt x="41986" y="9472"/>
                  </a:moveTo>
                  <a:lnTo>
                    <a:pt x="41986" y="9472"/>
                  </a:lnTo>
                  <a:lnTo>
                    <a:pt x="38935" y="10929"/>
                  </a:lnTo>
                  <a:lnTo>
                    <a:pt x="32059" y="14208"/>
                  </a:lnTo>
                  <a:lnTo>
                    <a:pt x="28234" y="15984"/>
                  </a:lnTo>
                  <a:lnTo>
                    <a:pt x="24636" y="17624"/>
                  </a:lnTo>
                  <a:lnTo>
                    <a:pt x="21767" y="18853"/>
                  </a:lnTo>
                  <a:lnTo>
                    <a:pt x="20720" y="19263"/>
                  </a:lnTo>
                  <a:lnTo>
                    <a:pt x="19992" y="19536"/>
                  </a:lnTo>
                  <a:lnTo>
                    <a:pt x="19992" y="19536"/>
                  </a:lnTo>
                  <a:lnTo>
                    <a:pt x="19673" y="19582"/>
                  </a:lnTo>
                  <a:lnTo>
                    <a:pt x="19308" y="19582"/>
                  </a:lnTo>
                  <a:lnTo>
                    <a:pt x="18352" y="19536"/>
                  </a:lnTo>
                  <a:lnTo>
                    <a:pt x="17168" y="19399"/>
                  </a:lnTo>
                  <a:lnTo>
                    <a:pt x="15848" y="19172"/>
                  </a:lnTo>
                  <a:lnTo>
                    <a:pt x="14345" y="18853"/>
                  </a:lnTo>
                  <a:lnTo>
                    <a:pt x="12797" y="18443"/>
                  </a:lnTo>
                  <a:lnTo>
                    <a:pt x="9563" y="17578"/>
                  </a:lnTo>
                  <a:lnTo>
                    <a:pt x="6467" y="16713"/>
                  </a:lnTo>
                  <a:lnTo>
                    <a:pt x="3826" y="15893"/>
                  </a:lnTo>
                  <a:lnTo>
                    <a:pt x="1321" y="15119"/>
                  </a:lnTo>
                  <a:lnTo>
                    <a:pt x="775" y="9245"/>
                  </a:lnTo>
                  <a:lnTo>
                    <a:pt x="0" y="683"/>
                  </a:lnTo>
                  <a:lnTo>
                    <a:pt x="19536" y="9472"/>
                  </a:lnTo>
                  <a:lnTo>
                    <a:pt x="34473" y="3962"/>
                  </a:lnTo>
                  <a:lnTo>
                    <a:pt x="34473" y="3962"/>
                  </a:lnTo>
                  <a:lnTo>
                    <a:pt x="34564" y="3416"/>
                  </a:lnTo>
                  <a:lnTo>
                    <a:pt x="34746" y="2869"/>
                  </a:lnTo>
                  <a:lnTo>
                    <a:pt x="35019" y="2186"/>
                  </a:lnTo>
                  <a:lnTo>
                    <a:pt x="35156" y="1867"/>
                  </a:lnTo>
                  <a:lnTo>
                    <a:pt x="35338" y="1503"/>
                  </a:lnTo>
                  <a:lnTo>
                    <a:pt x="35565" y="1230"/>
                  </a:lnTo>
                  <a:lnTo>
                    <a:pt x="35793" y="911"/>
                  </a:lnTo>
                  <a:lnTo>
                    <a:pt x="36066" y="683"/>
                  </a:lnTo>
                  <a:lnTo>
                    <a:pt x="36385" y="456"/>
                  </a:lnTo>
                  <a:lnTo>
                    <a:pt x="36704" y="319"/>
                  </a:lnTo>
                  <a:lnTo>
                    <a:pt x="37068" y="228"/>
                  </a:lnTo>
                  <a:lnTo>
                    <a:pt x="37068" y="228"/>
                  </a:lnTo>
                  <a:lnTo>
                    <a:pt x="39072" y="0"/>
                  </a:lnTo>
                  <a:lnTo>
                    <a:pt x="41576" y="8106"/>
                  </a:lnTo>
                  <a:lnTo>
                    <a:pt x="41986" y="947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8"/>
            <p:cNvSpPr/>
            <p:nvPr/>
          </p:nvSpPr>
          <p:spPr>
            <a:xfrm>
              <a:off x="1697600" y="1956975"/>
              <a:ext cx="1000725" cy="286900"/>
            </a:xfrm>
            <a:custGeom>
              <a:avLst/>
              <a:gdLst/>
              <a:ahLst/>
              <a:cxnLst/>
              <a:rect l="l" t="t" r="r" b="b"/>
              <a:pathLst>
                <a:path w="40029" h="11476" extrusionOk="0">
                  <a:moveTo>
                    <a:pt x="39618" y="0"/>
                  </a:moveTo>
                  <a:lnTo>
                    <a:pt x="16531" y="8743"/>
                  </a:lnTo>
                  <a:lnTo>
                    <a:pt x="1" y="1639"/>
                  </a:lnTo>
                  <a:lnTo>
                    <a:pt x="410" y="2505"/>
                  </a:lnTo>
                  <a:lnTo>
                    <a:pt x="820" y="3279"/>
                  </a:lnTo>
                  <a:lnTo>
                    <a:pt x="1640" y="4645"/>
                  </a:lnTo>
                  <a:lnTo>
                    <a:pt x="2368" y="5874"/>
                  </a:lnTo>
                  <a:lnTo>
                    <a:pt x="2687" y="6466"/>
                  </a:lnTo>
                  <a:lnTo>
                    <a:pt x="2960" y="7058"/>
                  </a:lnTo>
                  <a:lnTo>
                    <a:pt x="2960" y="7104"/>
                  </a:lnTo>
                  <a:lnTo>
                    <a:pt x="3143" y="7514"/>
                  </a:lnTo>
                  <a:lnTo>
                    <a:pt x="3279" y="8015"/>
                  </a:lnTo>
                  <a:lnTo>
                    <a:pt x="3325" y="8242"/>
                  </a:lnTo>
                  <a:lnTo>
                    <a:pt x="6968" y="9335"/>
                  </a:lnTo>
                  <a:lnTo>
                    <a:pt x="8926" y="9836"/>
                  </a:lnTo>
                  <a:lnTo>
                    <a:pt x="10884" y="10383"/>
                  </a:lnTo>
                  <a:lnTo>
                    <a:pt x="12797" y="10793"/>
                  </a:lnTo>
                  <a:lnTo>
                    <a:pt x="14527" y="11157"/>
                  </a:lnTo>
                  <a:lnTo>
                    <a:pt x="16030" y="11385"/>
                  </a:lnTo>
                  <a:lnTo>
                    <a:pt x="16667" y="11476"/>
                  </a:lnTo>
                  <a:lnTo>
                    <a:pt x="17669" y="11476"/>
                  </a:lnTo>
                  <a:lnTo>
                    <a:pt x="18034" y="11430"/>
                  </a:lnTo>
                  <a:lnTo>
                    <a:pt x="18762" y="11157"/>
                  </a:lnTo>
                  <a:lnTo>
                    <a:pt x="19809" y="10747"/>
                  </a:lnTo>
                  <a:lnTo>
                    <a:pt x="22678" y="9518"/>
                  </a:lnTo>
                  <a:lnTo>
                    <a:pt x="26276" y="7878"/>
                  </a:lnTo>
                  <a:lnTo>
                    <a:pt x="30101" y="6102"/>
                  </a:lnTo>
                  <a:lnTo>
                    <a:pt x="36977" y="2823"/>
                  </a:lnTo>
                  <a:lnTo>
                    <a:pt x="40028" y="1366"/>
                  </a:lnTo>
                  <a:lnTo>
                    <a:pt x="39618" y="0"/>
                  </a:lnTo>
                  <a:close/>
                </a:path>
              </a:pathLst>
            </a:custGeom>
            <a:solidFill>
              <a:srgbClr val="E79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8"/>
            <p:cNvSpPr/>
            <p:nvPr/>
          </p:nvSpPr>
          <p:spPr>
            <a:xfrm>
              <a:off x="1697600" y="1956975"/>
              <a:ext cx="1000725" cy="286900"/>
            </a:xfrm>
            <a:custGeom>
              <a:avLst/>
              <a:gdLst/>
              <a:ahLst/>
              <a:cxnLst/>
              <a:rect l="l" t="t" r="r" b="b"/>
              <a:pathLst>
                <a:path w="40029" h="11476" fill="none" extrusionOk="0">
                  <a:moveTo>
                    <a:pt x="39618" y="0"/>
                  </a:moveTo>
                  <a:lnTo>
                    <a:pt x="16531" y="8743"/>
                  </a:lnTo>
                  <a:lnTo>
                    <a:pt x="1" y="1639"/>
                  </a:lnTo>
                  <a:lnTo>
                    <a:pt x="1" y="1639"/>
                  </a:lnTo>
                  <a:lnTo>
                    <a:pt x="410" y="2505"/>
                  </a:lnTo>
                  <a:lnTo>
                    <a:pt x="820" y="3279"/>
                  </a:lnTo>
                  <a:lnTo>
                    <a:pt x="1640" y="4645"/>
                  </a:lnTo>
                  <a:lnTo>
                    <a:pt x="2368" y="5874"/>
                  </a:lnTo>
                  <a:lnTo>
                    <a:pt x="2687" y="6466"/>
                  </a:lnTo>
                  <a:lnTo>
                    <a:pt x="2960" y="7058"/>
                  </a:lnTo>
                  <a:lnTo>
                    <a:pt x="2960" y="7058"/>
                  </a:lnTo>
                  <a:lnTo>
                    <a:pt x="2960" y="7104"/>
                  </a:lnTo>
                  <a:lnTo>
                    <a:pt x="2960" y="7104"/>
                  </a:lnTo>
                  <a:lnTo>
                    <a:pt x="2960" y="7104"/>
                  </a:lnTo>
                  <a:lnTo>
                    <a:pt x="3143" y="7514"/>
                  </a:lnTo>
                  <a:lnTo>
                    <a:pt x="3279" y="8015"/>
                  </a:lnTo>
                  <a:lnTo>
                    <a:pt x="3279" y="8015"/>
                  </a:lnTo>
                  <a:lnTo>
                    <a:pt x="3325" y="8242"/>
                  </a:lnTo>
                  <a:lnTo>
                    <a:pt x="3325" y="8242"/>
                  </a:lnTo>
                  <a:lnTo>
                    <a:pt x="6968" y="9335"/>
                  </a:lnTo>
                  <a:lnTo>
                    <a:pt x="8926" y="9836"/>
                  </a:lnTo>
                  <a:lnTo>
                    <a:pt x="10884" y="10383"/>
                  </a:lnTo>
                  <a:lnTo>
                    <a:pt x="12797" y="10793"/>
                  </a:lnTo>
                  <a:lnTo>
                    <a:pt x="14527" y="11157"/>
                  </a:lnTo>
                  <a:lnTo>
                    <a:pt x="16030" y="11385"/>
                  </a:lnTo>
                  <a:lnTo>
                    <a:pt x="16667" y="11476"/>
                  </a:lnTo>
                  <a:lnTo>
                    <a:pt x="17259" y="11476"/>
                  </a:lnTo>
                  <a:lnTo>
                    <a:pt x="17259" y="11476"/>
                  </a:lnTo>
                  <a:lnTo>
                    <a:pt x="17669" y="11476"/>
                  </a:lnTo>
                  <a:lnTo>
                    <a:pt x="18034" y="11430"/>
                  </a:lnTo>
                  <a:lnTo>
                    <a:pt x="18034" y="11430"/>
                  </a:lnTo>
                  <a:lnTo>
                    <a:pt x="18762" y="11157"/>
                  </a:lnTo>
                  <a:lnTo>
                    <a:pt x="19809" y="10747"/>
                  </a:lnTo>
                  <a:lnTo>
                    <a:pt x="22678" y="9518"/>
                  </a:lnTo>
                  <a:lnTo>
                    <a:pt x="26276" y="7878"/>
                  </a:lnTo>
                  <a:lnTo>
                    <a:pt x="30101" y="6102"/>
                  </a:lnTo>
                  <a:lnTo>
                    <a:pt x="36977" y="2823"/>
                  </a:lnTo>
                  <a:lnTo>
                    <a:pt x="40028" y="1366"/>
                  </a:lnTo>
                  <a:lnTo>
                    <a:pt x="3961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8"/>
            <p:cNvSpPr/>
            <p:nvPr/>
          </p:nvSpPr>
          <p:spPr>
            <a:xfrm>
              <a:off x="1553025" y="1278450"/>
              <a:ext cx="78575" cy="136650"/>
            </a:xfrm>
            <a:custGeom>
              <a:avLst/>
              <a:gdLst/>
              <a:ahLst/>
              <a:cxnLst/>
              <a:rect l="l" t="t" r="r" b="b"/>
              <a:pathLst>
                <a:path w="3143" h="5466" extrusionOk="0">
                  <a:moveTo>
                    <a:pt x="1503" y="1"/>
                  </a:moveTo>
                  <a:lnTo>
                    <a:pt x="1321" y="46"/>
                  </a:lnTo>
                  <a:lnTo>
                    <a:pt x="911" y="137"/>
                  </a:lnTo>
                  <a:lnTo>
                    <a:pt x="592" y="319"/>
                  </a:lnTo>
                  <a:lnTo>
                    <a:pt x="319" y="501"/>
                  </a:lnTo>
                  <a:lnTo>
                    <a:pt x="137" y="684"/>
                  </a:lnTo>
                  <a:lnTo>
                    <a:pt x="0" y="866"/>
                  </a:lnTo>
                  <a:lnTo>
                    <a:pt x="228" y="2232"/>
                  </a:lnTo>
                  <a:lnTo>
                    <a:pt x="820" y="5420"/>
                  </a:lnTo>
                  <a:lnTo>
                    <a:pt x="1093" y="5465"/>
                  </a:lnTo>
                  <a:lnTo>
                    <a:pt x="1366" y="5465"/>
                  </a:lnTo>
                  <a:lnTo>
                    <a:pt x="1594" y="5420"/>
                  </a:lnTo>
                  <a:lnTo>
                    <a:pt x="1822" y="5328"/>
                  </a:lnTo>
                  <a:lnTo>
                    <a:pt x="2004" y="5237"/>
                  </a:lnTo>
                  <a:lnTo>
                    <a:pt x="2186" y="5101"/>
                  </a:lnTo>
                  <a:lnTo>
                    <a:pt x="2368" y="4919"/>
                  </a:lnTo>
                  <a:lnTo>
                    <a:pt x="2505" y="4691"/>
                  </a:lnTo>
                  <a:lnTo>
                    <a:pt x="2778" y="4236"/>
                  </a:lnTo>
                  <a:lnTo>
                    <a:pt x="2960" y="3689"/>
                  </a:lnTo>
                  <a:lnTo>
                    <a:pt x="3051" y="3143"/>
                  </a:lnTo>
                  <a:lnTo>
                    <a:pt x="3142" y="2551"/>
                  </a:lnTo>
                  <a:lnTo>
                    <a:pt x="3142" y="2141"/>
                  </a:lnTo>
                  <a:lnTo>
                    <a:pt x="3097" y="1731"/>
                  </a:lnTo>
                  <a:lnTo>
                    <a:pt x="3051" y="1321"/>
                  </a:lnTo>
                  <a:lnTo>
                    <a:pt x="2960" y="1002"/>
                  </a:lnTo>
                  <a:lnTo>
                    <a:pt x="2824" y="684"/>
                  </a:lnTo>
                  <a:lnTo>
                    <a:pt x="2687" y="410"/>
                  </a:lnTo>
                  <a:lnTo>
                    <a:pt x="2505" y="228"/>
                  </a:lnTo>
                  <a:lnTo>
                    <a:pt x="2277" y="137"/>
                  </a:lnTo>
                  <a:lnTo>
                    <a:pt x="2004" y="46"/>
                  </a:lnTo>
                  <a:lnTo>
                    <a:pt x="1776"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8"/>
            <p:cNvSpPr/>
            <p:nvPr/>
          </p:nvSpPr>
          <p:spPr>
            <a:xfrm>
              <a:off x="1553025" y="1278450"/>
              <a:ext cx="78575" cy="136650"/>
            </a:xfrm>
            <a:custGeom>
              <a:avLst/>
              <a:gdLst/>
              <a:ahLst/>
              <a:cxnLst/>
              <a:rect l="l" t="t" r="r" b="b"/>
              <a:pathLst>
                <a:path w="3143" h="5466" fill="none" extrusionOk="0">
                  <a:moveTo>
                    <a:pt x="0" y="866"/>
                  </a:moveTo>
                  <a:lnTo>
                    <a:pt x="228" y="2232"/>
                  </a:lnTo>
                  <a:lnTo>
                    <a:pt x="820" y="5420"/>
                  </a:lnTo>
                  <a:lnTo>
                    <a:pt x="820" y="5420"/>
                  </a:lnTo>
                  <a:lnTo>
                    <a:pt x="1093" y="5465"/>
                  </a:lnTo>
                  <a:lnTo>
                    <a:pt x="1366" y="5465"/>
                  </a:lnTo>
                  <a:lnTo>
                    <a:pt x="1594" y="5420"/>
                  </a:lnTo>
                  <a:lnTo>
                    <a:pt x="1822" y="5328"/>
                  </a:lnTo>
                  <a:lnTo>
                    <a:pt x="2004" y="5237"/>
                  </a:lnTo>
                  <a:lnTo>
                    <a:pt x="2186" y="5101"/>
                  </a:lnTo>
                  <a:lnTo>
                    <a:pt x="2368" y="4919"/>
                  </a:lnTo>
                  <a:lnTo>
                    <a:pt x="2505" y="4691"/>
                  </a:lnTo>
                  <a:lnTo>
                    <a:pt x="2778" y="4236"/>
                  </a:lnTo>
                  <a:lnTo>
                    <a:pt x="2960" y="3689"/>
                  </a:lnTo>
                  <a:lnTo>
                    <a:pt x="3051" y="3143"/>
                  </a:lnTo>
                  <a:lnTo>
                    <a:pt x="3142" y="2551"/>
                  </a:lnTo>
                  <a:lnTo>
                    <a:pt x="3142" y="2551"/>
                  </a:lnTo>
                  <a:lnTo>
                    <a:pt x="3142" y="2141"/>
                  </a:lnTo>
                  <a:lnTo>
                    <a:pt x="3097" y="1731"/>
                  </a:lnTo>
                  <a:lnTo>
                    <a:pt x="3051" y="1321"/>
                  </a:lnTo>
                  <a:lnTo>
                    <a:pt x="2960" y="1002"/>
                  </a:lnTo>
                  <a:lnTo>
                    <a:pt x="2824" y="684"/>
                  </a:lnTo>
                  <a:lnTo>
                    <a:pt x="2687" y="410"/>
                  </a:lnTo>
                  <a:lnTo>
                    <a:pt x="2505" y="228"/>
                  </a:lnTo>
                  <a:lnTo>
                    <a:pt x="2277" y="137"/>
                  </a:lnTo>
                  <a:lnTo>
                    <a:pt x="2277" y="137"/>
                  </a:lnTo>
                  <a:lnTo>
                    <a:pt x="2004" y="46"/>
                  </a:lnTo>
                  <a:lnTo>
                    <a:pt x="1776" y="1"/>
                  </a:lnTo>
                  <a:lnTo>
                    <a:pt x="1503" y="1"/>
                  </a:lnTo>
                  <a:lnTo>
                    <a:pt x="1321" y="46"/>
                  </a:lnTo>
                  <a:lnTo>
                    <a:pt x="911" y="137"/>
                  </a:lnTo>
                  <a:lnTo>
                    <a:pt x="592" y="319"/>
                  </a:lnTo>
                  <a:lnTo>
                    <a:pt x="319" y="501"/>
                  </a:lnTo>
                  <a:lnTo>
                    <a:pt x="137" y="684"/>
                  </a:lnTo>
                  <a:lnTo>
                    <a:pt x="0" y="8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8"/>
            <p:cNvSpPr/>
            <p:nvPr/>
          </p:nvSpPr>
          <p:spPr>
            <a:xfrm>
              <a:off x="1558700" y="1312600"/>
              <a:ext cx="72900" cy="102500"/>
            </a:xfrm>
            <a:custGeom>
              <a:avLst/>
              <a:gdLst/>
              <a:ahLst/>
              <a:cxnLst/>
              <a:rect l="l" t="t" r="r" b="b"/>
              <a:pathLst>
                <a:path w="2916" h="4100" extrusionOk="0">
                  <a:moveTo>
                    <a:pt x="1048" y="1"/>
                  </a:moveTo>
                  <a:lnTo>
                    <a:pt x="775" y="92"/>
                  </a:lnTo>
                  <a:lnTo>
                    <a:pt x="547" y="228"/>
                  </a:lnTo>
                  <a:lnTo>
                    <a:pt x="320" y="411"/>
                  </a:lnTo>
                  <a:lnTo>
                    <a:pt x="138" y="638"/>
                  </a:lnTo>
                  <a:lnTo>
                    <a:pt x="1" y="866"/>
                  </a:lnTo>
                  <a:lnTo>
                    <a:pt x="593" y="4054"/>
                  </a:lnTo>
                  <a:lnTo>
                    <a:pt x="1003" y="4099"/>
                  </a:lnTo>
                  <a:lnTo>
                    <a:pt x="1230" y="4099"/>
                  </a:lnTo>
                  <a:lnTo>
                    <a:pt x="1413" y="4008"/>
                  </a:lnTo>
                  <a:lnTo>
                    <a:pt x="1640" y="3962"/>
                  </a:lnTo>
                  <a:lnTo>
                    <a:pt x="1822" y="3826"/>
                  </a:lnTo>
                  <a:lnTo>
                    <a:pt x="1959" y="3689"/>
                  </a:lnTo>
                  <a:lnTo>
                    <a:pt x="2141" y="3553"/>
                  </a:lnTo>
                  <a:lnTo>
                    <a:pt x="2369" y="3188"/>
                  </a:lnTo>
                  <a:lnTo>
                    <a:pt x="2597" y="2733"/>
                  </a:lnTo>
                  <a:lnTo>
                    <a:pt x="2733" y="2232"/>
                  </a:lnTo>
                  <a:lnTo>
                    <a:pt x="2870" y="1731"/>
                  </a:lnTo>
                  <a:lnTo>
                    <a:pt x="2915" y="1185"/>
                  </a:lnTo>
                  <a:lnTo>
                    <a:pt x="2779" y="911"/>
                  </a:lnTo>
                  <a:lnTo>
                    <a:pt x="2597" y="638"/>
                  </a:lnTo>
                  <a:lnTo>
                    <a:pt x="2323" y="365"/>
                  </a:lnTo>
                  <a:lnTo>
                    <a:pt x="2005" y="183"/>
                  </a:lnTo>
                  <a:lnTo>
                    <a:pt x="1640" y="46"/>
                  </a:lnTo>
                  <a:lnTo>
                    <a:pt x="1276"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8"/>
            <p:cNvSpPr/>
            <p:nvPr/>
          </p:nvSpPr>
          <p:spPr>
            <a:xfrm>
              <a:off x="1558700" y="1312600"/>
              <a:ext cx="72900" cy="102500"/>
            </a:xfrm>
            <a:custGeom>
              <a:avLst/>
              <a:gdLst/>
              <a:ahLst/>
              <a:cxnLst/>
              <a:rect l="l" t="t" r="r" b="b"/>
              <a:pathLst>
                <a:path w="2916" h="4100" fill="none" extrusionOk="0">
                  <a:moveTo>
                    <a:pt x="1276" y="1"/>
                  </a:moveTo>
                  <a:lnTo>
                    <a:pt x="1276" y="1"/>
                  </a:lnTo>
                  <a:lnTo>
                    <a:pt x="1048" y="1"/>
                  </a:lnTo>
                  <a:lnTo>
                    <a:pt x="775" y="92"/>
                  </a:lnTo>
                  <a:lnTo>
                    <a:pt x="775" y="92"/>
                  </a:lnTo>
                  <a:lnTo>
                    <a:pt x="547" y="228"/>
                  </a:lnTo>
                  <a:lnTo>
                    <a:pt x="320" y="411"/>
                  </a:lnTo>
                  <a:lnTo>
                    <a:pt x="138" y="638"/>
                  </a:lnTo>
                  <a:lnTo>
                    <a:pt x="1" y="866"/>
                  </a:lnTo>
                  <a:lnTo>
                    <a:pt x="593" y="4054"/>
                  </a:lnTo>
                  <a:lnTo>
                    <a:pt x="593" y="4054"/>
                  </a:lnTo>
                  <a:lnTo>
                    <a:pt x="1003" y="4099"/>
                  </a:lnTo>
                  <a:lnTo>
                    <a:pt x="1003" y="4099"/>
                  </a:lnTo>
                  <a:lnTo>
                    <a:pt x="1230" y="4099"/>
                  </a:lnTo>
                  <a:lnTo>
                    <a:pt x="1413" y="4008"/>
                  </a:lnTo>
                  <a:lnTo>
                    <a:pt x="1640" y="3962"/>
                  </a:lnTo>
                  <a:lnTo>
                    <a:pt x="1822" y="3826"/>
                  </a:lnTo>
                  <a:lnTo>
                    <a:pt x="1959" y="3689"/>
                  </a:lnTo>
                  <a:lnTo>
                    <a:pt x="2141" y="3553"/>
                  </a:lnTo>
                  <a:lnTo>
                    <a:pt x="2369" y="3188"/>
                  </a:lnTo>
                  <a:lnTo>
                    <a:pt x="2597" y="2733"/>
                  </a:lnTo>
                  <a:lnTo>
                    <a:pt x="2733" y="2232"/>
                  </a:lnTo>
                  <a:lnTo>
                    <a:pt x="2870" y="1731"/>
                  </a:lnTo>
                  <a:lnTo>
                    <a:pt x="2915" y="1185"/>
                  </a:lnTo>
                  <a:lnTo>
                    <a:pt x="2915" y="1185"/>
                  </a:lnTo>
                  <a:lnTo>
                    <a:pt x="2779" y="911"/>
                  </a:lnTo>
                  <a:lnTo>
                    <a:pt x="2597" y="638"/>
                  </a:lnTo>
                  <a:lnTo>
                    <a:pt x="2597" y="638"/>
                  </a:lnTo>
                  <a:lnTo>
                    <a:pt x="2323" y="365"/>
                  </a:lnTo>
                  <a:lnTo>
                    <a:pt x="2005" y="183"/>
                  </a:lnTo>
                  <a:lnTo>
                    <a:pt x="1640" y="46"/>
                  </a:lnTo>
                  <a:lnTo>
                    <a:pt x="1276" y="1"/>
                  </a:lnTo>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8"/>
            <p:cNvSpPr/>
            <p:nvPr/>
          </p:nvSpPr>
          <p:spPr>
            <a:xfrm>
              <a:off x="1078275" y="1321725"/>
              <a:ext cx="79725" cy="132075"/>
            </a:xfrm>
            <a:custGeom>
              <a:avLst/>
              <a:gdLst/>
              <a:ahLst/>
              <a:cxnLst/>
              <a:rect l="l" t="t" r="r" b="b"/>
              <a:pathLst>
                <a:path w="3189" h="5283" extrusionOk="0">
                  <a:moveTo>
                    <a:pt x="1322" y="0"/>
                  </a:moveTo>
                  <a:lnTo>
                    <a:pt x="1094" y="46"/>
                  </a:lnTo>
                  <a:lnTo>
                    <a:pt x="866" y="91"/>
                  </a:lnTo>
                  <a:lnTo>
                    <a:pt x="638" y="228"/>
                  </a:lnTo>
                  <a:lnTo>
                    <a:pt x="411" y="364"/>
                  </a:lnTo>
                  <a:lnTo>
                    <a:pt x="229" y="501"/>
                  </a:lnTo>
                  <a:lnTo>
                    <a:pt x="92" y="729"/>
                  </a:lnTo>
                  <a:lnTo>
                    <a:pt x="46" y="1002"/>
                  </a:lnTo>
                  <a:lnTo>
                    <a:pt x="1" y="1366"/>
                  </a:lnTo>
                  <a:lnTo>
                    <a:pt x="1" y="1730"/>
                  </a:lnTo>
                  <a:lnTo>
                    <a:pt x="46" y="2095"/>
                  </a:lnTo>
                  <a:lnTo>
                    <a:pt x="92" y="2505"/>
                  </a:lnTo>
                  <a:lnTo>
                    <a:pt x="229" y="2914"/>
                  </a:lnTo>
                  <a:lnTo>
                    <a:pt x="456" y="3461"/>
                  </a:lnTo>
                  <a:lnTo>
                    <a:pt x="684" y="3962"/>
                  </a:lnTo>
                  <a:lnTo>
                    <a:pt x="1003" y="4463"/>
                  </a:lnTo>
                  <a:lnTo>
                    <a:pt x="1367" y="4827"/>
                  </a:lnTo>
                  <a:lnTo>
                    <a:pt x="1595" y="4964"/>
                  </a:lnTo>
                  <a:lnTo>
                    <a:pt x="1777" y="5100"/>
                  </a:lnTo>
                  <a:lnTo>
                    <a:pt x="2005" y="5191"/>
                  </a:lnTo>
                  <a:lnTo>
                    <a:pt x="2232" y="5237"/>
                  </a:lnTo>
                  <a:lnTo>
                    <a:pt x="2460" y="5282"/>
                  </a:lnTo>
                  <a:lnTo>
                    <a:pt x="2688" y="5237"/>
                  </a:lnTo>
                  <a:lnTo>
                    <a:pt x="2961" y="5191"/>
                  </a:lnTo>
                  <a:lnTo>
                    <a:pt x="3189" y="5055"/>
                  </a:lnTo>
                  <a:lnTo>
                    <a:pt x="2915" y="1822"/>
                  </a:lnTo>
                  <a:lnTo>
                    <a:pt x="2824" y="455"/>
                  </a:lnTo>
                  <a:lnTo>
                    <a:pt x="2597" y="319"/>
                  </a:lnTo>
                  <a:lnTo>
                    <a:pt x="2369" y="182"/>
                  </a:lnTo>
                  <a:lnTo>
                    <a:pt x="2096" y="91"/>
                  </a:lnTo>
                  <a:lnTo>
                    <a:pt x="1731"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8"/>
            <p:cNvSpPr/>
            <p:nvPr/>
          </p:nvSpPr>
          <p:spPr>
            <a:xfrm>
              <a:off x="1078275" y="1321725"/>
              <a:ext cx="79725" cy="132075"/>
            </a:xfrm>
            <a:custGeom>
              <a:avLst/>
              <a:gdLst/>
              <a:ahLst/>
              <a:cxnLst/>
              <a:rect l="l" t="t" r="r" b="b"/>
              <a:pathLst>
                <a:path w="3189" h="5283" fill="none" extrusionOk="0">
                  <a:moveTo>
                    <a:pt x="2824" y="455"/>
                  </a:moveTo>
                  <a:lnTo>
                    <a:pt x="2915" y="1822"/>
                  </a:lnTo>
                  <a:lnTo>
                    <a:pt x="3189" y="5055"/>
                  </a:lnTo>
                  <a:lnTo>
                    <a:pt x="3189" y="5055"/>
                  </a:lnTo>
                  <a:lnTo>
                    <a:pt x="2961" y="5191"/>
                  </a:lnTo>
                  <a:lnTo>
                    <a:pt x="2688" y="5237"/>
                  </a:lnTo>
                  <a:lnTo>
                    <a:pt x="2460" y="5282"/>
                  </a:lnTo>
                  <a:lnTo>
                    <a:pt x="2232" y="5237"/>
                  </a:lnTo>
                  <a:lnTo>
                    <a:pt x="2005" y="5191"/>
                  </a:lnTo>
                  <a:lnTo>
                    <a:pt x="1777" y="5100"/>
                  </a:lnTo>
                  <a:lnTo>
                    <a:pt x="1595" y="4964"/>
                  </a:lnTo>
                  <a:lnTo>
                    <a:pt x="1367" y="4827"/>
                  </a:lnTo>
                  <a:lnTo>
                    <a:pt x="1003" y="4463"/>
                  </a:lnTo>
                  <a:lnTo>
                    <a:pt x="684" y="3962"/>
                  </a:lnTo>
                  <a:lnTo>
                    <a:pt x="456" y="3461"/>
                  </a:lnTo>
                  <a:lnTo>
                    <a:pt x="229" y="2914"/>
                  </a:lnTo>
                  <a:lnTo>
                    <a:pt x="229" y="2914"/>
                  </a:lnTo>
                  <a:lnTo>
                    <a:pt x="92" y="2505"/>
                  </a:lnTo>
                  <a:lnTo>
                    <a:pt x="46" y="2095"/>
                  </a:lnTo>
                  <a:lnTo>
                    <a:pt x="1" y="1730"/>
                  </a:lnTo>
                  <a:lnTo>
                    <a:pt x="1" y="1366"/>
                  </a:lnTo>
                  <a:lnTo>
                    <a:pt x="46" y="1002"/>
                  </a:lnTo>
                  <a:lnTo>
                    <a:pt x="92" y="729"/>
                  </a:lnTo>
                  <a:lnTo>
                    <a:pt x="229" y="501"/>
                  </a:lnTo>
                  <a:lnTo>
                    <a:pt x="411" y="364"/>
                  </a:lnTo>
                  <a:lnTo>
                    <a:pt x="411" y="364"/>
                  </a:lnTo>
                  <a:lnTo>
                    <a:pt x="638" y="228"/>
                  </a:lnTo>
                  <a:lnTo>
                    <a:pt x="866" y="91"/>
                  </a:lnTo>
                  <a:lnTo>
                    <a:pt x="1094" y="46"/>
                  </a:lnTo>
                  <a:lnTo>
                    <a:pt x="1322" y="0"/>
                  </a:lnTo>
                  <a:lnTo>
                    <a:pt x="1731" y="0"/>
                  </a:lnTo>
                  <a:lnTo>
                    <a:pt x="2096" y="91"/>
                  </a:lnTo>
                  <a:lnTo>
                    <a:pt x="2369" y="182"/>
                  </a:lnTo>
                  <a:lnTo>
                    <a:pt x="2597" y="319"/>
                  </a:lnTo>
                  <a:lnTo>
                    <a:pt x="2824" y="4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8"/>
            <p:cNvSpPr/>
            <p:nvPr/>
          </p:nvSpPr>
          <p:spPr>
            <a:xfrm>
              <a:off x="1083975" y="1353600"/>
              <a:ext cx="74025" cy="100200"/>
            </a:xfrm>
            <a:custGeom>
              <a:avLst/>
              <a:gdLst/>
              <a:ahLst/>
              <a:cxnLst/>
              <a:rect l="l" t="t" r="r" b="b"/>
              <a:pathLst>
                <a:path w="2961" h="4008" extrusionOk="0">
                  <a:moveTo>
                    <a:pt x="1594" y="0"/>
                  </a:moveTo>
                  <a:lnTo>
                    <a:pt x="1367" y="46"/>
                  </a:lnTo>
                  <a:lnTo>
                    <a:pt x="1139" y="91"/>
                  </a:lnTo>
                  <a:lnTo>
                    <a:pt x="957" y="182"/>
                  </a:lnTo>
                  <a:lnTo>
                    <a:pt x="775" y="319"/>
                  </a:lnTo>
                  <a:lnTo>
                    <a:pt x="593" y="455"/>
                  </a:lnTo>
                  <a:lnTo>
                    <a:pt x="410" y="638"/>
                  </a:lnTo>
                  <a:lnTo>
                    <a:pt x="274" y="820"/>
                  </a:lnTo>
                  <a:lnTo>
                    <a:pt x="183" y="1002"/>
                  </a:lnTo>
                  <a:lnTo>
                    <a:pt x="46" y="1321"/>
                  </a:lnTo>
                  <a:lnTo>
                    <a:pt x="1" y="1639"/>
                  </a:lnTo>
                  <a:lnTo>
                    <a:pt x="183" y="2095"/>
                  </a:lnTo>
                  <a:lnTo>
                    <a:pt x="365" y="2505"/>
                  </a:lnTo>
                  <a:lnTo>
                    <a:pt x="593" y="2914"/>
                  </a:lnTo>
                  <a:lnTo>
                    <a:pt x="866" y="3279"/>
                  </a:lnTo>
                  <a:lnTo>
                    <a:pt x="1185" y="3552"/>
                  </a:lnTo>
                  <a:lnTo>
                    <a:pt x="1503" y="3780"/>
                  </a:lnTo>
                  <a:lnTo>
                    <a:pt x="1868" y="3962"/>
                  </a:lnTo>
                  <a:lnTo>
                    <a:pt x="2232" y="4007"/>
                  </a:lnTo>
                  <a:lnTo>
                    <a:pt x="2596" y="3962"/>
                  </a:lnTo>
                  <a:lnTo>
                    <a:pt x="2961" y="3780"/>
                  </a:lnTo>
                  <a:lnTo>
                    <a:pt x="2687" y="547"/>
                  </a:lnTo>
                  <a:lnTo>
                    <a:pt x="2505" y="364"/>
                  </a:lnTo>
                  <a:lnTo>
                    <a:pt x="2278" y="228"/>
                  </a:lnTo>
                  <a:lnTo>
                    <a:pt x="2004" y="91"/>
                  </a:lnTo>
                  <a:lnTo>
                    <a:pt x="1731"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8"/>
            <p:cNvSpPr/>
            <p:nvPr/>
          </p:nvSpPr>
          <p:spPr>
            <a:xfrm>
              <a:off x="1083975" y="1353600"/>
              <a:ext cx="74025" cy="100200"/>
            </a:xfrm>
            <a:custGeom>
              <a:avLst/>
              <a:gdLst/>
              <a:ahLst/>
              <a:cxnLst/>
              <a:rect l="l" t="t" r="r" b="b"/>
              <a:pathLst>
                <a:path w="2961" h="4008" fill="none" extrusionOk="0">
                  <a:moveTo>
                    <a:pt x="1594" y="0"/>
                  </a:moveTo>
                  <a:lnTo>
                    <a:pt x="1594" y="0"/>
                  </a:lnTo>
                  <a:lnTo>
                    <a:pt x="1367" y="46"/>
                  </a:lnTo>
                  <a:lnTo>
                    <a:pt x="1139" y="91"/>
                  </a:lnTo>
                  <a:lnTo>
                    <a:pt x="957" y="182"/>
                  </a:lnTo>
                  <a:lnTo>
                    <a:pt x="775" y="319"/>
                  </a:lnTo>
                  <a:lnTo>
                    <a:pt x="593" y="455"/>
                  </a:lnTo>
                  <a:lnTo>
                    <a:pt x="410" y="638"/>
                  </a:lnTo>
                  <a:lnTo>
                    <a:pt x="274" y="820"/>
                  </a:lnTo>
                  <a:lnTo>
                    <a:pt x="183" y="1002"/>
                  </a:lnTo>
                  <a:lnTo>
                    <a:pt x="183" y="1002"/>
                  </a:lnTo>
                  <a:lnTo>
                    <a:pt x="46" y="1321"/>
                  </a:lnTo>
                  <a:lnTo>
                    <a:pt x="1" y="1639"/>
                  </a:lnTo>
                  <a:lnTo>
                    <a:pt x="1" y="1639"/>
                  </a:lnTo>
                  <a:lnTo>
                    <a:pt x="183" y="2095"/>
                  </a:lnTo>
                  <a:lnTo>
                    <a:pt x="365" y="2505"/>
                  </a:lnTo>
                  <a:lnTo>
                    <a:pt x="593" y="2914"/>
                  </a:lnTo>
                  <a:lnTo>
                    <a:pt x="866" y="3279"/>
                  </a:lnTo>
                  <a:lnTo>
                    <a:pt x="1185" y="3552"/>
                  </a:lnTo>
                  <a:lnTo>
                    <a:pt x="1503" y="3780"/>
                  </a:lnTo>
                  <a:lnTo>
                    <a:pt x="1868" y="3962"/>
                  </a:lnTo>
                  <a:lnTo>
                    <a:pt x="2232" y="4007"/>
                  </a:lnTo>
                  <a:lnTo>
                    <a:pt x="2232" y="4007"/>
                  </a:lnTo>
                  <a:lnTo>
                    <a:pt x="2596" y="3962"/>
                  </a:lnTo>
                  <a:lnTo>
                    <a:pt x="2961" y="3780"/>
                  </a:lnTo>
                  <a:lnTo>
                    <a:pt x="2687" y="547"/>
                  </a:lnTo>
                  <a:lnTo>
                    <a:pt x="2687" y="547"/>
                  </a:lnTo>
                  <a:lnTo>
                    <a:pt x="2505" y="364"/>
                  </a:lnTo>
                  <a:lnTo>
                    <a:pt x="2278" y="228"/>
                  </a:lnTo>
                  <a:lnTo>
                    <a:pt x="2004" y="91"/>
                  </a:lnTo>
                  <a:lnTo>
                    <a:pt x="1731" y="0"/>
                  </a:lnTo>
                  <a:lnTo>
                    <a:pt x="1731" y="0"/>
                  </a:lnTo>
                  <a:lnTo>
                    <a:pt x="159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8"/>
            <p:cNvSpPr/>
            <p:nvPr/>
          </p:nvSpPr>
          <p:spPr>
            <a:xfrm>
              <a:off x="1142050" y="1147525"/>
              <a:ext cx="459950" cy="504350"/>
            </a:xfrm>
            <a:custGeom>
              <a:avLst/>
              <a:gdLst/>
              <a:ahLst/>
              <a:cxnLst/>
              <a:rect l="l" t="t" r="r" b="b"/>
              <a:pathLst>
                <a:path w="18398" h="20174" extrusionOk="0">
                  <a:moveTo>
                    <a:pt x="9199" y="1"/>
                  </a:moveTo>
                  <a:lnTo>
                    <a:pt x="8652" y="593"/>
                  </a:lnTo>
                  <a:lnTo>
                    <a:pt x="8060" y="1185"/>
                  </a:lnTo>
                  <a:lnTo>
                    <a:pt x="7377" y="1731"/>
                  </a:lnTo>
                  <a:lnTo>
                    <a:pt x="6649" y="2187"/>
                  </a:lnTo>
                  <a:lnTo>
                    <a:pt x="5920" y="2642"/>
                  </a:lnTo>
                  <a:lnTo>
                    <a:pt x="5146" y="3052"/>
                  </a:lnTo>
                  <a:lnTo>
                    <a:pt x="4372" y="3416"/>
                  </a:lnTo>
                  <a:lnTo>
                    <a:pt x="3643" y="3780"/>
                  </a:lnTo>
                  <a:lnTo>
                    <a:pt x="2231" y="4281"/>
                  </a:lnTo>
                  <a:lnTo>
                    <a:pt x="1093" y="4691"/>
                  </a:lnTo>
                  <a:lnTo>
                    <a:pt x="46" y="5010"/>
                  </a:lnTo>
                  <a:lnTo>
                    <a:pt x="0" y="8972"/>
                  </a:lnTo>
                  <a:lnTo>
                    <a:pt x="0" y="10065"/>
                  </a:lnTo>
                  <a:lnTo>
                    <a:pt x="91" y="11249"/>
                  </a:lnTo>
                  <a:lnTo>
                    <a:pt x="273" y="12660"/>
                  </a:lnTo>
                  <a:lnTo>
                    <a:pt x="410" y="13434"/>
                  </a:lnTo>
                  <a:lnTo>
                    <a:pt x="592" y="14209"/>
                  </a:lnTo>
                  <a:lnTo>
                    <a:pt x="774" y="15028"/>
                  </a:lnTo>
                  <a:lnTo>
                    <a:pt x="1047" y="15802"/>
                  </a:lnTo>
                  <a:lnTo>
                    <a:pt x="1366" y="16531"/>
                  </a:lnTo>
                  <a:lnTo>
                    <a:pt x="1685" y="17260"/>
                  </a:lnTo>
                  <a:lnTo>
                    <a:pt x="2095" y="17897"/>
                  </a:lnTo>
                  <a:lnTo>
                    <a:pt x="2596" y="18489"/>
                  </a:lnTo>
                  <a:lnTo>
                    <a:pt x="2823" y="18717"/>
                  </a:lnTo>
                  <a:lnTo>
                    <a:pt x="3188" y="18944"/>
                  </a:lnTo>
                  <a:lnTo>
                    <a:pt x="3552" y="19172"/>
                  </a:lnTo>
                  <a:lnTo>
                    <a:pt x="3962" y="19354"/>
                  </a:lnTo>
                  <a:lnTo>
                    <a:pt x="4417" y="19536"/>
                  </a:lnTo>
                  <a:lnTo>
                    <a:pt x="4918" y="19673"/>
                  </a:lnTo>
                  <a:lnTo>
                    <a:pt x="6011" y="19946"/>
                  </a:lnTo>
                  <a:lnTo>
                    <a:pt x="7241" y="20083"/>
                  </a:lnTo>
                  <a:lnTo>
                    <a:pt x="8516" y="20174"/>
                  </a:lnTo>
                  <a:lnTo>
                    <a:pt x="9836" y="20174"/>
                  </a:lnTo>
                  <a:lnTo>
                    <a:pt x="11157" y="20083"/>
                  </a:lnTo>
                  <a:lnTo>
                    <a:pt x="12477" y="19901"/>
                  </a:lnTo>
                  <a:lnTo>
                    <a:pt x="13115" y="19764"/>
                  </a:lnTo>
                  <a:lnTo>
                    <a:pt x="13707" y="19582"/>
                  </a:lnTo>
                  <a:lnTo>
                    <a:pt x="14299" y="19400"/>
                  </a:lnTo>
                  <a:lnTo>
                    <a:pt x="14891" y="19218"/>
                  </a:lnTo>
                  <a:lnTo>
                    <a:pt x="15437" y="18990"/>
                  </a:lnTo>
                  <a:lnTo>
                    <a:pt x="15938" y="18717"/>
                  </a:lnTo>
                  <a:lnTo>
                    <a:pt x="16394" y="18444"/>
                  </a:lnTo>
                  <a:lnTo>
                    <a:pt x="16849" y="18125"/>
                  </a:lnTo>
                  <a:lnTo>
                    <a:pt x="17213" y="17760"/>
                  </a:lnTo>
                  <a:lnTo>
                    <a:pt x="17578" y="17396"/>
                  </a:lnTo>
                  <a:lnTo>
                    <a:pt x="17851" y="17032"/>
                  </a:lnTo>
                  <a:lnTo>
                    <a:pt x="18079" y="16576"/>
                  </a:lnTo>
                  <a:lnTo>
                    <a:pt x="18215" y="16121"/>
                  </a:lnTo>
                  <a:lnTo>
                    <a:pt x="18352" y="15666"/>
                  </a:lnTo>
                  <a:lnTo>
                    <a:pt x="18397" y="14801"/>
                  </a:lnTo>
                  <a:lnTo>
                    <a:pt x="18397" y="13890"/>
                  </a:lnTo>
                  <a:lnTo>
                    <a:pt x="18397" y="12842"/>
                  </a:lnTo>
                  <a:lnTo>
                    <a:pt x="18306" y="11795"/>
                  </a:lnTo>
                  <a:lnTo>
                    <a:pt x="18170" y="10748"/>
                  </a:lnTo>
                  <a:lnTo>
                    <a:pt x="17988" y="9655"/>
                  </a:lnTo>
                  <a:lnTo>
                    <a:pt x="17623" y="7514"/>
                  </a:lnTo>
                  <a:lnTo>
                    <a:pt x="17213" y="5556"/>
                  </a:lnTo>
                  <a:lnTo>
                    <a:pt x="16849" y="3963"/>
                  </a:lnTo>
                  <a:lnTo>
                    <a:pt x="16485" y="2505"/>
                  </a:lnTo>
                  <a:lnTo>
                    <a:pt x="15893" y="2460"/>
                  </a:lnTo>
                  <a:lnTo>
                    <a:pt x="15210" y="2323"/>
                  </a:lnTo>
                  <a:lnTo>
                    <a:pt x="14299" y="2141"/>
                  </a:lnTo>
                  <a:lnTo>
                    <a:pt x="13206" y="1822"/>
                  </a:lnTo>
                  <a:lnTo>
                    <a:pt x="11977" y="1367"/>
                  </a:lnTo>
                  <a:lnTo>
                    <a:pt x="11339" y="1094"/>
                  </a:lnTo>
                  <a:lnTo>
                    <a:pt x="10610" y="775"/>
                  </a:lnTo>
                  <a:lnTo>
                    <a:pt x="9927" y="411"/>
                  </a:lnTo>
                  <a:lnTo>
                    <a:pt x="9199"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8"/>
            <p:cNvSpPr/>
            <p:nvPr/>
          </p:nvSpPr>
          <p:spPr>
            <a:xfrm>
              <a:off x="1262725" y="1319425"/>
              <a:ext cx="27325" cy="34200"/>
            </a:xfrm>
            <a:custGeom>
              <a:avLst/>
              <a:gdLst/>
              <a:ahLst/>
              <a:cxnLst/>
              <a:rect l="l" t="t" r="r" b="b"/>
              <a:pathLst>
                <a:path w="1093" h="1368" extrusionOk="0">
                  <a:moveTo>
                    <a:pt x="410" y="1"/>
                  </a:moveTo>
                  <a:lnTo>
                    <a:pt x="319" y="46"/>
                  </a:lnTo>
                  <a:lnTo>
                    <a:pt x="228" y="92"/>
                  </a:lnTo>
                  <a:lnTo>
                    <a:pt x="91" y="274"/>
                  </a:lnTo>
                  <a:lnTo>
                    <a:pt x="0" y="502"/>
                  </a:lnTo>
                  <a:lnTo>
                    <a:pt x="0" y="775"/>
                  </a:lnTo>
                  <a:lnTo>
                    <a:pt x="91" y="1048"/>
                  </a:lnTo>
                  <a:lnTo>
                    <a:pt x="273" y="1230"/>
                  </a:lnTo>
                  <a:lnTo>
                    <a:pt x="455" y="1367"/>
                  </a:lnTo>
                  <a:lnTo>
                    <a:pt x="683" y="1367"/>
                  </a:lnTo>
                  <a:lnTo>
                    <a:pt x="774" y="1322"/>
                  </a:lnTo>
                  <a:lnTo>
                    <a:pt x="865" y="1276"/>
                  </a:lnTo>
                  <a:lnTo>
                    <a:pt x="1047" y="1094"/>
                  </a:lnTo>
                  <a:lnTo>
                    <a:pt x="1093" y="866"/>
                  </a:lnTo>
                  <a:lnTo>
                    <a:pt x="1093" y="593"/>
                  </a:lnTo>
                  <a:lnTo>
                    <a:pt x="1002" y="320"/>
                  </a:lnTo>
                  <a:lnTo>
                    <a:pt x="865" y="138"/>
                  </a:lnTo>
                  <a:lnTo>
                    <a:pt x="638"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8"/>
            <p:cNvSpPr/>
            <p:nvPr/>
          </p:nvSpPr>
          <p:spPr>
            <a:xfrm>
              <a:off x="1464225" y="1295525"/>
              <a:ext cx="28475" cy="34175"/>
            </a:xfrm>
            <a:custGeom>
              <a:avLst/>
              <a:gdLst/>
              <a:ahLst/>
              <a:cxnLst/>
              <a:rect l="l" t="t" r="r" b="b"/>
              <a:pathLst>
                <a:path w="1139" h="1367" extrusionOk="0">
                  <a:moveTo>
                    <a:pt x="456" y="1"/>
                  </a:moveTo>
                  <a:lnTo>
                    <a:pt x="319" y="46"/>
                  </a:lnTo>
                  <a:lnTo>
                    <a:pt x="228" y="92"/>
                  </a:lnTo>
                  <a:lnTo>
                    <a:pt x="91" y="274"/>
                  </a:lnTo>
                  <a:lnTo>
                    <a:pt x="0" y="502"/>
                  </a:lnTo>
                  <a:lnTo>
                    <a:pt x="0" y="775"/>
                  </a:lnTo>
                  <a:lnTo>
                    <a:pt x="91" y="1048"/>
                  </a:lnTo>
                  <a:lnTo>
                    <a:pt x="273" y="1230"/>
                  </a:lnTo>
                  <a:lnTo>
                    <a:pt x="456" y="1367"/>
                  </a:lnTo>
                  <a:lnTo>
                    <a:pt x="683" y="1367"/>
                  </a:lnTo>
                  <a:lnTo>
                    <a:pt x="820" y="1321"/>
                  </a:lnTo>
                  <a:lnTo>
                    <a:pt x="911" y="1276"/>
                  </a:lnTo>
                  <a:lnTo>
                    <a:pt x="1048" y="1094"/>
                  </a:lnTo>
                  <a:lnTo>
                    <a:pt x="1139" y="866"/>
                  </a:lnTo>
                  <a:lnTo>
                    <a:pt x="1139" y="593"/>
                  </a:lnTo>
                  <a:lnTo>
                    <a:pt x="1048" y="319"/>
                  </a:lnTo>
                  <a:lnTo>
                    <a:pt x="865" y="137"/>
                  </a:lnTo>
                  <a:lnTo>
                    <a:pt x="683"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8"/>
            <p:cNvSpPr/>
            <p:nvPr/>
          </p:nvSpPr>
          <p:spPr>
            <a:xfrm>
              <a:off x="1485850" y="1378625"/>
              <a:ext cx="93375" cy="93375"/>
            </a:xfrm>
            <a:custGeom>
              <a:avLst/>
              <a:gdLst/>
              <a:ahLst/>
              <a:cxnLst/>
              <a:rect l="l" t="t" r="r" b="b"/>
              <a:pathLst>
                <a:path w="3735" h="3735" extrusionOk="0">
                  <a:moveTo>
                    <a:pt x="1549" y="1"/>
                  </a:moveTo>
                  <a:lnTo>
                    <a:pt x="1184" y="138"/>
                  </a:lnTo>
                  <a:lnTo>
                    <a:pt x="866" y="320"/>
                  </a:lnTo>
                  <a:lnTo>
                    <a:pt x="547" y="547"/>
                  </a:lnTo>
                  <a:lnTo>
                    <a:pt x="319" y="821"/>
                  </a:lnTo>
                  <a:lnTo>
                    <a:pt x="137" y="1139"/>
                  </a:lnTo>
                  <a:lnTo>
                    <a:pt x="46" y="1458"/>
                  </a:lnTo>
                  <a:lnTo>
                    <a:pt x="0" y="1822"/>
                  </a:lnTo>
                  <a:lnTo>
                    <a:pt x="46" y="2232"/>
                  </a:lnTo>
                  <a:lnTo>
                    <a:pt x="137" y="2597"/>
                  </a:lnTo>
                  <a:lnTo>
                    <a:pt x="319" y="2915"/>
                  </a:lnTo>
                  <a:lnTo>
                    <a:pt x="547" y="3189"/>
                  </a:lnTo>
                  <a:lnTo>
                    <a:pt x="820" y="3416"/>
                  </a:lnTo>
                  <a:lnTo>
                    <a:pt x="1139" y="3598"/>
                  </a:lnTo>
                  <a:lnTo>
                    <a:pt x="1458" y="3689"/>
                  </a:lnTo>
                  <a:lnTo>
                    <a:pt x="1822" y="3735"/>
                  </a:lnTo>
                  <a:lnTo>
                    <a:pt x="2232" y="3735"/>
                  </a:lnTo>
                  <a:lnTo>
                    <a:pt x="2596" y="3598"/>
                  </a:lnTo>
                  <a:lnTo>
                    <a:pt x="2915" y="3462"/>
                  </a:lnTo>
                  <a:lnTo>
                    <a:pt x="3188" y="3234"/>
                  </a:lnTo>
                  <a:lnTo>
                    <a:pt x="3416" y="2961"/>
                  </a:lnTo>
                  <a:lnTo>
                    <a:pt x="3598" y="2642"/>
                  </a:lnTo>
                  <a:lnTo>
                    <a:pt x="3735" y="2278"/>
                  </a:lnTo>
                  <a:lnTo>
                    <a:pt x="3735" y="1913"/>
                  </a:lnTo>
                  <a:lnTo>
                    <a:pt x="3735" y="1549"/>
                  </a:lnTo>
                  <a:lnTo>
                    <a:pt x="3644" y="1185"/>
                  </a:lnTo>
                  <a:lnTo>
                    <a:pt x="3461" y="821"/>
                  </a:lnTo>
                  <a:lnTo>
                    <a:pt x="3234" y="547"/>
                  </a:lnTo>
                  <a:lnTo>
                    <a:pt x="2960" y="320"/>
                  </a:lnTo>
                  <a:lnTo>
                    <a:pt x="2642" y="138"/>
                  </a:lnTo>
                  <a:lnTo>
                    <a:pt x="2277"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8"/>
            <p:cNvSpPr/>
            <p:nvPr/>
          </p:nvSpPr>
          <p:spPr>
            <a:xfrm>
              <a:off x="1186450" y="1408225"/>
              <a:ext cx="94500" cy="94525"/>
            </a:xfrm>
            <a:custGeom>
              <a:avLst/>
              <a:gdLst/>
              <a:ahLst/>
              <a:cxnLst/>
              <a:rect l="l" t="t" r="r" b="b"/>
              <a:pathLst>
                <a:path w="3780" h="3781" extrusionOk="0">
                  <a:moveTo>
                    <a:pt x="1913" y="1"/>
                  </a:moveTo>
                  <a:lnTo>
                    <a:pt x="1548" y="46"/>
                  </a:lnTo>
                  <a:lnTo>
                    <a:pt x="1184" y="137"/>
                  </a:lnTo>
                  <a:lnTo>
                    <a:pt x="865" y="320"/>
                  </a:lnTo>
                  <a:lnTo>
                    <a:pt x="592" y="547"/>
                  </a:lnTo>
                  <a:lnTo>
                    <a:pt x="319" y="821"/>
                  </a:lnTo>
                  <a:lnTo>
                    <a:pt x="182" y="1139"/>
                  </a:lnTo>
                  <a:lnTo>
                    <a:pt x="46" y="1458"/>
                  </a:lnTo>
                  <a:lnTo>
                    <a:pt x="0" y="1822"/>
                  </a:lnTo>
                  <a:lnTo>
                    <a:pt x="46" y="2232"/>
                  </a:lnTo>
                  <a:lnTo>
                    <a:pt x="137" y="2597"/>
                  </a:lnTo>
                  <a:lnTo>
                    <a:pt x="319" y="2915"/>
                  </a:lnTo>
                  <a:lnTo>
                    <a:pt x="546" y="3189"/>
                  </a:lnTo>
                  <a:lnTo>
                    <a:pt x="820" y="3416"/>
                  </a:lnTo>
                  <a:lnTo>
                    <a:pt x="1138" y="3598"/>
                  </a:lnTo>
                  <a:lnTo>
                    <a:pt x="1457" y="3735"/>
                  </a:lnTo>
                  <a:lnTo>
                    <a:pt x="1867" y="3781"/>
                  </a:lnTo>
                  <a:lnTo>
                    <a:pt x="2231" y="3735"/>
                  </a:lnTo>
                  <a:lnTo>
                    <a:pt x="2596" y="3644"/>
                  </a:lnTo>
                  <a:lnTo>
                    <a:pt x="2914" y="3462"/>
                  </a:lnTo>
                  <a:lnTo>
                    <a:pt x="3188" y="3234"/>
                  </a:lnTo>
                  <a:lnTo>
                    <a:pt x="3415" y="2961"/>
                  </a:lnTo>
                  <a:lnTo>
                    <a:pt x="3598" y="2642"/>
                  </a:lnTo>
                  <a:lnTo>
                    <a:pt x="3734" y="2278"/>
                  </a:lnTo>
                  <a:lnTo>
                    <a:pt x="3780" y="1913"/>
                  </a:lnTo>
                  <a:lnTo>
                    <a:pt x="3734" y="1549"/>
                  </a:lnTo>
                  <a:lnTo>
                    <a:pt x="3643" y="1185"/>
                  </a:lnTo>
                  <a:lnTo>
                    <a:pt x="3461" y="866"/>
                  </a:lnTo>
                  <a:lnTo>
                    <a:pt x="3233" y="547"/>
                  </a:lnTo>
                  <a:lnTo>
                    <a:pt x="2960" y="320"/>
                  </a:lnTo>
                  <a:lnTo>
                    <a:pt x="2641" y="137"/>
                  </a:lnTo>
                  <a:lnTo>
                    <a:pt x="2277"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8"/>
            <p:cNvSpPr/>
            <p:nvPr/>
          </p:nvSpPr>
          <p:spPr>
            <a:xfrm>
              <a:off x="1342400" y="1431000"/>
              <a:ext cx="97925" cy="27350"/>
            </a:xfrm>
            <a:custGeom>
              <a:avLst/>
              <a:gdLst/>
              <a:ahLst/>
              <a:cxnLst/>
              <a:rect l="l" t="t" r="r" b="b"/>
              <a:pathLst>
                <a:path w="3917" h="1094" extrusionOk="0">
                  <a:moveTo>
                    <a:pt x="1686" y="1"/>
                  </a:moveTo>
                  <a:lnTo>
                    <a:pt x="1321" y="46"/>
                  </a:lnTo>
                  <a:lnTo>
                    <a:pt x="957" y="92"/>
                  </a:lnTo>
                  <a:lnTo>
                    <a:pt x="593" y="183"/>
                  </a:lnTo>
                  <a:lnTo>
                    <a:pt x="137" y="319"/>
                  </a:lnTo>
                  <a:lnTo>
                    <a:pt x="92" y="365"/>
                  </a:lnTo>
                  <a:lnTo>
                    <a:pt x="46" y="456"/>
                  </a:lnTo>
                  <a:lnTo>
                    <a:pt x="1" y="547"/>
                  </a:lnTo>
                  <a:lnTo>
                    <a:pt x="46" y="593"/>
                  </a:lnTo>
                  <a:lnTo>
                    <a:pt x="92" y="684"/>
                  </a:lnTo>
                  <a:lnTo>
                    <a:pt x="137" y="729"/>
                  </a:lnTo>
                  <a:lnTo>
                    <a:pt x="228" y="775"/>
                  </a:lnTo>
                  <a:lnTo>
                    <a:pt x="319" y="729"/>
                  </a:lnTo>
                  <a:lnTo>
                    <a:pt x="684" y="593"/>
                  </a:lnTo>
                  <a:lnTo>
                    <a:pt x="1048" y="547"/>
                  </a:lnTo>
                  <a:lnTo>
                    <a:pt x="1367" y="502"/>
                  </a:lnTo>
                  <a:lnTo>
                    <a:pt x="1686" y="456"/>
                  </a:lnTo>
                  <a:lnTo>
                    <a:pt x="2232" y="502"/>
                  </a:lnTo>
                  <a:lnTo>
                    <a:pt x="2687" y="593"/>
                  </a:lnTo>
                  <a:lnTo>
                    <a:pt x="3052" y="729"/>
                  </a:lnTo>
                  <a:lnTo>
                    <a:pt x="3325" y="866"/>
                  </a:lnTo>
                  <a:lnTo>
                    <a:pt x="3553" y="1048"/>
                  </a:lnTo>
                  <a:lnTo>
                    <a:pt x="3644" y="1094"/>
                  </a:lnTo>
                  <a:lnTo>
                    <a:pt x="3826" y="1094"/>
                  </a:lnTo>
                  <a:lnTo>
                    <a:pt x="3871" y="1048"/>
                  </a:lnTo>
                  <a:lnTo>
                    <a:pt x="3917" y="957"/>
                  </a:lnTo>
                  <a:lnTo>
                    <a:pt x="3917" y="866"/>
                  </a:lnTo>
                  <a:lnTo>
                    <a:pt x="3917" y="820"/>
                  </a:lnTo>
                  <a:lnTo>
                    <a:pt x="3871" y="729"/>
                  </a:lnTo>
                  <a:lnTo>
                    <a:pt x="3598" y="547"/>
                  </a:lnTo>
                  <a:lnTo>
                    <a:pt x="3279" y="365"/>
                  </a:lnTo>
                  <a:lnTo>
                    <a:pt x="2824" y="183"/>
                  </a:lnTo>
                  <a:lnTo>
                    <a:pt x="2323" y="46"/>
                  </a:lnTo>
                  <a:lnTo>
                    <a:pt x="2004" y="46"/>
                  </a:lnTo>
                  <a:lnTo>
                    <a:pt x="1686"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8"/>
            <p:cNvSpPr/>
            <p:nvPr/>
          </p:nvSpPr>
          <p:spPr>
            <a:xfrm>
              <a:off x="1233125" y="1239750"/>
              <a:ext cx="72875" cy="35300"/>
            </a:xfrm>
            <a:custGeom>
              <a:avLst/>
              <a:gdLst/>
              <a:ahLst/>
              <a:cxnLst/>
              <a:rect l="l" t="t" r="r" b="b"/>
              <a:pathLst>
                <a:path w="2915" h="1412" extrusionOk="0">
                  <a:moveTo>
                    <a:pt x="2368" y="0"/>
                  </a:moveTo>
                  <a:lnTo>
                    <a:pt x="1867" y="46"/>
                  </a:lnTo>
                  <a:lnTo>
                    <a:pt x="1321" y="228"/>
                  </a:lnTo>
                  <a:lnTo>
                    <a:pt x="774" y="410"/>
                  </a:lnTo>
                  <a:lnTo>
                    <a:pt x="547" y="547"/>
                  </a:lnTo>
                  <a:lnTo>
                    <a:pt x="319" y="683"/>
                  </a:lnTo>
                  <a:lnTo>
                    <a:pt x="182" y="820"/>
                  </a:lnTo>
                  <a:lnTo>
                    <a:pt x="46" y="1002"/>
                  </a:lnTo>
                  <a:lnTo>
                    <a:pt x="0" y="1139"/>
                  </a:lnTo>
                  <a:lnTo>
                    <a:pt x="46" y="1321"/>
                  </a:lnTo>
                  <a:lnTo>
                    <a:pt x="137" y="1366"/>
                  </a:lnTo>
                  <a:lnTo>
                    <a:pt x="228" y="1412"/>
                  </a:lnTo>
                  <a:lnTo>
                    <a:pt x="592" y="1412"/>
                  </a:lnTo>
                  <a:lnTo>
                    <a:pt x="1093" y="1275"/>
                  </a:lnTo>
                  <a:lnTo>
                    <a:pt x="1594" y="1093"/>
                  </a:lnTo>
                  <a:lnTo>
                    <a:pt x="2140" y="866"/>
                  </a:lnTo>
                  <a:lnTo>
                    <a:pt x="2550" y="592"/>
                  </a:lnTo>
                  <a:lnTo>
                    <a:pt x="2869" y="365"/>
                  </a:lnTo>
                  <a:lnTo>
                    <a:pt x="2915" y="228"/>
                  </a:lnTo>
                  <a:lnTo>
                    <a:pt x="2915" y="137"/>
                  </a:lnTo>
                  <a:lnTo>
                    <a:pt x="2869" y="46"/>
                  </a:lnTo>
                  <a:lnTo>
                    <a:pt x="2778" y="0"/>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8"/>
            <p:cNvSpPr/>
            <p:nvPr/>
          </p:nvSpPr>
          <p:spPr>
            <a:xfrm>
              <a:off x="1430075" y="1220400"/>
              <a:ext cx="77425" cy="23925"/>
            </a:xfrm>
            <a:custGeom>
              <a:avLst/>
              <a:gdLst/>
              <a:ahLst/>
              <a:cxnLst/>
              <a:rect l="l" t="t" r="r" b="b"/>
              <a:pathLst>
                <a:path w="3097" h="957" extrusionOk="0">
                  <a:moveTo>
                    <a:pt x="1002" y="0"/>
                  </a:moveTo>
                  <a:lnTo>
                    <a:pt x="501" y="91"/>
                  </a:lnTo>
                  <a:lnTo>
                    <a:pt x="273" y="182"/>
                  </a:lnTo>
                  <a:lnTo>
                    <a:pt x="137" y="228"/>
                  </a:lnTo>
                  <a:lnTo>
                    <a:pt x="46" y="319"/>
                  </a:lnTo>
                  <a:lnTo>
                    <a:pt x="0" y="410"/>
                  </a:lnTo>
                  <a:lnTo>
                    <a:pt x="46" y="501"/>
                  </a:lnTo>
                  <a:lnTo>
                    <a:pt x="137" y="592"/>
                  </a:lnTo>
                  <a:lnTo>
                    <a:pt x="501" y="729"/>
                  </a:lnTo>
                  <a:lnTo>
                    <a:pt x="1002" y="865"/>
                  </a:lnTo>
                  <a:lnTo>
                    <a:pt x="1548" y="911"/>
                  </a:lnTo>
                  <a:lnTo>
                    <a:pt x="2140" y="956"/>
                  </a:lnTo>
                  <a:lnTo>
                    <a:pt x="2596" y="911"/>
                  </a:lnTo>
                  <a:lnTo>
                    <a:pt x="2823" y="865"/>
                  </a:lnTo>
                  <a:lnTo>
                    <a:pt x="2960" y="820"/>
                  </a:lnTo>
                  <a:lnTo>
                    <a:pt x="3051" y="729"/>
                  </a:lnTo>
                  <a:lnTo>
                    <a:pt x="3097" y="638"/>
                  </a:lnTo>
                  <a:lnTo>
                    <a:pt x="3097" y="501"/>
                  </a:lnTo>
                  <a:lnTo>
                    <a:pt x="3006" y="364"/>
                  </a:lnTo>
                  <a:lnTo>
                    <a:pt x="2869" y="228"/>
                  </a:lnTo>
                  <a:lnTo>
                    <a:pt x="2641" y="137"/>
                  </a:lnTo>
                  <a:lnTo>
                    <a:pt x="2414" y="91"/>
                  </a:lnTo>
                  <a:lnTo>
                    <a:pt x="2140" y="46"/>
                  </a:lnTo>
                  <a:lnTo>
                    <a:pt x="1594" y="0"/>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8"/>
            <p:cNvSpPr/>
            <p:nvPr/>
          </p:nvSpPr>
          <p:spPr>
            <a:xfrm>
              <a:off x="605825" y="1555100"/>
              <a:ext cx="1173775" cy="1703125"/>
            </a:xfrm>
            <a:custGeom>
              <a:avLst/>
              <a:gdLst/>
              <a:ahLst/>
              <a:cxnLst/>
              <a:rect l="l" t="t" r="r" b="b"/>
              <a:pathLst>
                <a:path w="46951" h="68125" extrusionOk="0">
                  <a:moveTo>
                    <a:pt x="13571" y="25775"/>
                  </a:moveTo>
                  <a:lnTo>
                    <a:pt x="13525" y="26412"/>
                  </a:lnTo>
                  <a:lnTo>
                    <a:pt x="13525" y="27004"/>
                  </a:lnTo>
                  <a:lnTo>
                    <a:pt x="13571" y="27642"/>
                  </a:lnTo>
                  <a:lnTo>
                    <a:pt x="13662" y="28279"/>
                  </a:lnTo>
                  <a:lnTo>
                    <a:pt x="13799" y="28962"/>
                  </a:lnTo>
                  <a:lnTo>
                    <a:pt x="13981" y="29600"/>
                  </a:lnTo>
                  <a:lnTo>
                    <a:pt x="14209" y="30237"/>
                  </a:lnTo>
                  <a:lnTo>
                    <a:pt x="14436" y="30875"/>
                  </a:lnTo>
                  <a:lnTo>
                    <a:pt x="14709" y="31512"/>
                  </a:lnTo>
                  <a:lnTo>
                    <a:pt x="15028" y="32150"/>
                  </a:lnTo>
                  <a:lnTo>
                    <a:pt x="15393" y="32742"/>
                  </a:lnTo>
                  <a:lnTo>
                    <a:pt x="15757" y="33288"/>
                  </a:lnTo>
                  <a:lnTo>
                    <a:pt x="16121" y="33835"/>
                  </a:lnTo>
                  <a:lnTo>
                    <a:pt x="16531" y="34336"/>
                  </a:lnTo>
                  <a:lnTo>
                    <a:pt x="16941" y="34791"/>
                  </a:lnTo>
                  <a:lnTo>
                    <a:pt x="17396" y="35201"/>
                  </a:lnTo>
                  <a:lnTo>
                    <a:pt x="17168" y="35702"/>
                  </a:lnTo>
                  <a:lnTo>
                    <a:pt x="16986" y="36203"/>
                  </a:lnTo>
                  <a:lnTo>
                    <a:pt x="16850" y="36749"/>
                  </a:lnTo>
                  <a:lnTo>
                    <a:pt x="16713" y="37296"/>
                  </a:lnTo>
                  <a:lnTo>
                    <a:pt x="16577" y="38480"/>
                  </a:lnTo>
                  <a:lnTo>
                    <a:pt x="16485" y="39618"/>
                  </a:lnTo>
                  <a:lnTo>
                    <a:pt x="16485" y="40802"/>
                  </a:lnTo>
                  <a:lnTo>
                    <a:pt x="16531" y="41941"/>
                  </a:lnTo>
                  <a:lnTo>
                    <a:pt x="16668" y="43899"/>
                  </a:lnTo>
                  <a:lnTo>
                    <a:pt x="14618" y="44445"/>
                  </a:lnTo>
                  <a:lnTo>
                    <a:pt x="13935" y="44627"/>
                  </a:lnTo>
                  <a:lnTo>
                    <a:pt x="9655" y="34837"/>
                  </a:lnTo>
                  <a:lnTo>
                    <a:pt x="13571" y="25775"/>
                  </a:lnTo>
                  <a:close/>
                  <a:moveTo>
                    <a:pt x="27005" y="0"/>
                  </a:moveTo>
                  <a:lnTo>
                    <a:pt x="26549" y="6057"/>
                  </a:lnTo>
                  <a:lnTo>
                    <a:pt x="21449" y="7514"/>
                  </a:lnTo>
                  <a:lnTo>
                    <a:pt x="19218" y="8152"/>
                  </a:lnTo>
                  <a:lnTo>
                    <a:pt x="17897" y="8425"/>
                  </a:lnTo>
                  <a:lnTo>
                    <a:pt x="16485" y="8835"/>
                  </a:lnTo>
                  <a:lnTo>
                    <a:pt x="14801" y="9381"/>
                  </a:lnTo>
                  <a:lnTo>
                    <a:pt x="13935" y="9745"/>
                  </a:lnTo>
                  <a:lnTo>
                    <a:pt x="13025" y="10110"/>
                  </a:lnTo>
                  <a:lnTo>
                    <a:pt x="12159" y="10519"/>
                  </a:lnTo>
                  <a:lnTo>
                    <a:pt x="11340" y="10975"/>
                  </a:lnTo>
                  <a:lnTo>
                    <a:pt x="10566" y="11476"/>
                  </a:lnTo>
                  <a:lnTo>
                    <a:pt x="9882" y="12022"/>
                  </a:lnTo>
                  <a:lnTo>
                    <a:pt x="9609" y="12295"/>
                  </a:lnTo>
                  <a:lnTo>
                    <a:pt x="9336" y="12614"/>
                  </a:lnTo>
                  <a:lnTo>
                    <a:pt x="9063" y="12933"/>
                  </a:lnTo>
                  <a:lnTo>
                    <a:pt x="8881" y="13252"/>
                  </a:lnTo>
                  <a:lnTo>
                    <a:pt x="8334" y="14208"/>
                  </a:lnTo>
                  <a:lnTo>
                    <a:pt x="7651" y="15529"/>
                  </a:lnTo>
                  <a:lnTo>
                    <a:pt x="6831" y="17122"/>
                  </a:lnTo>
                  <a:lnTo>
                    <a:pt x="5966" y="18944"/>
                  </a:lnTo>
                  <a:lnTo>
                    <a:pt x="5055" y="20993"/>
                  </a:lnTo>
                  <a:lnTo>
                    <a:pt x="4145" y="23179"/>
                  </a:lnTo>
                  <a:lnTo>
                    <a:pt x="3279" y="25456"/>
                  </a:lnTo>
                  <a:lnTo>
                    <a:pt x="2460" y="27824"/>
                  </a:lnTo>
                  <a:lnTo>
                    <a:pt x="1458" y="30784"/>
                  </a:lnTo>
                  <a:lnTo>
                    <a:pt x="1003" y="32150"/>
                  </a:lnTo>
                  <a:lnTo>
                    <a:pt x="638" y="33471"/>
                  </a:lnTo>
                  <a:lnTo>
                    <a:pt x="319" y="34655"/>
                  </a:lnTo>
                  <a:lnTo>
                    <a:pt x="92" y="35747"/>
                  </a:lnTo>
                  <a:lnTo>
                    <a:pt x="1" y="36248"/>
                  </a:lnTo>
                  <a:lnTo>
                    <a:pt x="1" y="36704"/>
                  </a:lnTo>
                  <a:lnTo>
                    <a:pt x="1" y="37114"/>
                  </a:lnTo>
                  <a:lnTo>
                    <a:pt x="1" y="37523"/>
                  </a:lnTo>
                  <a:lnTo>
                    <a:pt x="137" y="38115"/>
                  </a:lnTo>
                  <a:lnTo>
                    <a:pt x="411" y="38798"/>
                  </a:lnTo>
                  <a:lnTo>
                    <a:pt x="729" y="39482"/>
                  </a:lnTo>
                  <a:lnTo>
                    <a:pt x="1139" y="40210"/>
                  </a:lnTo>
                  <a:lnTo>
                    <a:pt x="1640" y="40984"/>
                  </a:lnTo>
                  <a:lnTo>
                    <a:pt x="2232" y="41758"/>
                  </a:lnTo>
                  <a:lnTo>
                    <a:pt x="2824" y="42533"/>
                  </a:lnTo>
                  <a:lnTo>
                    <a:pt x="3507" y="43352"/>
                  </a:lnTo>
                  <a:lnTo>
                    <a:pt x="4919" y="44901"/>
                  </a:lnTo>
                  <a:lnTo>
                    <a:pt x="6422" y="46403"/>
                  </a:lnTo>
                  <a:lnTo>
                    <a:pt x="7879" y="47724"/>
                  </a:lnTo>
                  <a:lnTo>
                    <a:pt x="9245" y="48908"/>
                  </a:lnTo>
                  <a:lnTo>
                    <a:pt x="11249" y="50502"/>
                  </a:lnTo>
                  <a:lnTo>
                    <a:pt x="12387" y="51367"/>
                  </a:lnTo>
                  <a:lnTo>
                    <a:pt x="11704" y="52323"/>
                  </a:lnTo>
                  <a:lnTo>
                    <a:pt x="10975" y="53462"/>
                  </a:lnTo>
                  <a:lnTo>
                    <a:pt x="10611" y="54145"/>
                  </a:lnTo>
                  <a:lnTo>
                    <a:pt x="10247" y="54873"/>
                  </a:lnTo>
                  <a:lnTo>
                    <a:pt x="9882" y="55647"/>
                  </a:lnTo>
                  <a:lnTo>
                    <a:pt x="9518" y="56513"/>
                  </a:lnTo>
                  <a:lnTo>
                    <a:pt x="9199" y="57423"/>
                  </a:lnTo>
                  <a:lnTo>
                    <a:pt x="8835" y="58471"/>
                  </a:lnTo>
                  <a:lnTo>
                    <a:pt x="8516" y="59609"/>
                  </a:lnTo>
                  <a:lnTo>
                    <a:pt x="8198" y="60839"/>
                  </a:lnTo>
                  <a:lnTo>
                    <a:pt x="7924" y="62159"/>
                  </a:lnTo>
                  <a:lnTo>
                    <a:pt x="7651" y="63617"/>
                  </a:lnTo>
                  <a:lnTo>
                    <a:pt x="7378" y="65165"/>
                  </a:lnTo>
                  <a:lnTo>
                    <a:pt x="7150" y="66850"/>
                  </a:lnTo>
                  <a:lnTo>
                    <a:pt x="11385" y="67123"/>
                  </a:lnTo>
                  <a:lnTo>
                    <a:pt x="26504" y="68034"/>
                  </a:lnTo>
                  <a:lnTo>
                    <a:pt x="26959" y="68079"/>
                  </a:lnTo>
                  <a:lnTo>
                    <a:pt x="28189" y="68125"/>
                  </a:lnTo>
                  <a:lnTo>
                    <a:pt x="29008" y="68125"/>
                  </a:lnTo>
                  <a:lnTo>
                    <a:pt x="29965" y="68079"/>
                  </a:lnTo>
                  <a:lnTo>
                    <a:pt x="31058" y="67988"/>
                  </a:lnTo>
                  <a:lnTo>
                    <a:pt x="32150" y="67852"/>
                  </a:lnTo>
                  <a:lnTo>
                    <a:pt x="33334" y="67624"/>
                  </a:lnTo>
                  <a:lnTo>
                    <a:pt x="34564" y="67305"/>
                  </a:lnTo>
                  <a:lnTo>
                    <a:pt x="35156" y="67077"/>
                  </a:lnTo>
                  <a:lnTo>
                    <a:pt x="35748" y="66850"/>
                  </a:lnTo>
                  <a:lnTo>
                    <a:pt x="36340" y="66622"/>
                  </a:lnTo>
                  <a:lnTo>
                    <a:pt x="36932" y="66349"/>
                  </a:lnTo>
                  <a:lnTo>
                    <a:pt x="37478" y="66030"/>
                  </a:lnTo>
                  <a:lnTo>
                    <a:pt x="38025" y="65666"/>
                  </a:lnTo>
                  <a:lnTo>
                    <a:pt x="38571" y="65301"/>
                  </a:lnTo>
                  <a:lnTo>
                    <a:pt x="39072" y="64892"/>
                  </a:lnTo>
                  <a:lnTo>
                    <a:pt x="39573" y="64436"/>
                  </a:lnTo>
                  <a:lnTo>
                    <a:pt x="40028" y="63935"/>
                  </a:lnTo>
                  <a:lnTo>
                    <a:pt x="40438" y="63389"/>
                  </a:lnTo>
                  <a:lnTo>
                    <a:pt x="40848" y="62797"/>
                  </a:lnTo>
                  <a:lnTo>
                    <a:pt x="41212" y="62205"/>
                  </a:lnTo>
                  <a:lnTo>
                    <a:pt x="41531" y="61567"/>
                  </a:lnTo>
                  <a:lnTo>
                    <a:pt x="41804" y="60975"/>
                  </a:lnTo>
                  <a:lnTo>
                    <a:pt x="42078" y="60338"/>
                  </a:lnTo>
                  <a:lnTo>
                    <a:pt x="42305" y="59700"/>
                  </a:lnTo>
                  <a:lnTo>
                    <a:pt x="42488" y="59063"/>
                  </a:lnTo>
                  <a:lnTo>
                    <a:pt x="42806" y="57788"/>
                  </a:lnTo>
                  <a:lnTo>
                    <a:pt x="43034" y="56558"/>
                  </a:lnTo>
                  <a:lnTo>
                    <a:pt x="43125" y="55329"/>
                  </a:lnTo>
                  <a:lnTo>
                    <a:pt x="43216" y="54145"/>
                  </a:lnTo>
                  <a:lnTo>
                    <a:pt x="43216" y="53052"/>
                  </a:lnTo>
                  <a:lnTo>
                    <a:pt x="43171" y="52004"/>
                  </a:lnTo>
                  <a:lnTo>
                    <a:pt x="43080" y="51048"/>
                  </a:lnTo>
                  <a:lnTo>
                    <a:pt x="42988" y="50228"/>
                  </a:lnTo>
                  <a:lnTo>
                    <a:pt x="42852" y="49500"/>
                  </a:lnTo>
                  <a:lnTo>
                    <a:pt x="42670" y="48452"/>
                  </a:lnTo>
                  <a:lnTo>
                    <a:pt x="42579" y="48088"/>
                  </a:lnTo>
                  <a:lnTo>
                    <a:pt x="42715" y="47314"/>
                  </a:lnTo>
                  <a:lnTo>
                    <a:pt x="43080" y="45356"/>
                  </a:lnTo>
                  <a:lnTo>
                    <a:pt x="43262" y="44035"/>
                  </a:lnTo>
                  <a:lnTo>
                    <a:pt x="43444" y="42578"/>
                  </a:lnTo>
                  <a:lnTo>
                    <a:pt x="43580" y="41030"/>
                  </a:lnTo>
                  <a:lnTo>
                    <a:pt x="43672" y="39482"/>
                  </a:lnTo>
                  <a:lnTo>
                    <a:pt x="43717" y="38343"/>
                  </a:lnTo>
                  <a:lnTo>
                    <a:pt x="43672" y="37296"/>
                  </a:lnTo>
                  <a:lnTo>
                    <a:pt x="43626" y="36522"/>
                  </a:lnTo>
                  <a:lnTo>
                    <a:pt x="43535" y="35839"/>
                  </a:lnTo>
                  <a:lnTo>
                    <a:pt x="43398" y="35201"/>
                  </a:lnTo>
                  <a:lnTo>
                    <a:pt x="43216" y="34609"/>
                  </a:lnTo>
                  <a:lnTo>
                    <a:pt x="43717" y="34108"/>
                  </a:lnTo>
                  <a:lnTo>
                    <a:pt x="44218" y="33607"/>
                  </a:lnTo>
                  <a:lnTo>
                    <a:pt x="44673" y="33106"/>
                  </a:lnTo>
                  <a:lnTo>
                    <a:pt x="45083" y="32560"/>
                  </a:lnTo>
                  <a:lnTo>
                    <a:pt x="45493" y="31968"/>
                  </a:lnTo>
                  <a:lnTo>
                    <a:pt x="45812" y="31376"/>
                  </a:lnTo>
                  <a:lnTo>
                    <a:pt x="46131" y="30738"/>
                  </a:lnTo>
                  <a:lnTo>
                    <a:pt x="46358" y="30101"/>
                  </a:lnTo>
                  <a:lnTo>
                    <a:pt x="46586" y="29372"/>
                  </a:lnTo>
                  <a:lnTo>
                    <a:pt x="46768" y="28644"/>
                  </a:lnTo>
                  <a:lnTo>
                    <a:pt x="46859" y="27869"/>
                  </a:lnTo>
                  <a:lnTo>
                    <a:pt x="46905" y="27004"/>
                  </a:lnTo>
                  <a:lnTo>
                    <a:pt x="46950" y="26139"/>
                  </a:lnTo>
                  <a:lnTo>
                    <a:pt x="46905" y="25183"/>
                  </a:lnTo>
                  <a:lnTo>
                    <a:pt x="46814" y="24226"/>
                  </a:lnTo>
                  <a:lnTo>
                    <a:pt x="46631" y="23179"/>
                  </a:lnTo>
                  <a:lnTo>
                    <a:pt x="46495" y="23133"/>
                  </a:lnTo>
                  <a:lnTo>
                    <a:pt x="46085" y="23088"/>
                  </a:lnTo>
                  <a:lnTo>
                    <a:pt x="44856" y="23133"/>
                  </a:lnTo>
                  <a:lnTo>
                    <a:pt x="43171" y="23133"/>
                  </a:lnTo>
                  <a:lnTo>
                    <a:pt x="43034" y="23088"/>
                  </a:lnTo>
                  <a:lnTo>
                    <a:pt x="42806" y="21904"/>
                  </a:lnTo>
                  <a:lnTo>
                    <a:pt x="42624" y="20720"/>
                  </a:lnTo>
                  <a:lnTo>
                    <a:pt x="42305" y="18261"/>
                  </a:lnTo>
                  <a:lnTo>
                    <a:pt x="42078" y="15847"/>
                  </a:lnTo>
                  <a:lnTo>
                    <a:pt x="41941" y="13571"/>
                  </a:lnTo>
                  <a:lnTo>
                    <a:pt x="41804" y="11612"/>
                  </a:lnTo>
                  <a:lnTo>
                    <a:pt x="41759" y="10064"/>
                  </a:lnTo>
                  <a:lnTo>
                    <a:pt x="41713" y="8652"/>
                  </a:lnTo>
                  <a:lnTo>
                    <a:pt x="39892" y="7878"/>
                  </a:lnTo>
                  <a:lnTo>
                    <a:pt x="38207" y="7241"/>
                  </a:lnTo>
                  <a:lnTo>
                    <a:pt x="36795" y="6740"/>
                  </a:lnTo>
                  <a:lnTo>
                    <a:pt x="35429" y="6284"/>
                  </a:lnTo>
                  <a:lnTo>
                    <a:pt x="35293" y="1321"/>
                  </a:lnTo>
                  <a:lnTo>
                    <a:pt x="27005"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8"/>
            <p:cNvSpPr/>
            <p:nvPr/>
          </p:nvSpPr>
          <p:spPr>
            <a:xfrm>
              <a:off x="605825" y="1555100"/>
              <a:ext cx="1173775" cy="1703125"/>
            </a:xfrm>
            <a:custGeom>
              <a:avLst/>
              <a:gdLst/>
              <a:ahLst/>
              <a:cxnLst/>
              <a:rect l="l" t="t" r="r" b="b"/>
              <a:pathLst>
                <a:path w="46951" h="68125" fill="none" extrusionOk="0">
                  <a:moveTo>
                    <a:pt x="46631" y="23179"/>
                  </a:moveTo>
                  <a:lnTo>
                    <a:pt x="46631" y="23179"/>
                  </a:lnTo>
                  <a:lnTo>
                    <a:pt x="46495" y="23133"/>
                  </a:lnTo>
                  <a:lnTo>
                    <a:pt x="46085" y="23088"/>
                  </a:lnTo>
                  <a:lnTo>
                    <a:pt x="44856" y="23133"/>
                  </a:lnTo>
                  <a:lnTo>
                    <a:pt x="44856" y="23133"/>
                  </a:lnTo>
                  <a:lnTo>
                    <a:pt x="43580" y="23133"/>
                  </a:lnTo>
                  <a:lnTo>
                    <a:pt x="43171" y="23133"/>
                  </a:lnTo>
                  <a:lnTo>
                    <a:pt x="43034" y="23088"/>
                  </a:lnTo>
                  <a:lnTo>
                    <a:pt x="43034" y="23088"/>
                  </a:lnTo>
                  <a:lnTo>
                    <a:pt x="42806" y="21904"/>
                  </a:lnTo>
                  <a:lnTo>
                    <a:pt x="42624" y="20720"/>
                  </a:lnTo>
                  <a:lnTo>
                    <a:pt x="42305" y="18261"/>
                  </a:lnTo>
                  <a:lnTo>
                    <a:pt x="42078" y="15847"/>
                  </a:lnTo>
                  <a:lnTo>
                    <a:pt x="41941" y="13571"/>
                  </a:lnTo>
                  <a:lnTo>
                    <a:pt x="41804" y="11612"/>
                  </a:lnTo>
                  <a:lnTo>
                    <a:pt x="41759" y="10064"/>
                  </a:lnTo>
                  <a:lnTo>
                    <a:pt x="41713" y="8652"/>
                  </a:lnTo>
                  <a:lnTo>
                    <a:pt x="41713" y="8652"/>
                  </a:lnTo>
                  <a:lnTo>
                    <a:pt x="39892" y="7878"/>
                  </a:lnTo>
                  <a:lnTo>
                    <a:pt x="39892" y="7878"/>
                  </a:lnTo>
                  <a:lnTo>
                    <a:pt x="38207" y="7241"/>
                  </a:lnTo>
                  <a:lnTo>
                    <a:pt x="36795" y="6740"/>
                  </a:lnTo>
                  <a:lnTo>
                    <a:pt x="35429" y="6284"/>
                  </a:lnTo>
                  <a:lnTo>
                    <a:pt x="35293" y="1321"/>
                  </a:lnTo>
                  <a:lnTo>
                    <a:pt x="27005" y="0"/>
                  </a:lnTo>
                  <a:lnTo>
                    <a:pt x="26549" y="6057"/>
                  </a:lnTo>
                  <a:lnTo>
                    <a:pt x="21449" y="7514"/>
                  </a:lnTo>
                  <a:lnTo>
                    <a:pt x="21449" y="7514"/>
                  </a:lnTo>
                  <a:lnTo>
                    <a:pt x="19218" y="8152"/>
                  </a:lnTo>
                  <a:lnTo>
                    <a:pt x="19218" y="8152"/>
                  </a:lnTo>
                  <a:lnTo>
                    <a:pt x="17897" y="8425"/>
                  </a:lnTo>
                  <a:lnTo>
                    <a:pt x="16485" y="8835"/>
                  </a:lnTo>
                  <a:lnTo>
                    <a:pt x="14801" y="9381"/>
                  </a:lnTo>
                  <a:lnTo>
                    <a:pt x="13935" y="9745"/>
                  </a:lnTo>
                  <a:lnTo>
                    <a:pt x="13025" y="10110"/>
                  </a:lnTo>
                  <a:lnTo>
                    <a:pt x="12159" y="10519"/>
                  </a:lnTo>
                  <a:lnTo>
                    <a:pt x="11340" y="10975"/>
                  </a:lnTo>
                  <a:lnTo>
                    <a:pt x="10566" y="11476"/>
                  </a:lnTo>
                  <a:lnTo>
                    <a:pt x="9882" y="12022"/>
                  </a:lnTo>
                  <a:lnTo>
                    <a:pt x="9609" y="12295"/>
                  </a:lnTo>
                  <a:lnTo>
                    <a:pt x="9336" y="12614"/>
                  </a:lnTo>
                  <a:lnTo>
                    <a:pt x="9063" y="12933"/>
                  </a:lnTo>
                  <a:lnTo>
                    <a:pt x="8881" y="13252"/>
                  </a:lnTo>
                  <a:lnTo>
                    <a:pt x="8881" y="13252"/>
                  </a:lnTo>
                  <a:lnTo>
                    <a:pt x="8334" y="14208"/>
                  </a:lnTo>
                  <a:lnTo>
                    <a:pt x="7651" y="15529"/>
                  </a:lnTo>
                  <a:lnTo>
                    <a:pt x="6831" y="17122"/>
                  </a:lnTo>
                  <a:lnTo>
                    <a:pt x="5966" y="18944"/>
                  </a:lnTo>
                  <a:lnTo>
                    <a:pt x="5055" y="20993"/>
                  </a:lnTo>
                  <a:lnTo>
                    <a:pt x="4145" y="23179"/>
                  </a:lnTo>
                  <a:lnTo>
                    <a:pt x="3279" y="25456"/>
                  </a:lnTo>
                  <a:lnTo>
                    <a:pt x="2460" y="27824"/>
                  </a:lnTo>
                  <a:lnTo>
                    <a:pt x="2460" y="27824"/>
                  </a:lnTo>
                  <a:lnTo>
                    <a:pt x="1458" y="30784"/>
                  </a:lnTo>
                  <a:lnTo>
                    <a:pt x="1003" y="32150"/>
                  </a:lnTo>
                  <a:lnTo>
                    <a:pt x="638" y="33471"/>
                  </a:lnTo>
                  <a:lnTo>
                    <a:pt x="319" y="34655"/>
                  </a:lnTo>
                  <a:lnTo>
                    <a:pt x="92" y="35747"/>
                  </a:lnTo>
                  <a:lnTo>
                    <a:pt x="1" y="36248"/>
                  </a:lnTo>
                  <a:lnTo>
                    <a:pt x="1" y="36704"/>
                  </a:lnTo>
                  <a:lnTo>
                    <a:pt x="1" y="37114"/>
                  </a:lnTo>
                  <a:lnTo>
                    <a:pt x="1" y="37523"/>
                  </a:lnTo>
                  <a:lnTo>
                    <a:pt x="1" y="37523"/>
                  </a:lnTo>
                  <a:lnTo>
                    <a:pt x="137" y="38115"/>
                  </a:lnTo>
                  <a:lnTo>
                    <a:pt x="411" y="38798"/>
                  </a:lnTo>
                  <a:lnTo>
                    <a:pt x="729" y="39482"/>
                  </a:lnTo>
                  <a:lnTo>
                    <a:pt x="1139" y="40210"/>
                  </a:lnTo>
                  <a:lnTo>
                    <a:pt x="1640" y="40984"/>
                  </a:lnTo>
                  <a:lnTo>
                    <a:pt x="2232" y="41758"/>
                  </a:lnTo>
                  <a:lnTo>
                    <a:pt x="2824" y="42533"/>
                  </a:lnTo>
                  <a:lnTo>
                    <a:pt x="3507" y="43352"/>
                  </a:lnTo>
                  <a:lnTo>
                    <a:pt x="4919" y="44901"/>
                  </a:lnTo>
                  <a:lnTo>
                    <a:pt x="6422" y="46403"/>
                  </a:lnTo>
                  <a:lnTo>
                    <a:pt x="7879" y="47724"/>
                  </a:lnTo>
                  <a:lnTo>
                    <a:pt x="9245" y="48908"/>
                  </a:lnTo>
                  <a:lnTo>
                    <a:pt x="9245" y="48908"/>
                  </a:lnTo>
                  <a:lnTo>
                    <a:pt x="11249" y="50502"/>
                  </a:lnTo>
                  <a:lnTo>
                    <a:pt x="12387" y="51367"/>
                  </a:lnTo>
                  <a:lnTo>
                    <a:pt x="12387" y="51367"/>
                  </a:lnTo>
                  <a:lnTo>
                    <a:pt x="11704" y="52323"/>
                  </a:lnTo>
                  <a:lnTo>
                    <a:pt x="10975" y="53462"/>
                  </a:lnTo>
                  <a:lnTo>
                    <a:pt x="10611" y="54145"/>
                  </a:lnTo>
                  <a:lnTo>
                    <a:pt x="10247" y="54873"/>
                  </a:lnTo>
                  <a:lnTo>
                    <a:pt x="9882" y="55647"/>
                  </a:lnTo>
                  <a:lnTo>
                    <a:pt x="9518" y="56513"/>
                  </a:lnTo>
                  <a:lnTo>
                    <a:pt x="9199" y="57423"/>
                  </a:lnTo>
                  <a:lnTo>
                    <a:pt x="8835" y="58471"/>
                  </a:lnTo>
                  <a:lnTo>
                    <a:pt x="8516" y="59609"/>
                  </a:lnTo>
                  <a:lnTo>
                    <a:pt x="8198" y="60839"/>
                  </a:lnTo>
                  <a:lnTo>
                    <a:pt x="7924" y="62159"/>
                  </a:lnTo>
                  <a:lnTo>
                    <a:pt x="7651" y="63617"/>
                  </a:lnTo>
                  <a:lnTo>
                    <a:pt x="7378" y="65165"/>
                  </a:lnTo>
                  <a:lnTo>
                    <a:pt x="7150" y="66850"/>
                  </a:lnTo>
                  <a:lnTo>
                    <a:pt x="11385" y="67123"/>
                  </a:lnTo>
                  <a:lnTo>
                    <a:pt x="26504" y="68034"/>
                  </a:lnTo>
                  <a:lnTo>
                    <a:pt x="26504" y="68034"/>
                  </a:lnTo>
                  <a:lnTo>
                    <a:pt x="26959" y="68079"/>
                  </a:lnTo>
                  <a:lnTo>
                    <a:pt x="28189" y="68125"/>
                  </a:lnTo>
                  <a:lnTo>
                    <a:pt x="29008" y="68125"/>
                  </a:lnTo>
                  <a:lnTo>
                    <a:pt x="29965" y="68079"/>
                  </a:lnTo>
                  <a:lnTo>
                    <a:pt x="31058" y="67988"/>
                  </a:lnTo>
                  <a:lnTo>
                    <a:pt x="32150" y="67852"/>
                  </a:lnTo>
                  <a:lnTo>
                    <a:pt x="33334" y="67624"/>
                  </a:lnTo>
                  <a:lnTo>
                    <a:pt x="34564" y="67305"/>
                  </a:lnTo>
                  <a:lnTo>
                    <a:pt x="35156" y="67077"/>
                  </a:lnTo>
                  <a:lnTo>
                    <a:pt x="35748" y="66850"/>
                  </a:lnTo>
                  <a:lnTo>
                    <a:pt x="36340" y="66622"/>
                  </a:lnTo>
                  <a:lnTo>
                    <a:pt x="36932" y="66349"/>
                  </a:lnTo>
                  <a:lnTo>
                    <a:pt x="37478" y="66030"/>
                  </a:lnTo>
                  <a:lnTo>
                    <a:pt x="38025" y="65666"/>
                  </a:lnTo>
                  <a:lnTo>
                    <a:pt x="38571" y="65301"/>
                  </a:lnTo>
                  <a:lnTo>
                    <a:pt x="39072" y="64892"/>
                  </a:lnTo>
                  <a:lnTo>
                    <a:pt x="39573" y="64436"/>
                  </a:lnTo>
                  <a:lnTo>
                    <a:pt x="40028" y="63935"/>
                  </a:lnTo>
                  <a:lnTo>
                    <a:pt x="40438" y="63389"/>
                  </a:lnTo>
                  <a:lnTo>
                    <a:pt x="40848" y="62797"/>
                  </a:lnTo>
                  <a:lnTo>
                    <a:pt x="40848" y="62797"/>
                  </a:lnTo>
                  <a:lnTo>
                    <a:pt x="41212" y="62205"/>
                  </a:lnTo>
                  <a:lnTo>
                    <a:pt x="41531" y="61567"/>
                  </a:lnTo>
                  <a:lnTo>
                    <a:pt x="41804" y="60975"/>
                  </a:lnTo>
                  <a:lnTo>
                    <a:pt x="42078" y="60338"/>
                  </a:lnTo>
                  <a:lnTo>
                    <a:pt x="42305" y="59700"/>
                  </a:lnTo>
                  <a:lnTo>
                    <a:pt x="42488" y="59063"/>
                  </a:lnTo>
                  <a:lnTo>
                    <a:pt x="42806" y="57788"/>
                  </a:lnTo>
                  <a:lnTo>
                    <a:pt x="43034" y="56558"/>
                  </a:lnTo>
                  <a:lnTo>
                    <a:pt x="43125" y="55329"/>
                  </a:lnTo>
                  <a:lnTo>
                    <a:pt x="43216" y="54145"/>
                  </a:lnTo>
                  <a:lnTo>
                    <a:pt x="43216" y="53052"/>
                  </a:lnTo>
                  <a:lnTo>
                    <a:pt x="43171" y="52004"/>
                  </a:lnTo>
                  <a:lnTo>
                    <a:pt x="43080" y="51048"/>
                  </a:lnTo>
                  <a:lnTo>
                    <a:pt x="42988" y="50228"/>
                  </a:lnTo>
                  <a:lnTo>
                    <a:pt x="42852" y="49500"/>
                  </a:lnTo>
                  <a:lnTo>
                    <a:pt x="42670" y="48452"/>
                  </a:lnTo>
                  <a:lnTo>
                    <a:pt x="42579" y="48088"/>
                  </a:lnTo>
                  <a:lnTo>
                    <a:pt x="42579" y="48088"/>
                  </a:lnTo>
                  <a:lnTo>
                    <a:pt x="42715" y="47314"/>
                  </a:lnTo>
                  <a:lnTo>
                    <a:pt x="43080" y="45356"/>
                  </a:lnTo>
                  <a:lnTo>
                    <a:pt x="43262" y="44035"/>
                  </a:lnTo>
                  <a:lnTo>
                    <a:pt x="43444" y="42578"/>
                  </a:lnTo>
                  <a:lnTo>
                    <a:pt x="43580" y="41030"/>
                  </a:lnTo>
                  <a:lnTo>
                    <a:pt x="43672" y="39482"/>
                  </a:lnTo>
                  <a:lnTo>
                    <a:pt x="43672" y="39482"/>
                  </a:lnTo>
                  <a:lnTo>
                    <a:pt x="43672" y="39482"/>
                  </a:lnTo>
                  <a:lnTo>
                    <a:pt x="43717" y="38343"/>
                  </a:lnTo>
                  <a:lnTo>
                    <a:pt x="43672" y="37296"/>
                  </a:lnTo>
                  <a:lnTo>
                    <a:pt x="43672" y="37296"/>
                  </a:lnTo>
                  <a:lnTo>
                    <a:pt x="43626" y="36522"/>
                  </a:lnTo>
                  <a:lnTo>
                    <a:pt x="43535" y="35839"/>
                  </a:lnTo>
                  <a:lnTo>
                    <a:pt x="43398" y="35201"/>
                  </a:lnTo>
                  <a:lnTo>
                    <a:pt x="43216" y="34609"/>
                  </a:lnTo>
                  <a:lnTo>
                    <a:pt x="43216" y="34609"/>
                  </a:lnTo>
                  <a:lnTo>
                    <a:pt x="43717" y="34108"/>
                  </a:lnTo>
                  <a:lnTo>
                    <a:pt x="44218" y="33607"/>
                  </a:lnTo>
                  <a:lnTo>
                    <a:pt x="44673" y="33106"/>
                  </a:lnTo>
                  <a:lnTo>
                    <a:pt x="45083" y="32560"/>
                  </a:lnTo>
                  <a:lnTo>
                    <a:pt x="45493" y="31968"/>
                  </a:lnTo>
                  <a:lnTo>
                    <a:pt x="45812" y="31376"/>
                  </a:lnTo>
                  <a:lnTo>
                    <a:pt x="46131" y="30738"/>
                  </a:lnTo>
                  <a:lnTo>
                    <a:pt x="46358" y="30101"/>
                  </a:lnTo>
                  <a:lnTo>
                    <a:pt x="46586" y="29372"/>
                  </a:lnTo>
                  <a:lnTo>
                    <a:pt x="46768" y="28644"/>
                  </a:lnTo>
                  <a:lnTo>
                    <a:pt x="46859" y="27869"/>
                  </a:lnTo>
                  <a:lnTo>
                    <a:pt x="46905" y="27004"/>
                  </a:lnTo>
                  <a:lnTo>
                    <a:pt x="46950" y="26139"/>
                  </a:lnTo>
                  <a:lnTo>
                    <a:pt x="46905" y="25183"/>
                  </a:lnTo>
                  <a:lnTo>
                    <a:pt x="46814" y="24226"/>
                  </a:lnTo>
                  <a:lnTo>
                    <a:pt x="46631" y="2317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8"/>
            <p:cNvSpPr/>
            <p:nvPr/>
          </p:nvSpPr>
          <p:spPr>
            <a:xfrm>
              <a:off x="847175" y="2199450"/>
              <a:ext cx="193575" cy="471350"/>
            </a:xfrm>
            <a:custGeom>
              <a:avLst/>
              <a:gdLst/>
              <a:ahLst/>
              <a:cxnLst/>
              <a:rect l="l" t="t" r="r" b="b"/>
              <a:pathLst>
                <a:path w="7743" h="18854" fill="none" extrusionOk="0">
                  <a:moveTo>
                    <a:pt x="7014" y="18125"/>
                  </a:moveTo>
                  <a:lnTo>
                    <a:pt x="4964" y="18671"/>
                  </a:lnTo>
                  <a:lnTo>
                    <a:pt x="4281" y="18853"/>
                  </a:lnTo>
                  <a:lnTo>
                    <a:pt x="1" y="9063"/>
                  </a:lnTo>
                  <a:lnTo>
                    <a:pt x="3917" y="1"/>
                  </a:lnTo>
                  <a:lnTo>
                    <a:pt x="3917" y="1"/>
                  </a:lnTo>
                  <a:lnTo>
                    <a:pt x="3871" y="638"/>
                  </a:lnTo>
                  <a:lnTo>
                    <a:pt x="3871" y="1230"/>
                  </a:lnTo>
                  <a:lnTo>
                    <a:pt x="3917" y="1868"/>
                  </a:lnTo>
                  <a:lnTo>
                    <a:pt x="4008" y="2505"/>
                  </a:lnTo>
                  <a:lnTo>
                    <a:pt x="4008" y="2505"/>
                  </a:lnTo>
                  <a:lnTo>
                    <a:pt x="4145" y="3188"/>
                  </a:lnTo>
                  <a:lnTo>
                    <a:pt x="4327" y="3826"/>
                  </a:lnTo>
                  <a:lnTo>
                    <a:pt x="4555" y="4463"/>
                  </a:lnTo>
                  <a:lnTo>
                    <a:pt x="4782" y="5101"/>
                  </a:lnTo>
                  <a:lnTo>
                    <a:pt x="5055" y="5738"/>
                  </a:lnTo>
                  <a:lnTo>
                    <a:pt x="5374" y="6376"/>
                  </a:lnTo>
                  <a:lnTo>
                    <a:pt x="5739" y="6968"/>
                  </a:lnTo>
                  <a:lnTo>
                    <a:pt x="6103" y="7514"/>
                  </a:lnTo>
                  <a:lnTo>
                    <a:pt x="6103" y="7514"/>
                  </a:lnTo>
                  <a:lnTo>
                    <a:pt x="6467" y="8061"/>
                  </a:lnTo>
                  <a:lnTo>
                    <a:pt x="6877" y="8562"/>
                  </a:lnTo>
                  <a:lnTo>
                    <a:pt x="7287" y="9017"/>
                  </a:lnTo>
                  <a:lnTo>
                    <a:pt x="7742" y="9427"/>
                  </a:lnTo>
                  <a:lnTo>
                    <a:pt x="7742" y="9427"/>
                  </a:lnTo>
                  <a:lnTo>
                    <a:pt x="7514" y="9928"/>
                  </a:lnTo>
                  <a:lnTo>
                    <a:pt x="7332" y="10429"/>
                  </a:lnTo>
                  <a:lnTo>
                    <a:pt x="7196" y="10975"/>
                  </a:lnTo>
                  <a:lnTo>
                    <a:pt x="7059" y="11522"/>
                  </a:lnTo>
                  <a:lnTo>
                    <a:pt x="6923" y="12706"/>
                  </a:lnTo>
                  <a:lnTo>
                    <a:pt x="6831" y="13844"/>
                  </a:lnTo>
                  <a:lnTo>
                    <a:pt x="6831" y="15028"/>
                  </a:lnTo>
                  <a:lnTo>
                    <a:pt x="6877" y="16167"/>
                  </a:lnTo>
                  <a:lnTo>
                    <a:pt x="7014" y="1812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8"/>
            <p:cNvSpPr/>
            <p:nvPr/>
          </p:nvSpPr>
          <p:spPr>
            <a:xfrm>
              <a:off x="752700" y="2109525"/>
              <a:ext cx="237950" cy="619325"/>
            </a:xfrm>
            <a:custGeom>
              <a:avLst/>
              <a:gdLst/>
              <a:ahLst/>
              <a:cxnLst/>
              <a:rect l="l" t="t" r="r" b="b"/>
              <a:pathLst>
                <a:path w="9518" h="24773" extrusionOk="0">
                  <a:moveTo>
                    <a:pt x="8288" y="0"/>
                  </a:moveTo>
                  <a:lnTo>
                    <a:pt x="0" y="15028"/>
                  </a:lnTo>
                  <a:lnTo>
                    <a:pt x="3780" y="24773"/>
                  </a:lnTo>
                  <a:lnTo>
                    <a:pt x="4691" y="24317"/>
                  </a:lnTo>
                  <a:lnTo>
                    <a:pt x="5146" y="23680"/>
                  </a:lnTo>
                  <a:lnTo>
                    <a:pt x="5647" y="23088"/>
                  </a:lnTo>
                  <a:lnTo>
                    <a:pt x="6102" y="22587"/>
                  </a:lnTo>
                  <a:lnTo>
                    <a:pt x="6558" y="22086"/>
                  </a:lnTo>
                  <a:lnTo>
                    <a:pt x="7058" y="21631"/>
                  </a:lnTo>
                  <a:lnTo>
                    <a:pt x="7559" y="21221"/>
                  </a:lnTo>
                  <a:lnTo>
                    <a:pt x="3780" y="12660"/>
                  </a:lnTo>
                  <a:lnTo>
                    <a:pt x="7696" y="3598"/>
                  </a:lnTo>
                  <a:lnTo>
                    <a:pt x="7696" y="3598"/>
                  </a:lnTo>
                  <a:lnTo>
                    <a:pt x="7650" y="4463"/>
                  </a:lnTo>
                  <a:lnTo>
                    <a:pt x="7696" y="5283"/>
                  </a:lnTo>
                  <a:lnTo>
                    <a:pt x="7787" y="6102"/>
                  </a:lnTo>
                  <a:lnTo>
                    <a:pt x="7833" y="6057"/>
                  </a:lnTo>
                  <a:lnTo>
                    <a:pt x="8470" y="5283"/>
                  </a:lnTo>
                  <a:lnTo>
                    <a:pt x="9108" y="4508"/>
                  </a:lnTo>
                  <a:lnTo>
                    <a:pt x="9518" y="3871"/>
                  </a:lnTo>
                  <a:lnTo>
                    <a:pt x="8288" y="0"/>
                  </a:lnTo>
                  <a:close/>
                </a:path>
              </a:pathLst>
            </a:custGeom>
            <a:solidFill>
              <a:srgbClr val="E79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8"/>
            <p:cNvSpPr/>
            <p:nvPr/>
          </p:nvSpPr>
          <p:spPr>
            <a:xfrm>
              <a:off x="752700" y="2109525"/>
              <a:ext cx="237950" cy="619325"/>
            </a:xfrm>
            <a:custGeom>
              <a:avLst/>
              <a:gdLst/>
              <a:ahLst/>
              <a:cxnLst/>
              <a:rect l="l" t="t" r="r" b="b"/>
              <a:pathLst>
                <a:path w="9518" h="24773" fill="none" extrusionOk="0">
                  <a:moveTo>
                    <a:pt x="8288" y="0"/>
                  </a:moveTo>
                  <a:lnTo>
                    <a:pt x="0" y="15028"/>
                  </a:lnTo>
                  <a:lnTo>
                    <a:pt x="3780" y="24773"/>
                  </a:lnTo>
                  <a:lnTo>
                    <a:pt x="4691" y="24317"/>
                  </a:lnTo>
                  <a:lnTo>
                    <a:pt x="4691" y="24317"/>
                  </a:lnTo>
                  <a:lnTo>
                    <a:pt x="5146" y="23680"/>
                  </a:lnTo>
                  <a:lnTo>
                    <a:pt x="5647" y="23088"/>
                  </a:lnTo>
                  <a:lnTo>
                    <a:pt x="5647" y="23088"/>
                  </a:lnTo>
                  <a:lnTo>
                    <a:pt x="5647" y="23088"/>
                  </a:lnTo>
                  <a:lnTo>
                    <a:pt x="6102" y="22587"/>
                  </a:lnTo>
                  <a:lnTo>
                    <a:pt x="6558" y="22086"/>
                  </a:lnTo>
                  <a:lnTo>
                    <a:pt x="7058" y="21631"/>
                  </a:lnTo>
                  <a:lnTo>
                    <a:pt x="7559" y="21221"/>
                  </a:lnTo>
                  <a:lnTo>
                    <a:pt x="3780" y="12660"/>
                  </a:lnTo>
                  <a:lnTo>
                    <a:pt x="7696" y="3598"/>
                  </a:lnTo>
                  <a:lnTo>
                    <a:pt x="7696" y="3598"/>
                  </a:lnTo>
                  <a:lnTo>
                    <a:pt x="7696" y="3598"/>
                  </a:lnTo>
                  <a:lnTo>
                    <a:pt x="7650" y="4463"/>
                  </a:lnTo>
                  <a:lnTo>
                    <a:pt x="7650" y="4463"/>
                  </a:lnTo>
                  <a:lnTo>
                    <a:pt x="7696" y="5283"/>
                  </a:lnTo>
                  <a:lnTo>
                    <a:pt x="7787" y="6102"/>
                  </a:lnTo>
                  <a:lnTo>
                    <a:pt x="7787" y="6102"/>
                  </a:lnTo>
                  <a:lnTo>
                    <a:pt x="7787" y="6102"/>
                  </a:lnTo>
                  <a:lnTo>
                    <a:pt x="7833" y="6057"/>
                  </a:lnTo>
                  <a:lnTo>
                    <a:pt x="7833" y="6057"/>
                  </a:lnTo>
                  <a:lnTo>
                    <a:pt x="8470" y="5283"/>
                  </a:lnTo>
                  <a:lnTo>
                    <a:pt x="9108" y="4508"/>
                  </a:lnTo>
                  <a:lnTo>
                    <a:pt x="9108" y="4508"/>
                  </a:lnTo>
                  <a:lnTo>
                    <a:pt x="9108" y="4508"/>
                  </a:lnTo>
                  <a:lnTo>
                    <a:pt x="9518" y="3871"/>
                  </a:lnTo>
                  <a:lnTo>
                    <a:pt x="828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8"/>
            <p:cNvSpPr/>
            <p:nvPr/>
          </p:nvSpPr>
          <p:spPr>
            <a:xfrm>
              <a:off x="1405025" y="2015025"/>
              <a:ext cx="51250" cy="119550"/>
            </a:xfrm>
            <a:custGeom>
              <a:avLst/>
              <a:gdLst/>
              <a:ahLst/>
              <a:cxnLst/>
              <a:rect l="l" t="t" r="r" b="b"/>
              <a:pathLst>
                <a:path w="2050" h="4782" extrusionOk="0">
                  <a:moveTo>
                    <a:pt x="0" y="1"/>
                  </a:moveTo>
                  <a:lnTo>
                    <a:pt x="182" y="410"/>
                  </a:lnTo>
                  <a:lnTo>
                    <a:pt x="547" y="1412"/>
                  </a:lnTo>
                  <a:lnTo>
                    <a:pt x="774" y="2095"/>
                  </a:lnTo>
                  <a:lnTo>
                    <a:pt x="1002" y="2915"/>
                  </a:lnTo>
                  <a:lnTo>
                    <a:pt x="1184" y="3826"/>
                  </a:lnTo>
                  <a:lnTo>
                    <a:pt x="1321" y="4782"/>
                  </a:lnTo>
                  <a:lnTo>
                    <a:pt x="1685" y="4782"/>
                  </a:lnTo>
                  <a:lnTo>
                    <a:pt x="2049" y="4691"/>
                  </a:lnTo>
                  <a:lnTo>
                    <a:pt x="2004" y="3962"/>
                  </a:lnTo>
                  <a:lnTo>
                    <a:pt x="1867" y="3234"/>
                  </a:lnTo>
                  <a:lnTo>
                    <a:pt x="1685" y="2505"/>
                  </a:lnTo>
                  <a:lnTo>
                    <a:pt x="1412" y="1868"/>
                  </a:lnTo>
                  <a:lnTo>
                    <a:pt x="1139" y="1276"/>
                  </a:lnTo>
                  <a:lnTo>
                    <a:pt x="820" y="729"/>
                  </a:lnTo>
                  <a:lnTo>
                    <a:pt x="456" y="319"/>
                  </a:lnTo>
                  <a:lnTo>
                    <a:pt x="228" y="137"/>
                  </a:lnTo>
                  <a:lnTo>
                    <a:pt x="0" y="1"/>
                  </a:lnTo>
                  <a:close/>
                </a:path>
              </a:pathLst>
            </a:custGeom>
            <a:solidFill>
              <a:srgbClr val="E79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8"/>
            <p:cNvSpPr/>
            <p:nvPr/>
          </p:nvSpPr>
          <p:spPr>
            <a:xfrm>
              <a:off x="1405025" y="2015025"/>
              <a:ext cx="51250" cy="119550"/>
            </a:xfrm>
            <a:custGeom>
              <a:avLst/>
              <a:gdLst/>
              <a:ahLst/>
              <a:cxnLst/>
              <a:rect l="l" t="t" r="r" b="b"/>
              <a:pathLst>
                <a:path w="2050" h="4782" fill="none" extrusionOk="0">
                  <a:moveTo>
                    <a:pt x="0" y="1"/>
                  </a:moveTo>
                  <a:lnTo>
                    <a:pt x="0" y="1"/>
                  </a:lnTo>
                  <a:lnTo>
                    <a:pt x="182" y="410"/>
                  </a:lnTo>
                  <a:lnTo>
                    <a:pt x="547" y="1412"/>
                  </a:lnTo>
                  <a:lnTo>
                    <a:pt x="774" y="2095"/>
                  </a:lnTo>
                  <a:lnTo>
                    <a:pt x="1002" y="2915"/>
                  </a:lnTo>
                  <a:lnTo>
                    <a:pt x="1184" y="3826"/>
                  </a:lnTo>
                  <a:lnTo>
                    <a:pt x="1321" y="4782"/>
                  </a:lnTo>
                  <a:lnTo>
                    <a:pt x="1321" y="4782"/>
                  </a:lnTo>
                  <a:lnTo>
                    <a:pt x="1685" y="4782"/>
                  </a:lnTo>
                  <a:lnTo>
                    <a:pt x="1685" y="4782"/>
                  </a:lnTo>
                  <a:lnTo>
                    <a:pt x="2049" y="4691"/>
                  </a:lnTo>
                  <a:lnTo>
                    <a:pt x="2049" y="4691"/>
                  </a:lnTo>
                  <a:lnTo>
                    <a:pt x="2004" y="3962"/>
                  </a:lnTo>
                  <a:lnTo>
                    <a:pt x="1867" y="3234"/>
                  </a:lnTo>
                  <a:lnTo>
                    <a:pt x="1685" y="2505"/>
                  </a:lnTo>
                  <a:lnTo>
                    <a:pt x="1412" y="1868"/>
                  </a:lnTo>
                  <a:lnTo>
                    <a:pt x="1139" y="1276"/>
                  </a:lnTo>
                  <a:lnTo>
                    <a:pt x="820" y="729"/>
                  </a:lnTo>
                  <a:lnTo>
                    <a:pt x="456" y="319"/>
                  </a:lnTo>
                  <a:lnTo>
                    <a:pt x="228" y="137"/>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8"/>
            <p:cNvSpPr/>
            <p:nvPr/>
          </p:nvSpPr>
          <p:spPr>
            <a:xfrm>
              <a:off x="1216050" y="2757300"/>
              <a:ext cx="601100" cy="513450"/>
            </a:xfrm>
            <a:custGeom>
              <a:avLst/>
              <a:gdLst/>
              <a:ahLst/>
              <a:cxnLst/>
              <a:rect l="l" t="t" r="r" b="b"/>
              <a:pathLst>
                <a:path w="24044" h="20538" extrusionOk="0">
                  <a:moveTo>
                    <a:pt x="18170" y="0"/>
                  </a:moveTo>
                  <a:lnTo>
                    <a:pt x="0" y="16348"/>
                  </a:lnTo>
                  <a:lnTo>
                    <a:pt x="546" y="16667"/>
                  </a:lnTo>
                  <a:lnTo>
                    <a:pt x="1138" y="17031"/>
                  </a:lnTo>
                  <a:lnTo>
                    <a:pt x="2004" y="17532"/>
                  </a:lnTo>
                  <a:lnTo>
                    <a:pt x="3051" y="18033"/>
                  </a:lnTo>
                  <a:lnTo>
                    <a:pt x="4326" y="18580"/>
                  </a:lnTo>
                  <a:lnTo>
                    <a:pt x="5738" y="19126"/>
                  </a:lnTo>
                  <a:lnTo>
                    <a:pt x="7332" y="19627"/>
                  </a:lnTo>
                  <a:lnTo>
                    <a:pt x="8197" y="19855"/>
                  </a:lnTo>
                  <a:lnTo>
                    <a:pt x="9108" y="20037"/>
                  </a:lnTo>
                  <a:lnTo>
                    <a:pt x="10018" y="20219"/>
                  </a:lnTo>
                  <a:lnTo>
                    <a:pt x="10975" y="20356"/>
                  </a:lnTo>
                  <a:lnTo>
                    <a:pt x="11931" y="20447"/>
                  </a:lnTo>
                  <a:lnTo>
                    <a:pt x="12933" y="20538"/>
                  </a:lnTo>
                  <a:lnTo>
                    <a:pt x="15028" y="20538"/>
                  </a:lnTo>
                  <a:lnTo>
                    <a:pt x="16120" y="20447"/>
                  </a:lnTo>
                  <a:lnTo>
                    <a:pt x="17213" y="20310"/>
                  </a:lnTo>
                  <a:lnTo>
                    <a:pt x="18306" y="20082"/>
                  </a:lnTo>
                  <a:lnTo>
                    <a:pt x="19445" y="19855"/>
                  </a:lnTo>
                  <a:lnTo>
                    <a:pt x="20583" y="19490"/>
                  </a:lnTo>
                  <a:lnTo>
                    <a:pt x="21722" y="19081"/>
                  </a:lnTo>
                  <a:lnTo>
                    <a:pt x="22860" y="18625"/>
                  </a:lnTo>
                  <a:lnTo>
                    <a:pt x="24044" y="18033"/>
                  </a:lnTo>
                  <a:lnTo>
                    <a:pt x="24044" y="16986"/>
                  </a:lnTo>
                  <a:lnTo>
                    <a:pt x="23998" y="15938"/>
                  </a:lnTo>
                  <a:lnTo>
                    <a:pt x="23953" y="14937"/>
                  </a:lnTo>
                  <a:lnTo>
                    <a:pt x="23862" y="13935"/>
                  </a:lnTo>
                  <a:lnTo>
                    <a:pt x="23725" y="12978"/>
                  </a:lnTo>
                  <a:lnTo>
                    <a:pt x="23589" y="12068"/>
                  </a:lnTo>
                  <a:lnTo>
                    <a:pt x="23452" y="11202"/>
                  </a:lnTo>
                  <a:lnTo>
                    <a:pt x="23224" y="10337"/>
                  </a:lnTo>
                  <a:lnTo>
                    <a:pt x="22814" y="8698"/>
                  </a:lnTo>
                  <a:lnTo>
                    <a:pt x="22314" y="7241"/>
                  </a:lnTo>
                  <a:lnTo>
                    <a:pt x="21767" y="5875"/>
                  </a:lnTo>
                  <a:lnTo>
                    <a:pt x="21221" y="4691"/>
                  </a:lnTo>
                  <a:lnTo>
                    <a:pt x="20629" y="3598"/>
                  </a:lnTo>
                  <a:lnTo>
                    <a:pt x="20082" y="2641"/>
                  </a:lnTo>
                  <a:lnTo>
                    <a:pt x="19581" y="1867"/>
                  </a:lnTo>
                  <a:lnTo>
                    <a:pt x="19126" y="1184"/>
                  </a:lnTo>
                  <a:lnTo>
                    <a:pt x="18443" y="319"/>
                  </a:lnTo>
                  <a:lnTo>
                    <a:pt x="18170"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8"/>
            <p:cNvSpPr/>
            <p:nvPr/>
          </p:nvSpPr>
          <p:spPr>
            <a:xfrm>
              <a:off x="1216050" y="2757300"/>
              <a:ext cx="601100" cy="513450"/>
            </a:xfrm>
            <a:custGeom>
              <a:avLst/>
              <a:gdLst/>
              <a:ahLst/>
              <a:cxnLst/>
              <a:rect l="l" t="t" r="r" b="b"/>
              <a:pathLst>
                <a:path w="24044" h="20538" fill="none" extrusionOk="0">
                  <a:moveTo>
                    <a:pt x="18170" y="0"/>
                  </a:moveTo>
                  <a:lnTo>
                    <a:pt x="18170" y="0"/>
                  </a:lnTo>
                  <a:lnTo>
                    <a:pt x="18443" y="319"/>
                  </a:lnTo>
                  <a:lnTo>
                    <a:pt x="19126" y="1184"/>
                  </a:lnTo>
                  <a:lnTo>
                    <a:pt x="19581" y="1867"/>
                  </a:lnTo>
                  <a:lnTo>
                    <a:pt x="20082" y="2641"/>
                  </a:lnTo>
                  <a:lnTo>
                    <a:pt x="20629" y="3598"/>
                  </a:lnTo>
                  <a:lnTo>
                    <a:pt x="21221" y="4691"/>
                  </a:lnTo>
                  <a:lnTo>
                    <a:pt x="21767" y="5875"/>
                  </a:lnTo>
                  <a:lnTo>
                    <a:pt x="22314" y="7241"/>
                  </a:lnTo>
                  <a:lnTo>
                    <a:pt x="22814" y="8698"/>
                  </a:lnTo>
                  <a:lnTo>
                    <a:pt x="23224" y="10337"/>
                  </a:lnTo>
                  <a:lnTo>
                    <a:pt x="23452" y="11202"/>
                  </a:lnTo>
                  <a:lnTo>
                    <a:pt x="23589" y="12068"/>
                  </a:lnTo>
                  <a:lnTo>
                    <a:pt x="23725" y="12978"/>
                  </a:lnTo>
                  <a:lnTo>
                    <a:pt x="23862" y="13935"/>
                  </a:lnTo>
                  <a:lnTo>
                    <a:pt x="23953" y="14937"/>
                  </a:lnTo>
                  <a:lnTo>
                    <a:pt x="23998" y="15938"/>
                  </a:lnTo>
                  <a:lnTo>
                    <a:pt x="24044" y="16986"/>
                  </a:lnTo>
                  <a:lnTo>
                    <a:pt x="24044" y="18033"/>
                  </a:lnTo>
                  <a:lnTo>
                    <a:pt x="24044" y="18033"/>
                  </a:lnTo>
                  <a:lnTo>
                    <a:pt x="22860" y="18625"/>
                  </a:lnTo>
                  <a:lnTo>
                    <a:pt x="21722" y="19081"/>
                  </a:lnTo>
                  <a:lnTo>
                    <a:pt x="20583" y="19490"/>
                  </a:lnTo>
                  <a:lnTo>
                    <a:pt x="19445" y="19855"/>
                  </a:lnTo>
                  <a:lnTo>
                    <a:pt x="18306" y="20082"/>
                  </a:lnTo>
                  <a:lnTo>
                    <a:pt x="17213" y="20310"/>
                  </a:lnTo>
                  <a:lnTo>
                    <a:pt x="16120" y="20447"/>
                  </a:lnTo>
                  <a:lnTo>
                    <a:pt x="15028" y="20538"/>
                  </a:lnTo>
                  <a:lnTo>
                    <a:pt x="13980" y="20538"/>
                  </a:lnTo>
                  <a:lnTo>
                    <a:pt x="12933" y="20538"/>
                  </a:lnTo>
                  <a:lnTo>
                    <a:pt x="11931" y="20447"/>
                  </a:lnTo>
                  <a:lnTo>
                    <a:pt x="10975" y="20356"/>
                  </a:lnTo>
                  <a:lnTo>
                    <a:pt x="10018" y="20219"/>
                  </a:lnTo>
                  <a:lnTo>
                    <a:pt x="9108" y="20037"/>
                  </a:lnTo>
                  <a:lnTo>
                    <a:pt x="8197" y="19855"/>
                  </a:lnTo>
                  <a:lnTo>
                    <a:pt x="7332" y="19627"/>
                  </a:lnTo>
                  <a:lnTo>
                    <a:pt x="5738" y="19126"/>
                  </a:lnTo>
                  <a:lnTo>
                    <a:pt x="4326" y="18580"/>
                  </a:lnTo>
                  <a:lnTo>
                    <a:pt x="3051" y="18033"/>
                  </a:lnTo>
                  <a:lnTo>
                    <a:pt x="2004" y="17532"/>
                  </a:lnTo>
                  <a:lnTo>
                    <a:pt x="1138" y="17031"/>
                  </a:lnTo>
                  <a:lnTo>
                    <a:pt x="546" y="16667"/>
                  </a:lnTo>
                  <a:lnTo>
                    <a:pt x="0" y="163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8"/>
            <p:cNvSpPr/>
            <p:nvPr/>
          </p:nvSpPr>
          <p:spPr>
            <a:xfrm>
              <a:off x="741300" y="1741800"/>
              <a:ext cx="1145300" cy="2695850"/>
            </a:xfrm>
            <a:custGeom>
              <a:avLst/>
              <a:gdLst/>
              <a:ahLst/>
              <a:cxnLst/>
              <a:rect l="l" t="t" r="r" b="b"/>
              <a:pathLst>
                <a:path w="45812" h="107834" extrusionOk="0">
                  <a:moveTo>
                    <a:pt x="15256" y="0"/>
                  </a:moveTo>
                  <a:lnTo>
                    <a:pt x="14892" y="92"/>
                  </a:lnTo>
                  <a:lnTo>
                    <a:pt x="14573" y="228"/>
                  </a:lnTo>
                  <a:lnTo>
                    <a:pt x="14026" y="547"/>
                  </a:lnTo>
                  <a:lnTo>
                    <a:pt x="13799" y="684"/>
                  </a:lnTo>
                  <a:lnTo>
                    <a:pt x="13844" y="1139"/>
                  </a:lnTo>
                  <a:lnTo>
                    <a:pt x="13935" y="2460"/>
                  </a:lnTo>
                  <a:lnTo>
                    <a:pt x="13981" y="3370"/>
                  </a:lnTo>
                  <a:lnTo>
                    <a:pt x="13935" y="4463"/>
                  </a:lnTo>
                  <a:lnTo>
                    <a:pt x="13890" y="5693"/>
                  </a:lnTo>
                  <a:lnTo>
                    <a:pt x="13799" y="7013"/>
                  </a:lnTo>
                  <a:lnTo>
                    <a:pt x="13617" y="8425"/>
                  </a:lnTo>
                  <a:lnTo>
                    <a:pt x="13389" y="9882"/>
                  </a:lnTo>
                  <a:lnTo>
                    <a:pt x="13070" y="11430"/>
                  </a:lnTo>
                  <a:lnTo>
                    <a:pt x="12615" y="13024"/>
                  </a:lnTo>
                  <a:lnTo>
                    <a:pt x="12341" y="13798"/>
                  </a:lnTo>
                  <a:lnTo>
                    <a:pt x="12068" y="14573"/>
                  </a:lnTo>
                  <a:lnTo>
                    <a:pt x="11704" y="15392"/>
                  </a:lnTo>
                  <a:lnTo>
                    <a:pt x="11340" y="16166"/>
                  </a:lnTo>
                  <a:lnTo>
                    <a:pt x="10975" y="16941"/>
                  </a:lnTo>
                  <a:lnTo>
                    <a:pt x="10520" y="17715"/>
                  </a:lnTo>
                  <a:lnTo>
                    <a:pt x="10065" y="18443"/>
                  </a:lnTo>
                  <a:lnTo>
                    <a:pt x="9564" y="19217"/>
                  </a:lnTo>
                  <a:lnTo>
                    <a:pt x="8926" y="19992"/>
                  </a:lnTo>
                  <a:lnTo>
                    <a:pt x="8289" y="20766"/>
                  </a:lnTo>
                  <a:lnTo>
                    <a:pt x="8243" y="20811"/>
                  </a:lnTo>
                  <a:lnTo>
                    <a:pt x="8243" y="21221"/>
                  </a:lnTo>
                  <a:lnTo>
                    <a:pt x="8243" y="22177"/>
                  </a:lnTo>
                  <a:lnTo>
                    <a:pt x="8380" y="23134"/>
                  </a:lnTo>
                  <a:lnTo>
                    <a:pt x="8562" y="24090"/>
                  </a:lnTo>
                  <a:lnTo>
                    <a:pt x="8790" y="25092"/>
                  </a:lnTo>
                  <a:lnTo>
                    <a:pt x="9108" y="26094"/>
                  </a:lnTo>
                  <a:lnTo>
                    <a:pt x="9382" y="27050"/>
                  </a:lnTo>
                  <a:lnTo>
                    <a:pt x="10019" y="28963"/>
                  </a:lnTo>
                  <a:lnTo>
                    <a:pt x="10292" y="29919"/>
                  </a:lnTo>
                  <a:lnTo>
                    <a:pt x="10520" y="30784"/>
                  </a:lnTo>
                  <a:lnTo>
                    <a:pt x="10657" y="31604"/>
                  </a:lnTo>
                  <a:lnTo>
                    <a:pt x="10748" y="32378"/>
                  </a:lnTo>
                  <a:lnTo>
                    <a:pt x="10748" y="32742"/>
                  </a:lnTo>
                  <a:lnTo>
                    <a:pt x="10748" y="33061"/>
                  </a:lnTo>
                  <a:lnTo>
                    <a:pt x="10657" y="33425"/>
                  </a:lnTo>
                  <a:lnTo>
                    <a:pt x="10611" y="33698"/>
                  </a:lnTo>
                  <a:lnTo>
                    <a:pt x="10474" y="34017"/>
                  </a:lnTo>
                  <a:lnTo>
                    <a:pt x="10338" y="34245"/>
                  </a:lnTo>
                  <a:lnTo>
                    <a:pt x="10110" y="34518"/>
                  </a:lnTo>
                  <a:lnTo>
                    <a:pt x="9882" y="34746"/>
                  </a:lnTo>
                  <a:lnTo>
                    <a:pt x="9700" y="34882"/>
                  </a:lnTo>
                  <a:lnTo>
                    <a:pt x="9427" y="35019"/>
                  </a:lnTo>
                  <a:lnTo>
                    <a:pt x="8972" y="35292"/>
                  </a:lnTo>
                  <a:lnTo>
                    <a:pt x="8516" y="35565"/>
                  </a:lnTo>
                  <a:lnTo>
                    <a:pt x="8061" y="35884"/>
                  </a:lnTo>
                  <a:lnTo>
                    <a:pt x="7651" y="36203"/>
                  </a:lnTo>
                  <a:lnTo>
                    <a:pt x="6831" y="36977"/>
                  </a:lnTo>
                  <a:lnTo>
                    <a:pt x="6103" y="37797"/>
                  </a:lnTo>
                  <a:lnTo>
                    <a:pt x="5465" y="38617"/>
                  </a:lnTo>
                  <a:lnTo>
                    <a:pt x="4873" y="39482"/>
                  </a:lnTo>
                  <a:lnTo>
                    <a:pt x="4327" y="40438"/>
                  </a:lnTo>
                  <a:lnTo>
                    <a:pt x="3826" y="41440"/>
                  </a:lnTo>
                  <a:lnTo>
                    <a:pt x="3416" y="42305"/>
                  </a:lnTo>
                  <a:lnTo>
                    <a:pt x="3052" y="43261"/>
                  </a:lnTo>
                  <a:lnTo>
                    <a:pt x="2687" y="44218"/>
                  </a:lnTo>
                  <a:lnTo>
                    <a:pt x="2369" y="45219"/>
                  </a:lnTo>
                  <a:lnTo>
                    <a:pt x="2050" y="46267"/>
                  </a:lnTo>
                  <a:lnTo>
                    <a:pt x="1777" y="47314"/>
                  </a:lnTo>
                  <a:lnTo>
                    <a:pt x="1549" y="48453"/>
                  </a:lnTo>
                  <a:lnTo>
                    <a:pt x="1321" y="49546"/>
                  </a:lnTo>
                  <a:lnTo>
                    <a:pt x="911" y="51914"/>
                  </a:lnTo>
                  <a:lnTo>
                    <a:pt x="593" y="54327"/>
                  </a:lnTo>
                  <a:lnTo>
                    <a:pt x="319" y="56832"/>
                  </a:lnTo>
                  <a:lnTo>
                    <a:pt x="183" y="59427"/>
                  </a:lnTo>
                  <a:lnTo>
                    <a:pt x="46" y="62068"/>
                  </a:lnTo>
                  <a:lnTo>
                    <a:pt x="1" y="64755"/>
                  </a:lnTo>
                  <a:lnTo>
                    <a:pt x="1" y="67442"/>
                  </a:lnTo>
                  <a:lnTo>
                    <a:pt x="92" y="70174"/>
                  </a:lnTo>
                  <a:lnTo>
                    <a:pt x="183" y="72906"/>
                  </a:lnTo>
                  <a:lnTo>
                    <a:pt x="319" y="75593"/>
                  </a:lnTo>
                  <a:lnTo>
                    <a:pt x="502" y="78280"/>
                  </a:lnTo>
                  <a:lnTo>
                    <a:pt x="729" y="80921"/>
                  </a:lnTo>
                  <a:lnTo>
                    <a:pt x="957" y="83517"/>
                  </a:lnTo>
                  <a:lnTo>
                    <a:pt x="1230" y="86021"/>
                  </a:lnTo>
                  <a:lnTo>
                    <a:pt x="1777" y="90803"/>
                  </a:lnTo>
                  <a:lnTo>
                    <a:pt x="2369" y="95129"/>
                  </a:lnTo>
                  <a:lnTo>
                    <a:pt x="2915" y="98909"/>
                  </a:lnTo>
                  <a:lnTo>
                    <a:pt x="3416" y="102051"/>
                  </a:lnTo>
                  <a:lnTo>
                    <a:pt x="3871" y="104419"/>
                  </a:lnTo>
                  <a:lnTo>
                    <a:pt x="4236" y="106468"/>
                  </a:lnTo>
                  <a:lnTo>
                    <a:pt x="40985" y="107834"/>
                  </a:lnTo>
                  <a:lnTo>
                    <a:pt x="41395" y="105921"/>
                  </a:lnTo>
                  <a:lnTo>
                    <a:pt x="41804" y="103690"/>
                  </a:lnTo>
                  <a:lnTo>
                    <a:pt x="42305" y="100776"/>
                  </a:lnTo>
                  <a:lnTo>
                    <a:pt x="42897" y="97178"/>
                  </a:lnTo>
                  <a:lnTo>
                    <a:pt x="43535" y="93125"/>
                  </a:lnTo>
                  <a:lnTo>
                    <a:pt x="44127" y="88571"/>
                  </a:lnTo>
                  <a:lnTo>
                    <a:pt x="44719" y="83699"/>
                  </a:lnTo>
                  <a:lnTo>
                    <a:pt x="44947" y="81149"/>
                  </a:lnTo>
                  <a:lnTo>
                    <a:pt x="45174" y="78553"/>
                  </a:lnTo>
                  <a:lnTo>
                    <a:pt x="45402" y="75912"/>
                  </a:lnTo>
                  <a:lnTo>
                    <a:pt x="45539" y="73225"/>
                  </a:lnTo>
                  <a:lnTo>
                    <a:pt x="45675" y="70539"/>
                  </a:lnTo>
                  <a:lnTo>
                    <a:pt x="45766" y="67852"/>
                  </a:lnTo>
                  <a:lnTo>
                    <a:pt x="45812" y="65165"/>
                  </a:lnTo>
                  <a:lnTo>
                    <a:pt x="45812" y="62524"/>
                  </a:lnTo>
                  <a:lnTo>
                    <a:pt x="45721" y="59883"/>
                  </a:lnTo>
                  <a:lnTo>
                    <a:pt x="45584" y="57287"/>
                  </a:lnTo>
                  <a:lnTo>
                    <a:pt x="45402" y="54737"/>
                  </a:lnTo>
                  <a:lnTo>
                    <a:pt x="45129" y="52232"/>
                  </a:lnTo>
                  <a:lnTo>
                    <a:pt x="44764" y="49819"/>
                  </a:lnTo>
                  <a:lnTo>
                    <a:pt x="44355" y="47496"/>
                  </a:lnTo>
                  <a:lnTo>
                    <a:pt x="43854" y="45265"/>
                  </a:lnTo>
                  <a:lnTo>
                    <a:pt x="43580" y="44172"/>
                  </a:lnTo>
                  <a:lnTo>
                    <a:pt x="43262" y="43125"/>
                  </a:lnTo>
                  <a:lnTo>
                    <a:pt x="42943" y="42123"/>
                  </a:lnTo>
                  <a:lnTo>
                    <a:pt x="42579" y="41121"/>
                  </a:lnTo>
                  <a:lnTo>
                    <a:pt x="42214" y="40165"/>
                  </a:lnTo>
                  <a:lnTo>
                    <a:pt x="41804" y="39254"/>
                  </a:lnTo>
                  <a:lnTo>
                    <a:pt x="41349" y="38343"/>
                  </a:lnTo>
                  <a:lnTo>
                    <a:pt x="40894" y="37524"/>
                  </a:lnTo>
                  <a:lnTo>
                    <a:pt x="40438" y="36704"/>
                  </a:lnTo>
                  <a:lnTo>
                    <a:pt x="39892" y="35930"/>
                  </a:lnTo>
                  <a:lnTo>
                    <a:pt x="39573" y="35429"/>
                  </a:lnTo>
                  <a:lnTo>
                    <a:pt x="39254" y="34928"/>
                  </a:lnTo>
                  <a:lnTo>
                    <a:pt x="39027" y="34427"/>
                  </a:lnTo>
                  <a:lnTo>
                    <a:pt x="38799" y="33926"/>
                  </a:lnTo>
                  <a:lnTo>
                    <a:pt x="38617" y="33425"/>
                  </a:lnTo>
                  <a:lnTo>
                    <a:pt x="38480" y="32970"/>
                  </a:lnTo>
                  <a:lnTo>
                    <a:pt x="38344" y="32469"/>
                  </a:lnTo>
                  <a:lnTo>
                    <a:pt x="38253" y="32014"/>
                  </a:lnTo>
                  <a:lnTo>
                    <a:pt x="38207" y="31422"/>
                  </a:lnTo>
                  <a:lnTo>
                    <a:pt x="38161" y="30875"/>
                  </a:lnTo>
                  <a:lnTo>
                    <a:pt x="38207" y="30329"/>
                  </a:lnTo>
                  <a:lnTo>
                    <a:pt x="38253" y="29828"/>
                  </a:lnTo>
                  <a:lnTo>
                    <a:pt x="38389" y="29145"/>
                  </a:lnTo>
                  <a:lnTo>
                    <a:pt x="38571" y="28553"/>
                  </a:lnTo>
                  <a:lnTo>
                    <a:pt x="38799" y="28006"/>
                  </a:lnTo>
                  <a:lnTo>
                    <a:pt x="39027" y="27551"/>
                  </a:lnTo>
                  <a:lnTo>
                    <a:pt x="39482" y="26913"/>
                  </a:lnTo>
                  <a:lnTo>
                    <a:pt x="40029" y="26048"/>
                  </a:lnTo>
                  <a:lnTo>
                    <a:pt x="40347" y="25502"/>
                  </a:lnTo>
                  <a:lnTo>
                    <a:pt x="40666" y="24955"/>
                  </a:lnTo>
                  <a:lnTo>
                    <a:pt x="40939" y="24363"/>
                  </a:lnTo>
                  <a:lnTo>
                    <a:pt x="41212" y="23680"/>
                  </a:lnTo>
                  <a:lnTo>
                    <a:pt x="41440" y="22997"/>
                  </a:lnTo>
                  <a:lnTo>
                    <a:pt x="41668" y="22223"/>
                  </a:lnTo>
                  <a:lnTo>
                    <a:pt x="41804" y="21403"/>
                  </a:lnTo>
                  <a:lnTo>
                    <a:pt x="41896" y="20538"/>
                  </a:lnTo>
                  <a:lnTo>
                    <a:pt x="41941" y="19627"/>
                  </a:lnTo>
                  <a:lnTo>
                    <a:pt x="41896" y="18671"/>
                  </a:lnTo>
                  <a:lnTo>
                    <a:pt x="41759" y="17669"/>
                  </a:lnTo>
                  <a:lnTo>
                    <a:pt x="41531" y="16622"/>
                  </a:lnTo>
                  <a:lnTo>
                    <a:pt x="41395" y="16121"/>
                  </a:lnTo>
                  <a:lnTo>
                    <a:pt x="41212" y="15711"/>
                  </a:lnTo>
                  <a:lnTo>
                    <a:pt x="40985" y="15119"/>
                  </a:lnTo>
                  <a:lnTo>
                    <a:pt x="40666" y="14573"/>
                  </a:lnTo>
                  <a:lnTo>
                    <a:pt x="40029" y="13480"/>
                  </a:lnTo>
                  <a:lnTo>
                    <a:pt x="39300" y="12250"/>
                  </a:lnTo>
                  <a:lnTo>
                    <a:pt x="38890" y="11613"/>
                  </a:lnTo>
                  <a:lnTo>
                    <a:pt x="38526" y="10838"/>
                  </a:lnTo>
                  <a:lnTo>
                    <a:pt x="38161" y="10064"/>
                  </a:lnTo>
                  <a:lnTo>
                    <a:pt x="37797" y="9154"/>
                  </a:lnTo>
                  <a:lnTo>
                    <a:pt x="37478" y="8152"/>
                  </a:lnTo>
                  <a:lnTo>
                    <a:pt x="37160" y="7013"/>
                  </a:lnTo>
                  <a:lnTo>
                    <a:pt x="36886" y="5784"/>
                  </a:lnTo>
                  <a:lnTo>
                    <a:pt x="36613" y="4418"/>
                  </a:lnTo>
                  <a:lnTo>
                    <a:pt x="36431" y="2869"/>
                  </a:lnTo>
                  <a:lnTo>
                    <a:pt x="36294" y="1184"/>
                  </a:lnTo>
                  <a:lnTo>
                    <a:pt x="36158" y="957"/>
                  </a:lnTo>
                  <a:lnTo>
                    <a:pt x="36021" y="820"/>
                  </a:lnTo>
                  <a:lnTo>
                    <a:pt x="35702" y="547"/>
                  </a:lnTo>
                  <a:lnTo>
                    <a:pt x="35384" y="410"/>
                  </a:lnTo>
                  <a:lnTo>
                    <a:pt x="35110" y="365"/>
                  </a:lnTo>
                  <a:lnTo>
                    <a:pt x="34837" y="319"/>
                  </a:lnTo>
                  <a:lnTo>
                    <a:pt x="34655" y="365"/>
                  </a:lnTo>
                  <a:lnTo>
                    <a:pt x="34473" y="410"/>
                  </a:lnTo>
                  <a:lnTo>
                    <a:pt x="34473" y="1048"/>
                  </a:lnTo>
                  <a:lnTo>
                    <a:pt x="34518" y="2687"/>
                  </a:lnTo>
                  <a:lnTo>
                    <a:pt x="34473" y="3780"/>
                  </a:lnTo>
                  <a:lnTo>
                    <a:pt x="34427" y="5055"/>
                  </a:lnTo>
                  <a:lnTo>
                    <a:pt x="34291" y="6376"/>
                  </a:lnTo>
                  <a:lnTo>
                    <a:pt x="34109" y="7742"/>
                  </a:lnTo>
                  <a:lnTo>
                    <a:pt x="33835" y="9154"/>
                  </a:lnTo>
                  <a:lnTo>
                    <a:pt x="33653" y="9837"/>
                  </a:lnTo>
                  <a:lnTo>
                    <a:pt x="33426" y="10520"/>
                  </a:lnTo>
                  <a:lnTo>
                    <a:pt x="33198" y="11157"/>
                  </a:lnTo>
                  <a:lnTo>
                    <a:pt x="32925" y="11795"/>
                  </a:lnTo>
                  <a:lnTo>
                    <a:pt x="32651" y="12387"/>
                  </a:lnTo>
                  <a:lnTo>
                    <a:pt x="32333" y="12979"/>
                  </a:lnTo>
                  <a:lnTo>
                    <a:pt x="31923" y="13480"/>
                  </a:lnTo>
                  <a:lnTo>
                    <a:pt x="31558" y="13981"/>
                  </a:lnTo>
                  <a:lnTo>
                    <a:pt x="31103" y="14436"/>
                  </a:lnTo>
                  <a:lnTo>
                    <a:pt x="30602" y="14800"/>
                  </a:lnTo>
                  <a:lnTo>
                    <a:pt x="30101" y="15119"/>
                  </a:lnTo>
                  <a:lnTo>
                    <a:pt x="29509" y="15392"/>
                  </a:lnTo>
                  <a:lnTo>
                    <a:pt x="28872" y="15574"/>
                  </a:lnTo>
                  <a:lnTo>
                    <a:pt x="28234" y="15711"/>
                  </a:lnTo>
                  <a:lnTo>
                    <a:pt x="27460" y="15757"/>
                  </a:lnTo>
                  <a:lnTo>
                    <a:pt x="26731" y="15711"/>
                  </a:lnTo>
                  <a:lnTo>
                    <a:pt x="26048" y="15620"/>
                  </a:lnTo>
                  <a:lnTo>
                    <a:pt x="25365" y="15483"/>
                  </a:lnTo>
                  <a:lnTo>
                    <a:pt x="24682" y="15256"/>
                  </a:lnTo>
                  <a:lnTo>
                    <a:pt x="24045" y="14982"/>
                  </a:lnTo>
                  <a:lnTo>
                    <a:pt x="23453" y="14664"/>
                  </a:lnTo>
                  <a:lnTo>
                    <a:pt x="22861" y="14299"/>
                  </a:lnTo>
                  <a:lnTo>
                    <a:pt x="22314" y="13889"/>
                  </a:lnTo>
                  <a:lnTo>
                    <a:pt x="21768" y="13434"/>
                  </a:lnTo>
                  <a:lnTo>
                    <a:pt x="21267" y="12933"/>
                  </a:lnTo>
                  <a:lnTo>
                    <a:pt x="20812" y="12387"/>
                  </a:lnTo>
                  <a:lnTo>
                    <a:pt x="20356" y="11840"/>
                  </a:lnTo>
                  <a:lnTo>
                    <a:pt x="19901" y="11248"/>
                  </a:lnTo>
                  <a:lnTo>
                    <a:pt x="19491" y="10656"/>
                  </a:lnTo>
                  <a:lnTo>
                    <a:pt x="19127" y="10019"/>
                  </a:lnTo>
                  <a:lnTo>
                    <a:pt x="18762" y="9381"/>
                  </a:lnTo>
                  <a:lnTo>
                    <a:pt x="18398" y="8698"/>
                  </a:lnTo>
                  <a:lnTo>
                    <a:pt x="17806" y="7332"/>
                  </a:lnTo>
                  <a:lnTo>
                    <a:pt x="17260" y="5966"/>
                  </a:lnTo>
                  <a:lnTo>
                    <a:pt x="16850" y="4645"/>
                  </a:lnTo>
                  <a:lnTo>
                    <a:pt x="16531" y="3370"/>
                  </a:lnTo>
                  <a:lnTo>
                    <a:pt x="16258" y="2141"/>
                  </a:lnTo>
                  <a:lnTo>
                    <a:pt x="16076" y="1002"/>
                  </a:lnTo>
                  <a:lnTo>
                    <a:pt x="16030" y="46"/>
                  </a:lnTo>
                  <a:lnTo>
                    <a:pt x="1566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8"/>
            <p:cNvSpPr/>
            <p:nvPr/>
          </p:nvSpPr>
          <p:spPr>
            <a:xfrm>
              <a:off x="741300" y="1741800"/>
              <a:ext cx="1145300" cy="2695850"/>
            </a:xfrm>
            <a:custGeom>
              <a:avLst/>
              <a:gdLst/>
              <a:ahLst/>
              <a:cxnLst/>
              <a:rect l="l" t="t" r="r" b="b"/>
              <a:pathLst>
                <a:path w="45812" h="107834" fill="none" extrusionOk="0">
                  <a:moveTo>
                    <a:pt x="41395" y="105921"/>
                  </a:moveTo>
                  <a:lnTo>
                    <a:pt x="41395" y="105921"/>
                  </a:lnTo>
                  <a:lnTo>
                    <a:pt x="40985" y="107834"/>
                  </a:lnTo>
                  <a:lnTo>
                    <a:pt x="4236" y="106468"/>
                  </a:lnTo>
                  <a:lnTo>
                    <a:pt x="4236" y="106468"/>
                  </a:lnTo>
                  <a:lnTo>
                    <a:pt x="3871" y="104419"/>
                  </a:lnTo>
                  <a:lnTo>
                    <a:pt x="3416" y="102051"/>
                  </a:lnTo>
                  <a:lnTo>
                    <a:pt x="2915" y="98909"/>
                  </a:lnTo>
                  <a:lnTo>
                    <a:pt x="2369" y="95129"/>
                  </a:lnTo>
                  <a:lnTo>
                    <a:pt x="1777" y="90803"/>
                  </a:lnTo>
                  <a:lnTo>
                    <a:pt x="1230" y="86021"/>
                  </a:lnTo>
                  <a:lnTo>
                    <a:pt x="957" y="83517"/>
                  </a:lnTo>
                  <a:lnTo>
                    <a:pt x="729" y="80921"/>
                  </a:lnTo>
                  <a:lnTo>
                    <a:pt x="502" y="78280"/>
                  </a:lnTo>
                  <a:lnTo>
                    <a:pt x="319" y="75593"/>
                  </a:lnTo>
                  <a:lnTo>
                    <a:pt x="183" y="72906"/>
                  </a:lnTo>
                  <a:lnTo>
                    <a:pt x="92" y="70174"/>
                  </a:lnTo>
                  <a:lnTo>
                    <a:pt x="1" y="67442"/>
                  </a:lnTo>
                  <a:lnTo>
                    <a:pt x="1" y="64755"/>
                  </a:lnTo>
                  <a:lnTo>
                    <a:pt x="46" y="62068"/>
                  </a:lnTo>
                  <a:lnTo>
                    <a:pt x="183" y="59427"/>
                  </a:lnTo>
                  <a:lnTo>
                    <a:pt x="319" y="56832"/>
                  </a:lnTo>
                  <a:lnTo>
                    <a:pt x="593" y="54327"/>
                  </a:lnTo>
                  <a:lnTo>
                    <a:pt x="911" y="51914"/>
                  </a:lnTo>
                  <a:lnTo>
                    <a:pt x="1321" y="49546"/>
                  </a:lnTo>
                  <a:lnTo>
                    <a:pt x="1549" y="48453"/>
                  </a:lnTo>
                  <a:lnTo>
                    <a:pt x="1777" y="47314"/>
                  </a:lnTo>
                  <a:lnTo>
                    <a:pt x="2050" y="46267"/>
                  </a:lnTo>
                  <a:lnTo>
                    <a:pt x="2369" y="45219"/>
                  </a:lnTo>
                  <a:lnTo>
                    <a:pt x="2687" y="44218"/>
                  </a:lnTo>
                  <a:lnTo>
                    <a:pt x="3052" y="43261"/>
                  </a:lnTo>
                  <a:lnTo>
                    <a:pt x="3416" y="42305"/>
                  </a:lnTo>
                  <a:lnTo>
                    <a:pt x="3826" y="41440"/>
                  </a:lnTo>
                  <a:lnTo>
                    <a:pt x="3826" y="41440"/>
                  </a:lnTo>
                  <a:lnTo>
                    <a:pt x="4327" y="40438"/>
                  </a:lnTo>
                  <a:lnTo>
                    <a:pt x="4873" y="39482"/>
                  </a:lnTo>
                  <a:lnTo>
                    <a:pt x="5465" y="38617"/>
                  </a:lnTo>
                  <a:lnTo>
                    <a:pt x="6103" y="37797"/>
                  </a:lnTo>
                  <a:lnTo>
                    <a:pt x="6103" y="37797"/>
                  </a:lnTo>
                  <a:lnTo>
                    <a:pt x="6831" y="36977"/>
                  </a:lnTo>
                  <a:lnTo>
                    <a:pt x="7651" y="36203"/>
                  </a:lnTo>
                  <a:lnTo>
                    <a:pt x="8061" y="35884"/>
                  </a:lnTo>
                  <a:lnTo>
                    <a:pt x="8516" y="35565"/>
                  </a:lnTo>
                  <a:lnTo>
                    <a:pt x="8972" y="35292"/>
                  </a:lnTo>
                  <a:lnTo>
                    <a:pt x="9427" y="35019"/>
                  </a:lnTo>
                  <a:lnTo>
                    <a:pt x="9427" y="35019"/>
                  </a:lnTo>
                  <a:lnTo>
                    <a:pt x="9700" y="34882"/>
                  </a:lnTo>
                  <a:lnTo>
                    <a:pt x="9882" y="34746"/>
                  </a:lnTo>
                  <a:lnTo>
                    <a:pt x="9882" y="34746"/>
                  </a:lnTo>
                  <a:lnTo>
                    <a:pt x="10110" y="34518"/>
                  </a:lnTo>
                  <a:lnTo>
                    <a:pt x="10338" y="34245"/>
                  </a:lnTo>
                  <a:lnTo>
                    <a:pt x="10474" y="34017"/>
                  </a:lnTo>
                  <a:lnTo>
                    <a:pt x="10611" y="33698"/>
                  </a:lnTo>
                  <a:lnTo>
                    <a:pt x="10657" y="33425"/>
                  </a:lnTo>
                  <a:lnTo>
                    <a:pt x="10748" y="33061"/>
                  </a:lnTo>
                  <a:lnTo>
                    <a:pt x="10748" y="32742"/>
                  </a:lnTo>
                  <a:lnTo>
                    <a:pt x="10748" y="32378"/>
                  </a:lnTo>
                  <a:lnTo>
                    <a:pt x="10657" y="31604"/>
                  </a:lnTo>
                  <a:lnTo>
                    <a:pt x="10520" y="30784"/>
                  </a:lnTo>
                  <a:lnTo>
                    <a:pt x="10292" y="29919"/>
                  </a:lnTo>
                  <a:lnTo>
                    <a:pt x="10019" y="28963"/>
                  </a:lnTo>
                  <a:lnTo>
                    <a:pt x="9382" y="27050"/>
                  </a:lnTo>
                  <a:lnTo>
                    <a:pt x="9108" y="26094"/>
                  </a:lnTo>
                  <a:lnTo>
                    <a:pt x="8790" y="25092"/>
                  </a:lnTo>
                  <a:lnTo>
                    <a:pt x="8562" y="24090"/>
                  </a:lnTo>
                  <a:lnTo>
                    <a:pt x="8380" y="23134"/>
                  </a:lnTo>
                  <a:lnTo>
                    <a:pt x="8243" y="22177"/>
                  </a:lnTo>
                  <a:lnTo>
                    <a:pt x="8243" y="21221"/>
                  </a:lnTo>
                  <a:lnTo>
                    <a:pt x="8243" y="21221"/>
                  </a:lnTo>
                  <a:lnTo>
                    <a:pt x="8243" y="20811"/>
                  </a:lnTo>
                  <a:lnTo>
                    <a:pt x="8243" y="20811"/>
                  </a:lnTo>
                  <a:lnTo>
                    <a:pt x="8289" y="20766"/>
                  </a:lnTo>
                  <a:lnTo>
                    <a:pt x="8289" y="20766"/>
                  </a:lnTo>
                  <a:lnTo>
                    <a:pt x="8926" y="19992"/>
                  </a:lnTo>
                  <a:lnTo>
                    <a:pt x="9564" y="19217"/>
                  </a:lnTo>
                  <a:lnTo>
                    <a:pt x="9564" y="19217"/>
                  </a:lnTo>
                  <a:lnTo>
                    <a:pt x="10065" y="18443"/>
                  </a:lnTo>
                  <a:lnTo>
                    <a:pt x="10520" y="17715"/>
                  </a:lnTo>
                  <a:lnTo>
                    <a:pt x="10975" y="16941"/>
                  </a:lnTo>
                  <a:lnTo>
                    <a:pt x="11340" y="16166"/>
                  </a:lnTo>
                  <a:lnTo>
                    <a:pt x="11704" y="15392"/>
                  </a:lnTo>
                  <a:lnTo>
                    <a:pt x="12068" y="14573"/>
                  </a:lnTo>
                  <a:lnTo>
                    <a:pt x="12341" y="13798"/>
                  </a:lnTo>
                  <a:lnTo>
                    <a:pt x="12615" y="13024"/>
                  </a:lnTo>
                  <a:lnTo>
                    <a:pt x="13070" y="11430"/>
                  </a:lnTo>
                  <a:lnTo>
                    <a:pt x="13389" y="9882"/>
                  </a:lnTo>
                  <a:lnTo>
                    <a:pt x="13617" y="8425"/>
                  </a:lnTo>
                  <a:lnTo>
                    <a:pt x="13799" y="7013"/>
                  </a:lnTo>
                  <a:lnTo>
                    <a:pt x="13890" y="5693"/>
                  </a:lnTo>
                  <a:lnTo>
                    <a:pt x="13935" y="4463"/>
                  </a:lnTo>
                  <a:lnTo>
                    <a:pt x="13981" y="3370"/>
                  </a:lnTo>
                  <a:lnTo>
                    <a:pt x="13935" y="2460"/>
                  </a:lnTo>
                  <a:lnTo>
                    <a:pt x="13844" y="1139"/>
                  </a:lnTo>
                  <a:lnTo>
                    <a:pt x="13799" y="684"/>
                  </a:lnTo>
                  <a:lnTo>
                    <a:pt x="13799" y="684"/>
                  </a:lnTo>
                  <a:lnTo>
                    <a:pt x="14026" y="547"/>
                  </a:lnTo>
                  <a:lnTo>
                    <a:pt x="14573" y="228"/>
                  </a:lnTo>
                  <a:lnTo>
                    <a:pt x="14892" y="92"/>
                  </a:lnTo>
                  <a:lnTo>
                    <a:pt x="15256" y="0"/>
                  </a:lnTo>
                  <a:lnTo>
                    <a:pt x="15666" y="0"/>
                  </a:lnTo>
                  <a:lnTo>
                    <a:pt x="16030" y="46"/>
                  </a:lnTo>
                  <a:lnTo>
                    <a:pt x="16030" y="46"/>
                  </a:lnTo>
                  <a:lnTo>
                    <a:pt x="16030" y="46"/>
                  </a:lnTo>
                  <a:lnTo>
                    <a:pt x="16076" y="1002"/>
                  </a:lnTo>
                  <a:lnTo>
                    <a:pt x="16258" y="2141"/>
                  </a:lnTo>
                  <a:lnTo>
                    <a:pt x="16531" y="3370"/>
                  </a:lnTo>
                  <a:lnTo>
                    <a:pt x="16850" y="4645"/>
                  </a:lnTo>
                  <a:lnTo>
                    <a:pt x="17260" y="5966"/>
                  </a:lnTo>
                  <a:lnTo>
                    <a:pt x="17806" y="7332"/>
                  </a:lnTo>
                  <a:lnTo>
                    <a:pt x="18398" y="8698"/>
                  </a:lnTo>
                  <a:lnTo>
                    <a:pt x="18762" y="9381"/>
                  </a:lnTo>
                  <a:lnTo>
                    <a:pt x="19127" y="10019"/>
                  </a:lnTo>
                  <a:lnTo>
                    <a:pt x="19491" y="10656"/>
                  </a:lnTo>
                  <a:lnTo>
                    <a:pt x="19901" y="11248"/>
                  </a:lnTo>
                  <a:lnTo>
                    <a:pt x="20356" y="11840"/>
                  </a:lnTo>
                  <a:lnTo>
                    <a:pt x="20812" y="12387"/>
                  </a:lnTo>
                  <a:lnTo>
                    <a:pt x="21267" y="12933"/>
                  </a:lnTo>
                  <a:lnTo>
                    <a:pt x="21768" y="13434"/>
                  </a:lnTo>
                  <a:lnTo>
                    <a:pt x="22314" y="13889"/>
                  </a:lnTo>
                  <a:lnTo>
                    <a:pt x="22861" y="14299"/>
                  </a:lnTo>
                  <a:lnTo>
                    <a:pt x="23453" y="14664"/>
                  </a:lnTo>
                  <a:lnTo>
                    <a:pt x="24045" y="14982"/>
                  </a:lnTo>
                  <a:lnTo>
                    <a:pt x="24682" y="15256"/>
                  </a:lnTo>
                  <a:lnTo>
                    <a:pt x="25365" y="15483"/>
                  </a:lnTo>
                  <a:lnTo>
                    <a:pt x="26048" y="15620"/>
                  </a:lnTo>
                  <a:lnTo>
                    <a:pt x="26731" y="15711"/>
                  </a:lnTo>
                  <a:lnTo>
                    <a:pt x="27460" y="15757"/>
                  </a:lnTo>
                  <a:lnTo>
                    <a:pt x="28234" y="15711"/>
                  </a:lnTo>
                  <a:lnTo>
                    <a:pt x="28234" y="15711"/>
                  </a:lnTo>
                  <a:lnTo>
                    <a:pt x="28872" y="15574"/>
                  </a:lnTo>
                  <a:lnTo>
                    <a:pt x="29509" y="15392"/>
                  </a:lnTo>
                  <a:lnTo>
                    <a:pt x="30101" y="15119"/>
                  </a:lnTo>
                  <a:lnTo>
                    <a:pt x="30602" y="14800"/>
                  </a:lnTo>
                  <a:lnTo>
                    <a:pt x="31103" y="14436"/>
                  </a:lnTo>
                  <a:lnTo>
                    <a:pt x="31558" y="13981"/>
                  </a:lnTo>
                  <a:lnTo>
                    <a:pt x="31923" y="13480"/>
                  </a:lnTo>
                  <a:lnTo>
                    <a:pt x="32333" y="12979"/>
                  </a:lnTo>
                  <a:lnTo>
                    <a:pt x="32651" y="12387"/>
                  </a:lnTo>
                  <a:lnTo>
                    <a:pt x="32925" y="11795"/>
                  </a:lnTo>
                  <a:lnTo>
                    <a:pt x="33198" y="11157"/>
                  </a:lnTo>
                  <a:lnTo>
                    <a:pt x="33426" y="10520"/>
                  </a:lnTo>
                  <a:lnTo>
                    <a:pt x="33653" y="9837"/>
                  </a:lnTo>
                  <a:lnTo>
                    <a:pt x="33835" y="9154"/>
                  </a:lnTo>
                  <a:lnTo>
                    <a:pt x="34109" y="7742"/>
                  </a:lnTo>
                  <a:lnTo>
                    <a:pt x="34291" y="6376"/>
                  </a:lnTo>
                  <a:lnTo>
                    <a:pt x="34427" y="5055"/>
                  </a:lnTo>
                  <a:lnTo>
                    <a:pt x="34473" y="3780"/>
                  </a:lnTo>
                  <a:lnTo>
                    <a:pt x="34518" y="2687"/>
                  </a:lnTo>
                  <a:lnTo>
                    <a:pt x="34473" y="1048"/>
                  </a:lnTo>
                  <a:lnTo>
                    <a:pt x="34473" y="410"/>
                  </a:lnTo>
                  <a:lnTo>
                    <a:pt x="34473" y="410"/>
                  </a:lnTo>
                  <a:lnTo>
                    <a:pt x="34655" y="365"/>
                  </a:lnTo>
                  <a:lnTo>
                    <a:pt x="34837" y="319"/>
                  </a:lnTo>
                  <a:lnTo>
                    <a:pt x="35110" y="365"/>
                  </a:lnTo>
                  <a:lnTo>
                    <a:pt x="35384" y="410"/>
                  </a:lnTo>
                  <a:lnTo>
                    <a:pt x="35702" y="547"/>
                  </a:lnTo>
                  <a:lnTo>
                    <a:pt x="36021" y="820"/>
                  </a:lnTo>
                  <a:lnTo>
                    <a:pt x="36158" y="957"/>
                  </a:lnTo>
                  <a:lnTo>
                    <a:pt x="36294" y="1184"/>
                  </a:lnTo>
                  <a:lnTo>
                    <a:pt x="36294" y="1184"/>
                  </a:lnTo>
                  <a:lnTo>
                    <a:pt x="36431" y="2869"/>
                  </a:lnTo>
                  <a:lnTo>
                    <a:pt x="36613" y="4418"/>
                  </a:lnTo>
                  <a:lnTo>
                    <a:pt x="36886" y="5784"/>
                  </a:lnTo>
                  <a:lnTo>
                    <a:pt x="37160" y="7013"/>
                  </a:lnTo>
                  <a:lnTo>
                    <a:pt x="37478" y="8152"/>
                  </a:lnTo>
                  <a:lnTo>
                    <a:pt x="37797" y="9154"/>
                  </a:lnTo>
                  <a:lnTo>
                    <a:pt x="38161" y="10064"/>
                  </a:lnTo>
                  <a:lnTo>
                    <a:pt x="38526" y="10838"/>
                  </a:lnTo>
                  <a:lnTo>
                    <a:pt x="38890" y="11613"/>
                  </a:lnTo>
                  <a:lnTo>
                    <a:pt x="39300" y="12250"/>
                  </a:lnTo>
                  <a:lnTo>
                    <a:pt x="40029" y="13480"/>
                  </a:lnTo>
                  <a:lnTo>
                    <a:pt x="40666" y="14573"/>
                  </a:lnTo>
                  <a:lnTo>
                    <a:pt x="40985" y="15119"/>
                  </a:lnTo>
                  <a:lnTo>
                    <a:pt x="41212" y="15711"/>
                  </a:lnTo>
                  <a:lnTo>
                    <a:pt x="41212" y="15711"/>
                  </a:lnTo>
                  <a:lnTo>
                    <a:pt x="41395" y="16121"/>
                  </a:lnTo>
                  <a:lnTo>
                    <a:pt x="41531" y="16622"/>
                  </a:lnTo>
                  <a:lnTo>
                    <a:pt x="41531" y="16622"/>
                  </a:lnTo>
                  <a:lnTo>
                    <a:pt x="41759" y="17669"/>
                  </a:lnTo>
                  <a:lnTo>
                    <a:pt x="41896" y="18671"/>
                  </a:lnTo>
                  <a:lnTo>
                    <a:pt x="41941" y="19627"/>
                  </a:lnTo>
                  <a:lnTo>
                    <a:pt x="41896" y="20538"/>
                  </a:lnTo>
                  <a:lnTo>
                    <a:pt x="41804" y="21403"/>
                  </a:lnTo>
                  <a:lnTo>
                    <a:pt x="41668" y="22223"/>
                  </a:lnTo>
                  <a:lnTo>
                    <a:pt x="41440" y="22997"/>
                  </a:lnTo>
                  <a:lnTo>
                    <a:pt x="41212" y="23680"/>
                  </a:lnTo>
                  <a:lnTo>
                    <a:pt x="40939" y="24363"/>
                  </a:lnTo>
                  <a:lnTo>
                    <a:pt x="40666" y="24955"/>
                  </a:lnTo>
                  <a:lnTo>
                    <a:pt x="40347" y="25502"/>
                  </a:lnTo>
                  <a:lnTo>
                    <a:pt x="40029" y="26048"/>
                  </a:lnTo>
                  <a:lnTo>
                    <a:pt x="39482" y="26913"/>
                  </a:lnTo>
                  <a:lnTo>
                    <a:pt x="39027" y="27551"/>
                  </a:lnTo>
                  <a:lnTo>
                    <a:pt x="39027" y="27551"/>
                  </a:lnTo>
                  <a:lnTo>
                    <a:pt x="38799" y="28006"/>
                  </a:lnTo>
                  <a:lnTo>
                    <a:pt x="38571" y="28553"/>
                  </a:lnTo>
                  <a:lnTo>
                    <a:pt x="38389" y="29145"/>
                  </a:lnTo>
                  <a:lnTo>
                    <a:pt x="38253" y="29828"/>
                  </a:lnTo>
                  <a:lnTo>
                    <a:pt x="38253" y="29828"/>
                  </a:lnTo>
                  <a:lnTo>
                    <a:pt x="38207" y="30329"/>
                  </a:lnTo>
                  <a:lnTo>
                    <a:pt x="38161" y="30875"/>
                  </a:lnTo>
                  <a:lnTo>
                    <a:pt x="38207" y="31422"/>
                  </a:lnTo>
                  <a:lnTo>
                    <a:pt x="38253" y="32014"/>
                  </a:lnTo>
                  <a:lnTo>
                    <a:pt x="38253" y="32014"/>
                  </a:lnTo>
                  <a:lnTo>
                    <a:pt x="38253" y="32014"/>
                  </a:lnTo>
                  <a:lnTo>
                    <a:pt x="38344" y="32469"/>
                  </a:lnTo>
                  <a:lnTo>
                    <a:pt x="38480" y="32970"/>
                  </a:lnTo>
                  <a:lnTo>
                    <a:pt x="38617" y="33425"/>
                  </a:lnTo>
                  <a:lnTo>
                    <a:pt x="38799" y="33926"/>
                  </a:lnTo>
                  <a:lnTo>
                    <a:pt x="39027" y="34427"/>
                  </a:lnTo>
                  <a:lnTo>
                    <a:pt x="39254" y="34928"/>
                  </a:lnTo>
                  <a:lnTo>
                    <a:pt x="39573" y="35429"/>
                  </a:lnTo>
                  <a:lnTo>
                    <a:pt x="39892" y="35930"/>
                  </a:lnTo>
                  <a:lnTo>
                    <a:pt x="39892" y="35930"/>
                  </a:lnTo>
                  <a:lnTo>
                    <a:pt x="40438" y="36704"/>
                  </a:lnTo>
                  <a:lnTo>
                    <a:pt x="40894" y="37524"/>
                  </a:lnTo>
                  <a:lnTo>
                    <a:pt x="41349" y="38343"/>
                  </a:lnTo>
                  <a:lnTo>
                    <a:pt x="41804" y="39254"/>
                  </a:lnTo>
                  <a:lnTo>
                    <a:pt x="42214" y="40165"/>
                  </a:lnTo>
                  <a:lnTo>
                    <a:pt x="42579" y="41121"/>
                  </a:lnTo>
                  <a:lnTo>
                    <a:pt x="42943" y="42123"/>
                  </a:lnTo>
                  <a:lnTo>
                    <a:pt x="43262" y="43125"/>
                  </a:lnTo>
                  <a:lnTo>
                    <a:pt x="43580" y="44172"/>
                  </a:lnTo>
                  <a:lnTo>
                    <a:pt x="43854" y="45265"/>
                  </a:lnTo>
                  <a:lnTo>
                    <a:pt x="44355" y="47496"/>
                  </a:lnTo>
                  <a:lnTo>
                    <a:pt x="44764" y="49819"/>
                  </a:lnTo>
                  <a:lnTo>
                    <a:pt x="45129" y="52232"/>
                  </a:lnTo>
                  <a:lnTo>
                    <a:pt x="45402" y="54737"/>
                  </a:lnTo>
                  <a:lnTo>
                    <a:pt x="45584" y="57287"/>
                  </a:lnTo>
                  <a:lnTo>
                    <a:pt x="45721" y="59883"/>
                  </a:lnTo>
                  <a:lnTo>
                    <a:pt x="45812" y="62524"/>
                  </a:lnTo>
                  <a:lnTo>
                    <a:pt x="45812" y="65165"/>
                  </a:lnTo>
                  <a:lnTo>
                    <a:pt x="45766" y="67852"/>
                  </a:lnTo>
                  <a:lnTo>
                    <a:pt x="45675" y="70539"/>
                  </a:lnTo>
                  <a:lnTo>
                    <a:pt x="45539" y="73225"/>
                  </a:lnTo>
                  <a:lnTo>
                    <a:pt x="45402" y="75912"/>
                  </a:lnTo>
                  <a:lnTo>
                    <a:pt x="45174" y="78553"/>
                  </a:lnTo>
                  <a:lnTo>
                    <a:pt x="44947" y="81149"/>
                  </a:lnTo>
                  <a:lnTo>
                    <a:pt x="44719" y="83699"/>
                  </a:lnTo>
                  <a:lnTo>
                    <a:pt x="44127" y="88571"/>
                  </a:lnTo>
                  <a:lnTo>
                    <a:pt x="43535" y="93125"/>
                  </a:lnTo>
                  <a:lnTo>
                    <a:pt x="42897" y="97178"/>
                  </a:lnTo>
                  <a:lnTo>
                    <a:pt x="42305" y="100776"/>
                  </a:lnTo>
                  <a:lnTo>
                    <a:pt x="41804" y="103690"/>
                  </a:lnTo>
                  <a:lnTo>
                    <a:pt x="41395" y="1059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8"/>
            <p:cNvSpPr/>
            <p:nvPr/>
          </p:nvSpPr>
          <p:spPr>
            <a:xfrm>
              <a:off x="741300" y="2222225"/>
              <a:ext cx="1034875" cy="2215425"/>
            </a:xfrm>
            <a:custGeom>
              <a:avLst/>
              <a:gdLst/>
              <a:ahLst/>
              <a:cxnLst/>
              <a:rect l="l" t="t" r="r" b="b"/>
              <a:pathLst>
                <a:path w="41395" h="88617" fill="none" extrusionOk="0">
                  <a:moveTo>
                    <a:pt x="9564" y="0"/>
                  </a:moveTo>
                  <a:lnTo>
                    <a:pt x="9564" y="0"/>
                  </a:lnTo>
                  <a:lnTo>
                    <a:pt x="9564" y="0"/>
                  </a:lnTo>
                  <a:lnTo>
                    <a:pt x="8926" y="775"/>
                  </a:lnTo>
                  <a:lnTo>
                    <a:pt x="8289" y="1549"/>
                  </a:lnTo>
                  <a:lnTo>
                    <a:pt x="8289" y="1549"/>
                  </a:lnTo>
                  <a:lnTo>
                    <a:pt x="8243" y="1594"/>
                  </a:lnTo>
                  <a:lnTo>
                    <a:pt x="8243" y="1594"/>
                  </a:lnTo>
                  <a:lnTo>
                    <a:pt x="8243" y="2004"/>
                  </a:lnTo>
                  <a:lnTo>
                    <a:pt x="8243" y="2004"/>
                  </a:lnTo>
                  <a:lnTo>
                    <a:pt x="8243" y="2323"/>
                  </a:lnTo>
                  <a:lnTo>
                    <a:pt x="8243" y="2323"/>
                  </a:lnTo>
                  <a:lnTo>
                    <a:pt x="8243" y="3006"/>
                  </a:lnTo>
                  <a:lnTo>
                    <a:pt x="8334" y="3735"/>
                  </a:lnTo>
                  <a:lnTo>
                    <a:pt x="8471" y="4463"/>
                  </a:lnTo>
                  <a:lnTo>
                    <a:pt x="8607" y="5192"/>
                  </a:lnTo>
                  <a:lnTo>
                    <a:pt x="9017" y="6694"/>
                  </a:lnTo>
                  <a:lnTo>
                    <a:pt x="9473" y="8152"/>
                  </a:lnTo>
                  <a:lnTo>
                    <a:pt x="9974" y="9609"/>
                  </a:lnTo>
                  <a:lnTo>
                    <a:pt x="10383" y="10975"/>
                  </a:lnTo>
                  <a:lnTo>
                    <a:pt x="10520" y="11613"/>
                  </a:lnTo>
                  <a:lnTo>
                    <a:pt x="10657" y="12250"/>
                  </a:lnTo>
                  <a:lnTo>
                    <a:pt x="10748" y="12842"/>
                  </a:lnTo>
                  <a:lnTo>
                    <a:pt x="10748" y="13389"/>
                  </a:lnTo>
                  <a:lnTo>
                    <a:pt x="10748" y="13389"/>
                  </a:lnTo>
                  <a:lnTo>
                    <a:pt x="10702" y="14026"/>
                  </a:lnTo>
                  <a:lnTo>
                    <a:pt x="10657" y="14299"/>
                  </a:lnTo>
                  <a:lnTo>
                    <a:pt x="10566" y="14573"/>
                  </a:lnTo>
                  <a:lnTo>
                    <a:pt x="10429" y="14846"/>
                  </a:lnTo>
                  <a:lnTo>
                    <a:pt x="10292" y="15073"/>
                  </a:lnTo>
                  <a:lnTo>
                    <a:pt x="10110" y="15301"/>
                  </a:lnTo>
                  <a:lnTo>
                    <a:pt x="9882" y="15529"/>
                  </a:lnTo>
                  <a:lnTo>
                    <a:pt x="9882" y="15529"/>
                  </a:lnTo>
                  <a:lnTo>
                    <a:pt x="9700" y="15665"/>
                  </a:lnTo>
                  <a:lnTo>
                    <a:pt x="9427" y="15802"/>
                  </a:lnTo>
                  <a:lnTo>
                    <a:pt x="9427" y="15802"/>
                  </a:lnTo>
                  <a:lnTo>
                    <a:pt x="8698" y="16212"/>
                  </a:lnTo>
                  <a:lnTo>
                    <a:pt x="8015" y="16713"/>
                  </a:lnTo>
                  <a:lnTo>
                    <a:pt x="8015" y="16713"/>
                  </a:lnTo>
                  <a:lnTo>
                    <a:pt x="7514" y="17123"/>
                  </a:lnTo>
                  <a:lnTo>
                    <a:pt x="7014" y="17578"/>
                  </a:lnTo>
                  <a:lnTo>
                    <a:pt x="6558" y="18079"/>
                  </a:lnTo>
                  <a:lnTo>
                    <a:pt x="6103" y="18580"/>
                  </a:lnTo>
                  <a:lnTo>
                    <a:pt x="6148" y="18671"/>
                  </a:lnTo>
                  <a:lnTo>
                    <a:pt x="3826" y="22223"/>
                  </a:lnTo>
                  <a:lnTo>
                    <a:pt x="3826" y="22223"/>
                  </a:lnTo>
                  <a:lnTo>
                    <a:pt x="3826" y="22223"/>
                  </a:lnTo>
                  <a:lnTo>
                    <a:pt x="3325" y="23361"/>
                  </a:lnTo>
                  <a:lnTo>
                    <a:pt x="2824" y="24591"/>
                  </a:lnTo>
                  <a:lnTo>
                    <a:pt x="2414" y="25866"/>
                  </a:lnTo>
                  <a:lnTo>
                    <a:pt x="2004" y="27232"/>
                  </a:lnTo>
                  <a:lnTo>
                    <a:pt x="1686" y="28644"/>
                  </a:lnTo>
                  <a:lnTo>
                    <a:pt x="1367" y="30055"/>
                  </a:lnTo>
                  <a:lnTo>
                    <a:pt x="1094" y="31558"/>
                  </a:lnTo>
                  <a:lnTo>
                    <a:pt x="866" y="33106"/>
                  </a:lnTo>
                  <a:lnTo>
                    <a:pt x="638" y="34655"/>
                  </a:lnTo>
                  <a:lnTo>
                    <a:pt x="456" y="36294"/>
                  </a:lnTo>
                  <a:lnTo>
                    <a:pt x="319" y="37933"/>
                  </a:lnTo>
                  <a:lnTo>
                    <a:pt x="183" y="39573"/>
                  </a:lnTo>
                  <a:lnTo>
                    <a:pt x="137" y="41258"/>
                  </a:lnTo>
                  <a:lnTo>
                    <a:pt x="46" y="42988"/>
                  </a:lnTo>
                  <a:lnTo>
                    <a:pt x="1" y="46449"/>
                  </a:lnTo>
                  <a:lnTo>
                    <a:pt x="1" y="46449"/>
                  </a:lnTo>
                  <a:lnTo>
                    <a:pt x="46" y="50138"/>
                  </a:lnTo>
                  <a:lnTo>
                    <a:pt x="183" y="53826"/>
                  </a:lnTo>
                  <a:lnTo>
                    <a:pt x="411" y="57469"/>
                  </a:lnTo>
                  <a:lnTo>
                    <a:pt x="684" y="61067"/>
                  </a:lnTo>
                  <a:lnTo>
                    <a:pt x="1003" y="64573"/>
                  </a:lnTo>
                  <a:lnTo>
                    <a:pt x="1367" y="67943"/>
                  </a:lnTo>
                  <a:lnTo>
                    <a:pt x="1731" y="71130"/>
                  </a:lnTo>
                  <a:lnTo>
                    <a:pt x="2141" y="74181"/>
                  </a:lnTo>
                  <a:lnTo>
                    <a:pt x="2505" y="76959"/>
                  </a:lnTo>
                  <a:lnTo>
                    <a:pt x="2915" y="79464"/>
                  </a:lnTo>
                  <a:lnTo>
                    <a:pt x="3553" y="83608"/>
                  </a:lnTo>
                  <a:lnTo>
                    <a:pt x="4054" y="86295"/>
                  </a:lnTo>
                  <a:lnTo>
                    <a:pt x="4236" y="87251"/>
                  </a:lnTo>
                  <a:lnTo>
                    <a:pt x="40985" y="88617"/>
                  </a:lnTo>
                  <a:lnTo>
                    <a:pt x="40985" y="88617"/>
                  </a:lnTo>
                  <a:lnTo>
                    <a:pt x="41395" y="86704"/>
                  </a:lnTo>
                  <a:lnTo>
                    <a:pt x="41395" y="86704"/>
                  </a:lnTo>
                  <a:lnTo>
                    <a:pt x="39846" y="86659"/>
                  </a:lnTo>
                  <a:lnTo>
                    <a:pt x="38253" y="86522"/>
                  </a:lnTo>
                  <a:lnTo>
                    <a:pt x="36659" y="86386"/>
                  </a:lnTo>
                  <a:lnTo>
                    <a:pt x="35065" y="86203"/>
                  </a:lnTo>
                  <a:lnTo>
                    <a:pt x="33426" y="85976"/>
                  </a:lnTo>
                  <a:lnTo>
                    <a:pt x="31832" y="85703"/>
                  </a:lnTo>
                  <a:lnTo>
                    <a:pt x="30283" y="85338"/>
                  </a:lnTo>
                  <a:lnTo>
                    <a:pt x="28735" y="84974"/>
                  </a:lnTo>
                  <a:lnTo>
                    <a:pt x="27278" y="84519"/>
                  </a:lnTo>
                  <a:lnTo>
                    <a:pt x="25821" y="83972"/>
                  </a:lnTo>
                  <a:lnTo>
                    <a:pt x="24455" y="83380"/>
                  </a:lnTo>
                  <a:lnTo>
                    <a:pt x="23179" y="82697"/>
                  </a:lnTo>
                  <a:lnTo>
                    <a:pt x="22588" y="82378"/>
                  </a:lnTo>
                  <a:lnTo>
                    <a:pt x="21996" y="81968"/>
                  </a:lnTo>
                  <a:lnTo>
                    <a:pt x="21404" y="81559"/>
                  </a:lnTo>
                  <a:lnTo>
                    <a:pt x="20857" y="81149"/>
                  </a:lnTo>
                  <a:lnTo>
                    <a:pt x="20356" y="80693"/>
                  </a:lnTo>
                  <a:lnTo>
                    <a:pt x="19901" y="80238"/>
                  </a:lnTo>
                  <a:lnTo>
                    <a:pt x="19445" y="79737"/>
                  </a:lnTo>
                  <a:lnTo>
                    <a:pt x="18990" y="79236"/>
                  </a:lnTo>
                  <a:lnTo>
                    <a:pt x="18990" y="79236"/>
                  </a:lnTo>
                  <a:lnTo>
                    <a:pt x="18307" y="78280"/>
                  </a:lnTo>
                  <a:lnTo>
                    <a:pt x="17578" y="77324"/>
                  </a:lnTo>
                  <a:lnTo>
                    <a:pt x="16941" y="76276"/>
                  </a:lnTo>
                  <a:lnTo>
                    <a:pt x="16303" y="75229"/>
                  </a:lnTo>
                  <a:lnTo>
                    <a:pt x="15666" y="74136"/>
                  </a:lnTo>
                  <a:lnTo>
                    <a:pt x="15074" y="72998"/>
                  </a:lnTo>
                  <a:lnTo>
                    <a:pt x="14527" y="71859"/>
                  </a:lnTo>
                  <a:lnTo>
                    <a:pt x="13981" y="70675"/>
                  </a:lnTo>
                  <a:lnTo>
                    <a:pt x="13434" y="69446"/>
                  </a:lnTo>
                  <a:lnTo>
                    <a:pt x="12933" y="68262"/>
                  </a:lnTo>
                  <a:lnTo>
                    <a:pt x="11977" y="65757"/>
                  </a:lnTo>
                  <a:lnTo>
                    <a:pt x="11112" y="63161"/>
                  </a:lnTo>
                  <a:lnTo>
                    <a:pt x="10338" y="60566"/>
                  </a:lnTo>
                  <a:lnTo>
                    <a:pt x="9609" y="57924"/>
                  </a:lnTo>
                  <a:lnTo>
                    <a:pt x="8926" y="55329"/>
                  </a:lnTo>
                  <a:lnTo>
                    <a:pt x="8334" y="52688"/>
                  </a:lnTo>
                  <a:lnTo>
                    <a:pt x="7742" y="50092"/>
                  </a:lnTo>
                  <a:lnTo>
                    <a:pt x="7241" y="47587"/>
                  </a:lnTo>
                  <a:lnTo>
                    <a:pt x="6786" y="45083"/>
                  </a:lnTo>
                  <a:lnTo>
                    <a:pt x="5966" y="40438"/>
                  </a:lnTo>
                  <a:lnTo>
                    <a:pt x="5966" y="40438"/>
                  </a:lnTo>
                  <a:lnTo>
                    <a:pt x="5647" y="38525"/>
                  </a:lnTo>
                  <a:lnTo>
                    <a:pt x="5647" y="38525"/>
                  </a:lnTo>
                  <a:lnTo>
                    <a:pt x="5511" y="37432"/>
                  </a:lnTo>
                  <a:lnTo>
                    <a:pt x="5465" y="36385"/>
                  </a:lnTo>
                  <a:lnTo>
                    <a:pt x="5511" y="35383"/>
                  </a:lnTo>
                  <a:lnTo>
                    <a:pt x="5602" y="34381"/>
                  </a:lnTo>
                  <a:lnTo>
                    <a:pt x="5784" y="33425"/>
                  </a:lnTo>
                  <a:lnTo>
                    <a:pt x="6057" y="32514"/>
                  </a:lnTo>
                  <a:lnTo>
                    <a:pt x="6330" y="31649"/>
                  </a:lnTo>
                  <a:lnTo>
                    <a:pt x="6695" y="30830"/>
                  </a:lnTo>
                  <a:lnTo>
                    <a:pt x="7105" y="30010"/>
                  </a:lnTo>
                  <a:lnTo>
                    <a:pt x="7560" y="29236"/>
                  </a:lnTo>
                  <a:lnTo>
                    <a:pt x="8015" y="28462"/>
                  </a:lnTo>
                  <a:lnTo>
                    <a:pt x="8516" y="27733"/>
                  </a:lnTo>
                  <a:lnTo>
                    <a:pt x="9063" y="27050"/>
                  </a:lnTo>
                  <a:lnTo>
                    <a:pt x="9609" y="26412"/>
                  </a:lnTo>
                  <a:lnTo>
                    <a:pt x="10748" y="25137"/>
                  </a:lnTo>
                  <a:lnTo>
                    <a:pt x="11886" y="23999"/>
                  </a:lnTo>
                  <a:lnTo>
                    <a:pt x="12933" y="22906"/>
                  </a:lnTo>
                  <a:lnTo>
                    <a:pt x="13935" y="21950"/>
                  </a:lnTo>
                  <a:lnTo>
                    <a:pt x="14801" y="21039"/>
                  </a:lnTo>
                  <a:lnTo>
                    <a:pt x="15165" y="20583"/>
                  </a:lnTo>
                  <a:lnTo>
                    <a:pt x="15484" y="20174"/>
                  </a:lnTo>
                  <a:lnTo>
                    <a:pt x="15711" y="19764"/>
                  </a:lnTo>
                  <a:lnTo>
                    <a:pt x="15893" y="19400"/>
                  </a:lnTo>
                  <a:lnTo>
                    <a:pt x="16030" y="19035"/>
                  </a:lnTo>
                  <a:lnTo>
                    <a:pt x="16030" y="18671"/>
                  </a:lnTo>
                  <a:lnTo>
                    <a:pt x="15985" y="18307"/>
                  </a:lnTo>
                  <a:lnTo>
                    <a:pt x="15893" y="17942"/>
                  </a:lnTo>
                  <a:lnTo>
                    <a:pt x="15893" y="17942"/>
                  </a:lnTo>
                  <a:lnTo>
                    <a:pt x="15529" y="17305"/>
                  </a:lnTo>
                  <a:lnTo>
                    <a:pt x="15256" y="16667"/>
                  </a:lnTo>
                  <a:lnTo>
                    <a:pt x="15028" y="16030"/>
                  </a:lnTo>
                  <a:lnTo>
                    <a:pt x="14846" y="15438"/>
                  </a:lnTo>
                  <a:lnTo>
                    <a:pt x="14709" y="14846"/>
                  </a:lnTo>
                  <a:lnTo>
                    <a:pt x="14618" y="14299"/>
                  </a:lnTo>
                  <a:lnTo>
                    <a:pt x="14527" y="13707"/>
                  </a:lnTo>
                  <a:lnTo>
                    <a:pt x="14482" y="13161"/>
                  </a:lnTo>
                  <a:lnTo>
                    <a:pt x="14482" y="12614"/>
                  </a:lnTo>
                  <a:lnTo>
                    <a:pt x="14527" y="12068"/>
                  </a:lnTo>
                  <a:lnTo>
                    <a:pt x="14664" y="10884"/>
                  </a:lnTo>
                  <a:lnTo>
                    <a:pt x="14937" y="9700"/>
                  </a:lnTo>
                  <a:lnTo>
                    <a:pt x="15301" y="8379"/>
                  </a:lnTo>
                  <a:lnTo>
                    <a:pt x="15301" y="8379"/>
                  </a:lnTo>
                  <a:lnTo>
                    <a:pt x="14527" y="8061"/>
                  </a:lnTo>
                  <a:lnTo>
                    <a:pt x="13890" y="7696"/>
                  </a:lnTo>
                  <a:lnTo>
                    <a:pt x="13252" y="7241"/>
                  </a:lnTo>
                  <a:lnTo>
                    <a:pt x="12706" y="6831"/>
                  </a:lnTo>
                  <a:lnTo>
                    <a:pt x="12205" y="6330"/>
                  </a:lnTo>
                  <a:lnTo>
                    <a:pt x="11749" y="5829"/>
                  </a:lnTo>
                  <a:lnTo>
                    <a:pt x="11340" y="5283"/>
                  </a:lnTo>
                  <a:lnTo>
                    <a:pt x="10975" y="4736"/>
                  </a:lnTo>
                  <a:lnTo>
                    <a:pt x="10702" y="4144"/>
                  </a:lnTo>
                  <a:lnTo>
                    <a:pt x="10429" y="3552"/>
                  </a:lnTo>
                  <a:lnTo>
                    <a:pt x="10201" y="2960"/>
                  </a:lnTo>
                  <a:lnTo>
                    <a:pt x="10019" y="2368"/>
                  </a:lnTo>
                  <a:lnTo>
                    <a:pt x="9837" y="1776"/>
                  </a:lnTo>
                  <a:lnTo>
                    <a:pt x="9700" y="1184"/>
                  </a:lnTo>
                  <a:lnTo>
                    <a:pt x="956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8"/>
            <p:cNvSpPr/>
            <p:nvPr/>
          </p:nvSpPr>
          <p:spPr>
            <a:xfrm>
              <a:off x="790250" y="2646875"/>
              <a:ext cx="251625" cy="250475"/>
            </a:xfrm>
            <a:custGeom>
              <a:avLst/>
              <a:gdLst/>
              <a:ahLst/>
              <a:cxnLst/>
              <a:rect l="l" t="t" r="r" b="b"/>
              <a:pathLst>
                <a:path w="10065" h="10019" extrusionOk="0">
                  <a:moveTo>
                    <a:pt x="5784" y="0"/>
                  </a:moveTo>
                  <a:lnTo>
                    <a:pt x="5420" y="46"/>
                  </a:lnTo>
                  <a:lnTo>
                    <a:pt x="5010" y="182"/>
                  </a:lnTo>
                  <a:lnTo>
                    <a:pt x="4464" y="319"/>
                  </a:lnTo>
                  <a:lnTo>
                    <a:pt x="3963" y="592"/>
                  </a:lnTo>
                  <a:lnTo>
                    <a:pt x="3416" y="911"/>
                  </a:lnTo>
                  <a:lnTo>
                    <a:pt x="3189" y="1138"/>
                  </a:lnTo>
                  <a:lnTo>
                    <a:pt x="2915" y="1366"/>
                  </a:lnTo>
                  <a:lnTo>
                    <a:pt x="2460" y="1958"/>
                  </a:lnTo>
                  <a:lnTo>
                    <a:pt x="1913" y="2641"/>
                  </a:lnTo>
                  <a:lnTo>
                    <a:pt x="1413" y="3415"/>
                  </a:lnTo>
                  <a:lnTo>
                    <a:pt x="912" y="4189"/>
                  </a:lnTo>
                  <a:lnTo>
                    <a:pt x="502" y="5009"/>
                  </a:lnTo>
                  <a:lnTo>
                    <a:pt x="183" y="5738"/>
                  </a:lnTo>
                  <a:lnTo>
                    <a:pt x="92" y="6057"/>
                  </a:lnTo>
                  <a:lnTo>
                    <a:pt x="1" y="6375"/>
                  </a:lnTo>
                  <a:lnTo>
                    <a:pt x="1" y="6649"/>
                  </a:lnTo>
                  <a:lnTo>
                    <a:pt x="46" y="6922"/>
                  </a:lnTo>
                  <a:lnTo>
                    <a:pt x="92" y="7149"/>
                  </a:lnTo>
                  <a:lnTo>
                    <a:pt x="229" y="7423"/>
                  </a:lnTo>
                  <a:lnTo>
                    <a:pt x="593" y="7969"/>
                  </a:lnTo>
                  <a:lnTo>
                    <a:pt x="1094" y="8516"/>
                  </a:lnTo>
                  <a:lnTo>
                    <a:pt x="1686" y="9062"/>
                  </a:lnTo>
                  <a:lnTo>
                    <a:pt x="2323" y="9517"/>
                  </a:lnTo>
                  <a:lnTo>
                    <a:pt x="2597" y="9700"/>
                  </a:lnTo>
                  <a:lnTo>
                    <a:pt x="2870" y="9836"/>
                  </a:lnTo>
                  <a:lnTo>
                    <a:pt x="3143" y="9927"/>
                  </a:lnTo>
                  <a:lnTo>
                    <a:pt x="3416" y="10018"/>
                  </a:lnTo>
                  <a:lnTo>
                    <a:pt x="3644" y="10018"/>
                  </a:lnTo>
                  <a:lnTo>
                    <a:pt x="3826" y="9927"/>
                  </a:lnTo>
                  <a:lnTo>
                    <a:pt x="3963" y="9836"/>
                  </a:lnTo>
                  <a:lnTo>
                    <a:pt x="4008" y="9654"/>
                  </a:lnTo>
                  <a:lnTo>
                    <a:pt x="4054" y="9472"/>
                  </a:lnTo>
                  <a:lnTo>
                    <a:pt x="4008" y="9244"/>
                  </a:lnTo>
                  <a:lnTo>
                    <a:pt x="3872" y="8698"/>
                  </a:lnTo>
                  <a:lnTo>
                    <a:pt x="3598" y="8151"/>
                  </a:lnTo>
                  <a:lnTo>
                    <a:pt x="3280" y="7605"/>
                  </a:lnTo>
                  <a:lnTo>
                    <a:pt x="3006" y="7149"/>
                  </a:lnTo>
                  <a:lnTo>
                    <a:pt x="2733" y="6694"/>
                  </a:lnTo>
                  <a:lnTo>
                    <a:pt x="2733" y="6694"/>
                  </a:lnTo>
                  <a:lnTo>
                    <a:pt x="3143" y="7104"/>
                  </a:lnTo>
                  <a:lnTo>
                    <a:pt x="3553" y="7468"/>
                  </a:lnTo>
                  <a:lnTo>
                    <a:pt x="4099" y="7878"/>
                  </a:lnTo>
                  <a:lnTo>
                    <a:pt x="4646" y="8288"/>
                  </a:lnTo>
                  <a:lnTo>
                    <a:pt x="5192" y="8561"/>
                  </a:lnTo>
                  <a:lnTo>
                    <a:pt x="5420" y="8652"/>
                  </a:lnTo>
                  <a:lnTo>
                    <a:pt x="5648" y="8698"/>
                  </a:lnTo>
                  <a:lnTo>
                    <a:pt x="5875" y="8698"/>
                  </a:lnTo>
                  <a:lnTo>
                    <a:pt x="6012" y="8607"/>
                  </a:lnTo>
                  <a:lnTo>
                    <a:pt x="6148" y="8470"/>
                  </a:lnTo>
                  <a:lnTo>
                    <a:pt x="6194" y="8288"/>
                  </a:lnTo>
                  <a:lnTo>
                    <a:pt x="6194" y="8060"/>
                  </a:lnTo>
                  <a:lnTo>
                    <a:pt x="6148" y="7787"/>
                  </a:lnTo>
                  <a:lnTo>
                    <a:pt x="5921" y="7195"/>
                  </a:lnTo>
                  <a:lnTo>
                    <a:pt x="5648" y="6603"/>
                  </a:lnTo>
                  <a:lnTo>
                    <a:pt x="5329" y="5965"/>
                  </a:lnTo>
                  <a:lnTo>
                    <a:pt x="5010" y="5465"/>
                  </a:lnTo>
                  <a:lnTo>
                    <a:pt x="4691" y="5009"/>
                  </a:lnTo>
                  <a:lnTo>
                    <a:pt x="5238" y="5328"/>
                  </a:lnTo>
                  <a:lnTo>
                    <a:pt x="5830" y="5692"/>
                  </a:lnTo>
                  <a:lnTo>
                    <a:pt x="6558" y="6057"/>
                  </a:lnTo>
                  <a:lnTo>
                    <a:pt x="7287" y="6375"/>
                  </a:lnTo>
                  <a:lnTo>
                    <a:pt x="8016" y="6603"/>
                  </a:lnTo>
                  <a:lnTo>
                    <a:pt x="8334" y="6649"/>
                  </a:lnTo>
                  <a:lnTo>
                    <a:pt x="8653" y="6694"/>
                  </a:lnTo>
                  <a:lnTo>
                    <a:pt x="8881" y="6649"/>
                  </a:lnTo>
                  <a:lnTo>
                    <a:pt x="9108" y="6512"/>
                  </a:lnTo>
                  <a:lnTo>
                    <a:pt x="9154" y="6466"/>
                  </a:lnTo>
                  <a:lnTo>
                    <a:pt x="9200" y="6375"/>
                  </a:lnTo>
                  <a:lnTo>
                    <a:pt x="9200" y="6148"/>
                  </a:lnTo>
                  <a:lnTo>
                    <a:pt x="9154" y="5920"/>
                  </a:lnTo>
                  <a:lnTo>
                    <a:pt x="8972" y="5647"/>
                  </a:lnTo>
                  <a:lnTo>
                    <a:pt x="8744" y="5373"/>
                  </a:lnTo>
                  <a:lnTo>
                    <a:pt x="8471" y="5055"/>
                  </a:lnTo>
                  <a:lnTo>
                    <a:pt x="7833" y="4417"/>
                  </a:lnTo>
                  <a:lnTo>
                    <a:pt x="7105" y="3825"/>
                  </a:lnTo>
                  <a:lnTo>
                    <a:pt x="6467" y="3324"/>
                  </a:lnTo>
                  <a:lnTo>
                    <a:pt x="5830" y="2869"/>
                  </a:lnTo>
                  <a:lnTo>
                    <a:pt x="6376" y="3051"/>
                  </a:lnTo>
                  <a:lnTo>
                    <a:pt x="6968" y="3279"/>
                  </a:lnTo>
                  <a:lnTo>
                    <a:pt x="7651" y="3461"/>
                  </a:lnTo>
                  <a:lnTo>
                    <a:pt x="8380" y="3597"/>
                  </a:lnTo>
                  <a:lnTo>
                    <a:pt x="9063" y="3597"/>
                  </a:lnTo>
                  <a:lnTo>
                    <a:pt x="9336" y="3552"/>
                  </a:lnTo>
                  <a:lnTo>
                    <a:pt x="9609" y="3461"/>
                  </a:lnTo>
                  <a:lnTo>
                    <a:pt x="9837" y="3279"/>
                  </a:lnTo>
                  <a:lnTo>
                    <a:pt x="9974" y="3051"/>
                  </a:lnTo>
                  <a:lnTo>
                    <a:pt x="10065" y="2960"/>
                  </a:lnTo>
                  <a:lnTo>
                    <a:pt x="10065" y="2823"/>
                  </a:lnTo>
                  <a:lnTo>
                    <a:pt x="10019" y="2550"/>
                  </a:lnTo>
                  <a:lnTo>
                    <a:pt x="9883" y="2277"/>
                  </a:lnTo>
                  <a:lnTo>
                    <a:pt x="9700" y="2049"/>
                  </a:lnTo>
                  <a:lnTo>
                    <a:pt x="9427" y="1776"/>
                  </a:lnTo>
                  <a:lnTo>
                    <a:pt x="9108" y="1503"/>
                  </a:lnTo>
                  <a:lnTo>
                    <a:pt x="8334" y="1047"/>
                  </a:lnTo>
                  <a:lnTo>
                    <a:pt x="7560" y="638"/>
                  </a:lnTo>
                  <a:lnTo>
                    <a:pt x="6832" y="273"/>
                  </a:lnTo>
                  <a:lnTo>
                    <a:pt x="6148"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8"/>
            <p:cNvSpPr/>
            <p:nvPr/>
          </p:nvSpPr>
          <p:spPr>
            <a:xfrm>
              <a:off x="1387950" y="1306925"/>
              <a:ext cx="44425" cy="102475"/>
            </a:xfrm>
            <a:custGeom>
              <a:avLst/>
              <a:gdLst/>
              <a:ahLst/>
              <a:cxnLst/>
              <a:rect l="l" t="t" r="r" b="b"/>
              <a:pathLst>
                <a:path w="1777" h="4099" extrusionOk="0">
                  <a:moveTo>
                    <a:pt x="137" y="0"/>
                  </a:moveTo>
                  <a:lnTo>
                    <a:pt x="91" y="91"/>
                  </a:lnTo>
                  <a:lnTo>
                    <a:pt x="46" y="137"/>
                  </a:lnTo>
                  <a:lnTo>
                    <a:pt x="0" y="228"/>
                  </a:lnTo>
                  <a:lnTo>
                    <a:pt x="46" y="319"/>
                  </a:lnTo>
                  <a:lnTo>
                    <a:pt x="1230" y="3188"/>
                  </a:lnTo>
                  <a:lnTo>
                    <a:pt x="729" y="3734"/>
                  </a:lnTo>
                  <a:lnTo>
                    <a:pt x="683" y="3780"/>
                  </a:lnTo>
                  <a:lnTo>
                    <a:pt x="638" y="3871"/>
                  </a:lnTo>
                  <a:lnTo>
                    <a:pt x="683" y="3962"/>
                  </a:lnTo>
                  <a:lnTo>
                    <a:pt x="729" y="4007"/>
                  </a:lnTo>
                  <a:lnTo>
                    <a:pt x="774" y="4053"/>
                  </a:lnTo>
                  <a:lnTo>
                    <a:pt x="865" y="4098"/>
                  </a:lnTo>
                  <a:lnTo>
                    <a:pt x="957" y="4053"/>
                  </a:lnTo>
                  <a:lnTo>
                    <a:pt x="1048" y="4007"/>
                  </a:lnTo>
                  <a:lnTo>
                    <a:pt x="1776" y="3279"/>
                  </a:lnTo>
                  <a:lnTo>
                    <a:pt x="456" y="137"/>
                  </a:lnTo>
                  <a:lnTo>
                    <a:pt x="410" y="46"/>
                  </a:lnTo>
                  <a:lnTo>
                    <a:pt x="319"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8"/>
            <p:cNvSpPr/>
            <p:nvPr/>
          </p:nvSpPr>
          <p:spPr>
            <a:xfrm>
              <a:off x="1212625" y="1273900"/>
              <a:ext cx="145750" cy="124125"/>
            </a:xfrm>
            <a:custGeom>
              <a:avLst/>
              <a:gdLst/>
              <a:ahLst/>
              <a:cxnLst/>
              <a:rect l="l" t="t" r="r" b="b"/>
              <a:pathLst>
                <a:path w="5830" h="4965" extrusionOk="0">
                  <a:moveTo>
                    <a:pt x="5101" y="501"/>
                  </a:moveTo>
                  <a:lnTo>
                    <a:pt x="5237" y="1048"/>
                  </a:lnTo>
                  <a:lnTo>
                    <a:pt x="5328" y="1458"/>
                  </a:lnTo>
                  <a:lnTo>
                    <a:pt x="5374" y="1867"/>
                  </a:lnTo>
                  <a:lnTo>
                    <a:pt x="5374" y="2323"/>
                  </a:lnTo>
                  <a:lnTo>
                    <a:pt x="5328" y="2778"/>
                  </a:lnTo>
                  <a:lnTo>
                    <a:pt x="5237" y="3234"/>
                  </a:lnTo>
                  <a:lnTo>
                    <a:pt x="5055" y="3643"/>
                  </a:lnTo>
                  <a:lnTo>
                    <a:pt x="4918" y="3826"/>
                  </a:lnTo>
                  <a:lnTo>
                    <a:pt x="4736" y="3962"/>
                  </a:lnTo>
                  <a:lnTo>
                    <a:pt x="4554" y="4099"/>
                  </a:lnTo>
                  <a:lnTo>
                    <a:pt x="4372" y="4235"/>
                  </a:lnTo>
                  <a:lnTo>
                    <a:pt x="4144" y="4327"/>
                  </a:lnTo>
                  <a:lnTo>
                    <a:pt x="3917" y="4418"/>
                  </a:lnTo>
                  <a:lnTo>
                    <a:pt x="3325" y="4509"/>
                  </a:lnTo>
                  <a:lnTo>
                    <a:pt x="2459" y="4509"/>
                  </a:lnTo>
                  <a:lnTo>
                    <a:pt x="2232" y="4418"/>
                  </a:lnTo>
                  <a:lnTo>
                    <a:pt x="1959" y="4327"/>
                  </a:lnTo>
                  <a:lnTo>
                    <a:pt x="1731" y="4235"/>
                  </a:lnTo>
                  <a:lnTo>
                    <a:pt x="1549" y="4099"/>
                  </a:lnTo>
                  <a:lnTo>
                    <a:pt x="1367" y="3917"/>
                  </a:lnTo>
                  <a:lnTo>
                    <a:pt x="1048" y="3598"/>
                  </a:lnTo>
                  <a:lnTo>
                    <a:pt x="866" y="3188"/>
                  </a:lnTo>
                  <a:lnTo>
                    <a:pt x="683" y="2778"/>
                  </a:lnTo>
                  <a:lnTo>
                    <a:pt x="592" y="2368"/>
                  </a:lnTo>
                  <a:lnTo>
                    <a:pt x="501" y="2004"/>
                  </a:lnTo>
                  <a:lnTo>
                    <a:pt x="456" y="1640"/>
                  </a:lnTo>
                  <a:lnTo>
                    <a:pt x="456" y="1093"/>
                  </a:lnTo>
                  <a:lnTo>
                    <a:pt x="5101" y="501"/>
                  </a:lnTo>
                  <a:close/>
                  <a:moveTo>
                    <a:pt x="5374" y="0"/>
                  </a:moveTo>
                  <a:lnTo>
                    <a:pt x="0" y="683"/>
                  </a:lnTo>
                  <a:lnTo>
                    <a:pt x="0" y="866"/>
                  </a:lnTo>
                  <a:lnTo>
                    <a:pt x="0" y="1275"/>
                  </a:lnTo>
                  <a:lnTo>
                    <a:pt x="0" y="1685"/>
                  </a:lnTo>
                  <a:lnTo>
                    <a:pt x="91" y="2141"/>
                  </a:lnTo>
                  <a:lnTo>
                    <a:pt x="183" y="2687"/>
                  </a:lnTo>
                  <a:lnTo>
                    <a:pt x="365" y="3234"/>
                  </a:lnTo>
                  <a:lnTo>
                    <a:pt x="501" y="3507"/>
                  </a:lnTo>
                  <a:lnTo>
                    <a:pt x="683" y="3780"/>
                  </a:lnTo>
                  <a:lnTo>
                    <a:pt x="820" y="4008"/>
                  </a:lnTo>
                  <a:lnTo>
                    <a:pt x="1048" y="4235"/>
                  </a:lnTo>
                  <a:lnTo>
                    <a:pt x="1458" y="4554"/>
                  </a:lnTo>
                  <a:lnTo>
                    <a:pt x="1913" y="4782"/>
                  </a:lnTo>
                  <a:lnTo>
                    <a:pt x="2414" y="4919"/>
                  </a:lnTo>
                  <a:lnTo>
                    <a:pt x="3006" y="4964"/>
                  </a:lnTo>
                  <a:lnTo>
                    <a:pt x="3370" y="4964"/>
                  </a:lnTo>
                  <a:lnTo>
                    <a:pt x="3735" y="4919"/>
                  </a:lnTo>
                  <a:lnTo>
                    <a:pt x="4053" y="4827"/>
                  </a:lnTo>
                  <a:lnTo>
                    <a:pt x="4326" y="4736"/>
                  </a:lnTo>
                  <a:lnTo>
                    <a:pt x="4600" y="4600"/>
                  </a:lnTo>
                  <a:lnTo>
                    <a:pt x="4827" y="4463"/>
                  </a:lnTo>
                  <a:lnTo>
                    <a:pt x="5055" y="4281"/>
                  </a:lnTo>
                  <a:lnTo>
                    <a:pt x="5237" y="4099"/>
                  </a:lnTo>
                  <a:lnTo>
                    <a:pt x="5419" y="3871"/>
                  </a:lnTo>
                  <a:lnTo>
                    <a:pt x="5556" y="3598"/>
                  </a:lnTo>
                  <a:lnTo>
                    <a:pt x="5693" y="3279"/>
                  </a:lnTo>
                  <a:lnTo>
                    <a:pt x="5738" y="3006"/>
                  </a:lnTo>
                  <a:lnTo>
                    <a:pt x="5784" y="2687"/>
                  </a:lnTo>
                  <a:lnTo>
                    <a:pt x="5829" y="2095"/>
                  </a:lnTo>
                  <a:lnTo>
                    <a:pt x="5784" y="1503"/>
                  </a:lnTo>
                  <a:lnTo>
                    <a:pt x="5693" y="1002"/>
                  </a:lnTo>
                  <a:lnTo>
                    <a:pt x="5602" y="592"/>
                  </a:lnTo>
                  <a:lnTo>
                    <a:pt x="5465" y="183"/>
                  </a:lnTo>
                  <a:lnTo>
                    <a:pt x="5374"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8"/>
            <p:cNvSpPr/>
            <p:nvPr/>
          </p:nvSpPr>
          <p:spPr>
            <a:xfrm>
              <a:off x="1406150" y="1245425"/>
              <a:ext cx="144625" cy="124125"/>
            </a:xfrm>
            <a:custGeom>
              <a:avLst/>
              <a:gdLst/>
              <a:ahLst/>
              <a:cxnLst/>
              <a:rect l="l" t="t" r="r" b="b"/>
              <a:pathLst>
                <a:path w="5785" h="4965" extrusionOk="0">
                  <a:moveTo>
                    <a:pt x="5101" y="456"/>
                  </a:moveTo>
                  <a:lnTo>
                    <a:pt x="5238" y="1048"/>
                  </a:lnTo>
                  <a:lnTo>
                    <a:pt x="5283" y="1413"/>
                  </a:lnTo>
                  <a:lnTo>
                    <a:pt x="5374" y="1868"/>
                  </a:lnTo>
                  <a:lnTo>
                    <a:pt x="5374" y="2323"/>
                  </a:lnTo>
                  <a:lnTo>
                    <a:pt x="5329" y="2779"/>
                  </a:lnTo>
                  <a:lnTo>
                    <a:pt x="5238" y="3189"/>
                  </a:lnTo>
                  <a:lnTo>
                    <a:pt x="5010" y="3598"/>
                  </a:lnTo>
                  <a:lnTo>
                    <a:pt x="4873" y="3781"/>
                  </a:lnTo>
                  <a:lnTo>
                    <a:pt x="4737" y="3963"/>
                  </a:lnTo>
                  <a:lnTo>
                    <a:pt x="4555" y="4099"/>
                  </a:lnTo>
                  <a:lnTo>
                    <a:pt x="4372" y="4236"/>
                  </a:lnTo>
                  <a:lnTo>
                    <a:pt x="4145" y="4327"/>
                  </a:lnTo>
                  <a:lnTo>
                    <a:pt x="3872" y="4418"/>
                  </a:lnTo>
                  <a:lnTo>
                    <a:pt x="3325" y="4509"/>
                  </a:lnTo>
                  <a:lnTo>
                    <a:pt x="2733" y="4509"/>
                  </a:lnTo>
                  <a:lnTo>
                    <a:pt x="2460" y="4464"/>
                  </a:lnTo>
                  <a:lnTo>
                    <a:pt x="2187" y="4418"/>
                  </a:lnTo>
                  <a:lnTo>
                    <a:pt x="1959" y="4327"/>
                  </a:lnTo>
                  <a:lnTo>
                    <a:pt x="1731" y="4236"/>
                  </a:lnTo>
                  <a:lnTo>
                    <a:pt x="1504" y="4099"/>
                  </a:lnTo>
                  <a:lnTo>
                    <a:pt x="1321" y="3917"/>
                  </a:lnTo>
                  <a:lnTo>
                    <a:pt x="1048" y="3553"/>
                  </a:lnTo>
                  <a:lnTo>
                    <a:pt x="821" y="3189"/>
                  </a:lnTo>
                  <a:lnTo>
                    <a:pt x="684" y="2779"/>
                  </a:lnTo>
                  <a:lnTo>
                    <a:pt x="547" y="2369"/>
                  </a:lnTo>
                  <a:lnTo>
                    <a:pt x="456" y="1959"/>
                  </a:lnTo>
                  <a:lnTo>
                    <a:pt x="456" y="1595"/>
                  </a:lnTo>
                  <a:lnTo>
                    <a:pt x="411" y="1048"/>
                  </a:lnTo>
                  <a:lnTo>
                    <a:pt x="5101" y="456"/>
                  </a:lnTo>
                  <a:close/>
                  <a:moveTo>
                    <a:pt x="5374" y="1"/>
                  </a:moveTo>
                  <a:lnTo>
                    <a:pt x="1" y="684"/>
                  </a:lnTo>
                  <a:lnTo>
                    <a:pt x="1" y="866"/>
                  </a:lnTo>
                  <a:lnTo>
                    <a:pt x="1" y="1276"/>
                  </a:lnTo>
                  <a:lnTo>
                    <a:pt x="1" y="1640"/>
                  </a:lnTo>
                  <a:lnTo>
                    <a:pt x="46" y="2141"/>
                  </a:lnTo>
                  <a:lnTo>
                    <a:pt x="183" y="2688"/>
                  </a:lnTo>
                  <a:lnTo>
                    <a:pt x="365" y="3234"/>
                  </a:lnTo>
                  <a:lnTo>
                    <a:pt x="502" y="3507"/>
                  </a:lnTo>
                  <a:lnTo>
                    <a:pt x="638" y="3735"/>
                  </a:lnTo>
                  <a:lnTo>
                    <a:pt x="821" y="4008"/>
                  </a:lnTo>
                  <a:lnTo>
                    <a:pt x="1048" y="4236"/>
                  </a:lnTo>
                  <a:lnTo>
                    <a:pt x="1413" y="4555"/>
                  </a:lnTo>
                  <a:lnTo>
                    <a:pt x="1868" y="4782"/>
                  </a:lnTo>
                  <a:lnTo>
                    <a:pt x="2414" y="4919"/>
                  </a:lnTo>
                  <a:lnTo>
                    <a:pt x="2961" y="4965"/>
                  </a:lnTo>
                  <a:lnTo>
                    <a:pt x="3371" y="4965"/>
                  </a:lnTo>
                  <a:lnTo>
                    <a:pt x="3689" y="4919"/>
                  </a:lnTo>
                  <a:lnTo>
                    <a:pt x="4008" y="4828"/>
                  </a:lnTo>
                  <a:lnTo>
                    <a:pt x="4327" y="4737"/>
                  </a:lnTo>
                  <a:lnTo>
                    <a:pt x="4600" y="4600"/>
                  </a:lnTo>
                  <a:lnTo>
                    <a:pt x="4828" y="4464"/>
                  </a:lnTo>
                  <a:lnTo>
                    <a:pt x="5056" y="4282"/>
                  </a:lnTo>
                  <a:lnTo>
                    <a:pt x="5238" y="4054"/>
                  </a:lnTo>
                  <a:lnTo>
                    <a:pt x="5374" y="3826"/>
                  </a:lnTo>
                  <a:lnTo>
                    <a:pt x="5556" y="3553"/>
                  </a:lnTo>
                  <a:lnTo>
                    <a:pt x="5648" y="3280"/>
                  </a:lnTo>
                  <a:lnTo>
                    <a:pt x="5739" y="3006"/>
                  </a:lnTo>
                  <a:lnTo>
                    <a:pt x="5784" y="2688"/>
                  </a:lnTo>
                  <a:lnTo>
                    <a:pt x="5784" y="2096"/>
                  </a:lnTo>
                  <a:lnTo>
                    <a:pt x="5739" y="1504"/>
                  </a:lnTo>
                  <a:lnTo>
                    <a:pt x="5648" y="1003"/>
                  </a:lnTo>
                  <a:lnTo>
                    <a:pt x="5556" y="593"/>
                  </a:lnTo>
                  <a:lnTo>
                    <a:pt x="5420" y="183"/>
                  </a:lnTo>
                  <a:lnTo>
                    <a:pt x="5374"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8"/>
            <p:cNvSpPr/>
            <p:nvPr/>
          </p:nvSpPr>
          <p:spPr>
            <a:xfrm>
              <a:off x="1342400" y="1273900"/>
              <a:ext cx="74025" cy="20525"/>
            </a:xfrm>
            <a:custGeom>
              <a:avLst/>
              <a:gdLst/>
              <a:ahLst/>
              <a:cxnLst/>
              <a:rect l="l" t="t" r="r" b="b"/>
              <a:pathLst>
                <a:path w="2961" h="821" extrusionOk="0">
                  <a:moveTo>
                    <a:pt x="2733" y="0"/>
                  </a:moveTo>
                  <a:lnTo>
                    <a:pt x="183" y="365"/>
                  </a:lnTo>
                  <a:lnTo>
                    <a:pt x="137" y="410"/>
                  </a:lnTo>
                  <a:lnTo>
                    <a:pt x="46" y="456"/>
                  </a:lnTo>
                  <a:lnTo>
                    <a:pt x="1" y="547"/>
                  </a:lnTo>
                  <a:lnTo>
                    <a:pt x="1" y="638"/>
                  </a:lnTo>
                  <a:lnTo>
                    <a:pt x="46" y="683"/>
                  </a:lnTo>
                  <a:lnTo>
                    <a:pt x="92" y="775"/>
                  </a:lnTo>
                  <a:lnTo>
                    <a:pt x="228" y="820"/>
                  </a:lnTo>
                  <a:lnTo>
                    <a:pt x="274" y="820"/>
                  </a:lnTo>
                  <a:lnTo>
                    <a:pt x="2779" y="410"/>
                  </a:lnTo>
                  <a:lnTo>
                    <a:pt x="2870" y="365"/>
                  </a:lnTo>
                  <a:lnTo>
                    <a:pt x="2915" y="319"/>
                  </a:lnTo>
                  <a:lnTo>
                    <a:pt x="2961" y="228"/>
                  </a:lnTo>
                  <a:lnTo>
                    <a:pt x="2961" y="183"/>
                  </a:lnTo>
                  <a:lnTo>
                    <a:pt x="2915" y="91"/>
                  </a:lnTo>
                  <a:lnTo>
                    <a:pt x="287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8"/>
            <p:cNvSpPr/>
            <p:nvPr/>
          </p:nvSpPr>
          <p:spPr>
            <a:xfrm>
              <a:off x="1535950" y="1255675"/>
              <a:ext cx="44425" cy="15975"/>
            </a:xfrm>
            <a:custGeom>
              <a:avLst/>
              <a:gdLst/>
              <a:ahLst/>
              <a:cxnLst/>
              <a:rect l="l" t="t" r="r" b="b"/>
              <a:pathLst>
                <a:path w="1777" h="639" extrusionOk="0">
                  <a:moveTo>
                    <a:pt x="137" y="1"/>
                  </a:moveTo>
                  <a:lnTo>
                    <a:pt x="91" y="46"/>
                  </a:lnTo>
                  <a:lnTo>
                    <a:pt x="0" y="92"/>
                  </a:lnTo>
                  <a:lnTo>
                    <a:pt x="0" y="183"/>
                  </a:lnTo>
                  <a:lnTo>
                    <a:pt x="0" y="274"/>
                  </a:lnTo>
                  <a:lnTo>
                    <a:pt x="46" y="320"/>
                  </a:lnTo>
                  <a:lnTo>
                    <a:pt x="91" y="411"/>
                  </a:lnTo>
                  <a:lnTo>
                    <a:pt x="182" y="411"/>
                  </a:lnTo>
                  <a:lnTo>
                    <a:pt x="1503" y="638"/>
                  </a:lnTo>
                  <a:lnTo>
                    <a:pt x="1548" y="638"/>
                  </a:lnTo>
                  <a:lnTo>
                    <a:pt x="1685" y="593"/>
                  </a:lnTo>
                  <a:lnTo>
                    <a:pt x="1731" y="547"/>
                  </a:lnTo>
                  <a:lnTo>
                    <a:pt x="1776" y="456"/>
                  </a:lnTo>
                  <a:lnTo>
                    <a:pt x="1776" y="365"/>
                  </a:lnTo>
                  <a:lnTo>
                    <a:pt x="1731" y="320"/>
                  </a:lnTo>
                  <a:lnTo>
                    <a:pt x="1685" y="229"/>
                  </a:lnTo>
                  <a:lnTo>
                    <a:pt x="1594" y="229"/>
                  </a:lnTo>
                  <a:lnTo>
                    <a:pt x="228"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8"/>
            <p:cNvSpPr/>
            <p:nvPr/>
          </p:nvSpPr>
          <p:spPr>
            <a:xfrm>
              <a:off x="1128375" y="1296675"/>
              <a:ext cx="95650" cy="21650"/>
            </a:xfrm>
            <a:custGeom>
              <a:avLst/>
              <a:gdLst/>
              <a:ahLst/>
              <a:cxnLst/>
              <a:rect l="l" t="t" r="r" b="b"/>
              <a:pathLst>
                <a:path w="3826" h="866" extrusionOk="0">
                  <a:moveTo>
                    <a:pt x="3553" y="0"/>
                  </a:moveTo>
                  <a:lnTo>
                    <a:pt x="228" y="410"/>
                  </a:lnTo>
                  <a:lnTo>
                    <a:pt x="137" y="456"/>
                  </a:lnTo>
                  <a:lnTo>
                    <a:pt x="46" y="501"/>
                  </a:lnTo>
                  <a:lnTo>
                    <a:pt x="46" y="592"/>
                  </a:lnTo>
                  <a:lnTo>
                    <a:pt x="1" y="638"/>
                  </a:lnTo>
                  <a:lnTo>
                    <a:pt x="46" y="729"/>
                  </a:lnTo>
                  <a:lnTo>
                    <a:pt x="92" y="774"/>
                  </a:lnTo>
                  <a:lnTo>
                    <a:pt x="183" y="820"/>
                  </a:lnTo>
                  <a:lnTo>
                    <a:pt x="228" y="865"/>
                  </a:lnTo>
                  <a:lnTo>
                    <a:pt x="274" y="865"/>
                  </a:lnTo>
                  <a:lnTo>
                    <a:pt x="3598" y="456"/>
                  </a:lnTo>
                  <a:lnTo>
                    <a:pt x="3689" y="410"/>
                  </a:lnTo>
                  <a:lnTo>
                    <a:pt x="3780" y="364"/>
                  </a:lnTo>
                  <a:lnTo>
                    <a:pt x="3780" y="273"/>
                  </a:lnTo>
                  <a:lnTo>
                    <a:pt x="3826" y="228"/>
                  </a:lnTo>
                  <a:lnTo>
                    <a:pt x="3780" y="137"/>
                  </a:lnTo>
                  <a:lnTo>
                    <a:pt x="3735" y="46"/>
                  </a:lnTo>
                  <a:lnTo>
                    <a:pt x="3644"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8"/>
            <p:cNvSpPr/>
            <p:nvPr/>
          </p:nvSpPr>
          <p:spPr>
            <a:xfrm>
              <a:off x="1250200" y="2362250"/>
              <a:ext cx="398475" cy="69475"/>
            </a:xfrm>
            <a:custGeom>
              <a:avLst/>
              <a:gdLst/>
              <a:ahLst/>
              <a:cxnLst/>
              <a:rect l="l" t="t" r="r" b="b"/>
              <a:pathLst>
                <a:path w="15939" h="2779" extrusionOk="0">
                  <a:moveTo>
                    <a:pt x="7696" y="1"/>
                  </a:moveTo>
                  <a:lnTo>
                    <a:pt x="6785" y="46"/>
                  </a:lnTo>
                  <a:lnTo>
                    <a:pt x="5920" y="137"/>
                  </a:lnTo>
                  <a:lnTo>
                    <a:pt x="5100" y="228"/>
                  </a:lnTo>
                  <a:lnTo>
                    <a:pt x="4326" y="410"/>
                  </a:lnTo>
                  <a:lnTo>
                    <a:pt x="3643" y="593"/>
                  </a:lnTo>
                  <a:lnTo>
                    <a:pt x="3006" y="820"/>
                  </a:lnTo>
                  <a:lnTo>
                    <a:pt x="2414" y="1048"/>
                  </a:lnTo>
                  <a:lnTo>
                    <a:pt x="1913" y="1276"/>
                  </a:lnTo>
                  <a:lnTo>
                    <a:pt x="1093" y="1777"/>
                  </a:lnTo>
                  <a:lnTo>
                    <a:pt x="501" y="2186"/>
                  </a:lnTo>
                  <a:lnTo>
                    <a:pt x="137" y="2460"/>
                  </a:lnTo>
                  <a:lnTo>
                    <a:pt x="0" y="2551"/>
                  </a:lnTo>
                  <a:lnTo>
                    <a:pt x="182" y="2687"/>
                  </a:lnTo>
                  <a:lnTo>
                    <a:pt x="501" y="2733"/>
                  </a:lnTo>
                  <a:lnTo>
                    <a:pt x="911" y="2778"/>
                  </a:lnTo>
                  <a:lnTo>
                    <a:pt x="2004" y="2778"/>
                  </a:lnTo>
                  <a:lnTo>
                    <a:pt x="2732" y="2733"/>
                  </a:lnTo>
                  <a:lnTo>
                    <a:pt x="4190" y="2596"/>
                  </a:lnTo>
                  <a:lnTo>
                    <a:pt x="6239" y="2369"/>
                  </a:lnTo>
                  <a:lnTo>
                    <a:pt x="7559" y="2232"/>
                  </a:lnTo>
                  <a:lnTo>
                    <a:pt x="8880" y="2232"/>
                  </a:lnTo>
                  <a:lnTo>
                    <a:pt x="10474" y="2277"/>
                  </a:lnTo>
                  <a:lnTo>
                    <a:pt x="12022" y="2414"/>
                  </a:lnTo>
                  <a:lnTo>
                    <a:pt x="13115" y="2505"/>
                  </a:lnTo>
                  <a:lnTo>
                    <a:pt x="13662" y="2551"/>
                  </a:lnTo>
                  <a:lnTo>
                    <a:pt x="14208" y="2596"/>
                  </a:lnTo>
                  <a:lnTo>
                    <a:pt x="14663" y="2551"/>
                  </a:lnTo>
                  <a:lnTo>
                    <a:pt x="15073" y="2505"/>
                  </a:lnTo>
                  <a:lnTo>
                    <a:pt x="15483" y="2460"/>
                  </a:lnTo>
                  <a:lnTo>
                    <a:pt x="15938" y="2323"/>
                  </a:lnTo>
                  <a:lnTo>
                    <a:pt x="15483" y="2004"/>
                  </a:lnTo>
                  <a:lnTo>
                    <a:pt x="15028" y="1685"/>
                  </a:lnTo>
                  <a:lnTo>
                    <a:pt x="14572" y="1458"/>
                  </a:lnTo>
                  <a:lnTo>
                    <a:pt x="14071" y="1230"/>
                  </a:lnTo>
                  <a:lnTo>
                    <a:pt x="13070" y="820"/>
                  </a:lnTo>
                  <a:lnTo>
                    <a:pt x="12068" y="501"/>
                  </a:lnTo>
                  <a:lnTo>
                    <a:pt x="11020" y="274"/>
                  </a:lnTo>
                  <a:lnTo>
                    <a:pt x="9927" y="137"/>
                  </a:lnTo>
                  <a:lnTo>
                    <a:pt x="8834" y="46"/>
                  </a:lnTo>
                  <a:lnTo>
                    <a:pt x="774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8"/>
            <p:cNvSpPr/>
            <p:nvPr/>
          </p:nvSpPr>
          <p:spPr>
            <a:xfrm>
              <a:off x="2155250" y="673950"/>
              <a:ext cx="777600" cy="969975"/>
            </a:xfrm>
            <a:custGeom>
              <a:avLst/>
              <a:gdLst/>
              <a:ahLst/>
              <a:cxnLst/>
              <a:rect l="l" t="t" r="r" b="b"/>
              <a:pathLst>
                <a:path w="31104" h="38799" extrusionOk="0">
                  <a:moveTo>
                    <a:pt x="14072" y="0"/>
                  </a:moveTo>
                  <a:lnTo>
                    <a:pt x="13252" y="91"/>
                  </a:lnTo>
                  <a:lnTo>
                    <a:pt x="12478" y="228"/>
                  </a:lnTo>
                  <a:lnTo>
                    <a:pt x="11704" y="364"/>
                  </a:lnTo>
                  <a:lnTo>
                    <a:pt x="10930" y="592"/>
                  </a:lnTo>
                  <a:lnTo>
                    <a:pt x="10201" y="865"/>
                  </a:lnTo>
                  <a:lnTo>
                    <a:pt x="9473" y="1138"/>
                  </a:lnTo>
                  <a:lnTo>
                    <a:pt x="8790" y="1503"/>
                  </a:lnTo>
                  <a:lnTo>
                    <a:pt x="8106" y="1867"/>
                  </a:lnTo>
                  <a:lnTo>
                    <a:pt x="7469" y="2322"/>
                  </a:lnTo>
                  <a:lnTo>
                    <a:pt x="6831" y="2778"/>
                  </a:lnTo>
                  <a:lnTo>
                    <a:pt x="6194" y="3279"/>
                  </a:lnTo>
                  <a:lnTo>
                    <a:pt x="5647" y="3825"/>
                  </a:lnTo>
                  <a:lnTo>
                    <a:pt x="5055" y="4417"/>
                  </a:lnTo>
                  <a:lnTo>
                    <a:pt x="4509" y="5009"/>
                  </a:lnTo>
                  <a:lnTo>
                    <a:pt x="4008" y="5647"/>
                  </a:lnTo>
                  <a:lnTo>
                    <a:pt x="3507" y="6330"/>
                  </a:lnTo>
                  <a:lnTo>
                    <a:pt x="3052" y="7013"/>
                  </a:lnTo>
                  <a:lnTo>
                    <a:pt x="2642" y="7787"/>
                  </a:lnTo>
                  <a:lnTo>
                    <a:pt x="2232" y="8516"/>
                  </a:lnTo>
                  <a:lnTo>
                    <a:pt x="1868" y="9290"/>
                  </a:lnTo>
                  <a:lnTo>
                    <a:pt x="1549" y="10109"/>
                  </a:lnTo>
                  <a:lnTo>
                    <a:pt x="1230" y="10929"/>
                  </a:lnTo>
                  <a:lnTo>
                    <a:pt x="957" y="11794"/>
                  </a:lnTo>
                  <a:lnTo>
                    <a:pt x="729" y="12660"/>
                  </a:lnTo>
                  <a:lnTo>
                    <a:pt x="502" y="13570"/>
                  </a:lnTo>
                  <a:lnTo>
                    <a:pt x="320" y="14481"/>
                  </a:lnTo>
                  <a:lnTo>
                    <a:pt x="183" y="15392"/>
                  </a:lnTo>
                  <a:lnTo>
                    <a:pt x="92" y="16348"/>
                  </a:lnTo>
                  <a:lnTo>
                    <a:pt x="46" y="17304"/>
                  </a:lnTo>
                  <a:lnTo>
                    <a:pt x="1" y="18261"/>
                  </a:lnTo>
                  <a:lnTo>
                    <a:pt x="46" y="19262"/>
                  </a:lnTo>
                  <a:lnTo>
                    <a:pt x="92" y="20219"/>
                  </a:lnTo>
                  <a:lnTo>
                    <a:pt x="183" y="21221"/>
                  </a:lnTo>
                  <a:lnTo>
                    <a:pt x="320" y="22222"/>
                  </a:lnTo>
                  <a:lnTo>
                    <a:pt x="502" y="23179"/>
                  </a:lnTo>
                  <a:lnTo>
                    <a:pt x="729" y="24135"/>
                  </a:lnTo>
                  <a:lnTo>
                    <a:pt x="957" y="25091"/>
                  </a:lnTo>
                  <a:lnTo>
                    <a:pt x="1230" y="26002"/>
                  </a:lnTo>
                  <a:lnTo>
                    <a:pt x="1549" y="26867"/>
                  </a:lnTo>
                  <a:lnTo>
                    <a:pt x="1913" y="27778"/>
                  </a:lnTo>
                  <a:lnTo>
                    <a:pt x="2278" y="28598"/>
                  </a:lnTo>
                  <a:lnTo>
                    <a:pt x="2687" y="29417"/>
                  </a:lnTo>
                  <a:lnTo>
                    <a:pt x="3143" y="30192"/>
                  </a:lnTo>
                  <a:lnTo>
                    <a:pt x="3598" y="30966"/>
                  </a:lnTo>
                  <a:lnTo>
                    <a:pt x="4099" y="31694"/>
                  </a:lnTo>
                  <a:lnTo>
                    <a:pt x="4600" y="32423"/>
                  </a:lnTo>
                  <a:lnTo>
                    <a:pt x="5147" y="33106"/>
                  </a:lnTo>
                  <a:lnTo>
                    <a:pt x="5739" y="33744"/>
                  </a:lnTo>
                  <a:lnTo>
                    <a:pt x="6331" y="34336"/>
                  </a:lnTo>
                  <a:lnTo>
                    <a:pt x="6922" y="34927"/>
                  </a:lnTo>
                  <a:lnTo>
                    <a:pt x="7560" y="35474"/>
                  </a:lnTo>
                  <a:lnTo>
                    <a:pt x="8198" y="35975"/>
                  </a:lnTo>
                  <a:lnTo>
                    <a:pt x="8881" y="36430"/>
                  </a:lnTo>
                  <a:lnTo>
                    <a:pt x="9564" y="36886"/>
                  </a:lnTo>
                  <a:lnTo>
                    <a:pt x="10247" y="37250"/>
                  </a:lnTo>
                  <a:lnTo>
                    <a:pt x="10975" y="37614"/>
                  </a:lnTo>
                  <a:lnTo>
                    <a:pt x="11704" y="37887"/>
                  </a:lnTo>
                  <a:lnTo>
                    <a:pt x="12433" y="38161"/>
                  </a:lnTo>
                  <a:lnTo>
                    <a:pt x="13161" y="38388"/>
                  </a:lnTo>
                  <a:lnTo>
                    <a:pt x="13935" y="38571"/>
                  </a:lnTo>
                  <a:lnTo>
                    <a:pt x="14709" y="38707"/>
                  </a:lnTo>
                  <a:lnTo>
                    <a:pt x="15484" y="38753"/>
                  </a:lnTo>
                  <a:lnTo>
                    <a:pt x="16258" y="38798"/>
                  </a:lnTo>
                  <a:lnTo>
                    <a:pt x="17077" y="38798"/>
                  </a:lnTo>
                  <a:lnTo>
                    <a:pt x="17852" y="38707"/>
                  </a:lnTo>
                  <a:lnTo>
                    <a:pt x="18626" y="38616"/>
                  </a:lnTo>
                  <a:lnTo>
                    <a:pt x="19400" y="38434"/>
                  </a:lnTo>
                  <a:lnTo>
                    <a:pt x="20174" y="38206"/>
                  </a:lnTo>
                  <a:lnTo>
                    <a:pt x="20903" y="37979"/>
                  </a:lnTo>
                  <a:lnTo>
                    <a:pt x="21631" y="37660"/>
                  </a:lnTo>
                  <a:lnTo>
                    <a:pt x="22314" y="37295"/>
                  </a:lnTo>
                  <a:lnTo>
                    <a:pt x="22997" y="36931"/>
                  </a:lnTo>
                  <a:lnTo>
                    <a:pt x="23635" y="36476"/>
                  </a:lnTo>
                  <a:lnTo>
                    <a:pt x="24272" y="36020"/>
                  </a:lnTo>
                  <a:lnTo>
                    <a:pt x="24910" y="35519"/>
                  </a:lnTo>
                  <a:lnTo>
                    <a:pt x="25502" y="34973"/>
                  </a:lnTo>
                  <a:lnTo>
                    <a:pt x="26048" y="34381"/>
                  </a:lnTo>
                  <a:lnTo>
                    <a:pt x="26595" y="33789"/>
                  </a:lnTo>
                  <a:lnTo>
                    <a:pt x="27096" y="33152"/>
                  </a:lnTo>
                  <a:lnTo>
                    <a:pt x="27597" y="32468"/>
                  </a:lnTo>
                  <a:lnTo>
                    <a:pt x="28052" y="31785"/>
                  </a:lnTo>
                  <a:lnTo>
                    <a:pt x="28462" y="31057"/>
                  </a:lnTo>
                  <a:lnTo>
                    <a:pt x="28872" y="30283"/>
                  </a:lnTo>
                  <a:lnTo>
                    <a:pt x="29236" y="29508"/>
                  </a:lnTo>
                  <a:lnTo>
                    <a:pt x="29555" y="28689"/>
                  </a:lnTo>
                  <a:lnTo>
                    <a:pt x="29874" y="27869"/>
                  </a:lnTo>
                  <a:lnTo>
                    <a:pt x="30147" y="27004"/>
                  </a:lnTo>
                  <a:lnTo>
                    <a:pt x="30374" y="26139"/>
                  </a:lnTo>
                  <a:lnTo>
                    <a:pt x="30602" y="25228"/>
                  </a:lnTo>
                  <a:lnTo>
                    <a:pt x="30784" y="24317"/>
                  </a:lnTo>
                  <a:lnTo>
                    <a:pt x="30921" y="23406"/>
                  </a:lnTo>
                  <a:lnTo>
                    <a:pt x="31012" y="22450"/>
                  </a:lnTo>
                  <a:lnTo>
                    <a:pt x="31058" y="21494"/>
                  </a:lnTo>
                  <a:lnTo>
                    <a:pt x="31103" y="20538"/>
                  </a:lnTo>
                  <a:lnTo>
                    <a:pt x="31058" y="19581"/>
                  </a:lnTo>
                  <a:lnTo>
                    <a:pt x="31012" y="18579"/>
                  </a:lnTo>
                  <a:lnTo>
                    <a:pt x="30921" y="17578"/>
                  </a:lnTo>
                  <a:lnTo>
                    <a:pt x="30784" y="16576"/>
                  </a:lnTo>
                  <a:lnTo>
                    <a:pt x="30602" y="15619"/>
                  </a:lnTo>
                  <a:lnTo>
                    <a:pt x="30374" y="14663"/>
                  </a:lnTo>
                  <a:lnTo>
                    <a:pt x="30147" y="13707"/>
                  </a:lnTo>
                  <a:lnTo>
                    <a:pt x="29874" y="12796"/>
                  </a:lnTo>
                  <a:lnTo>
                    <a:pt x="29555" y="11931"/>
                  </a:lnTo>
                  <a:lnTo>
                    <a:pt x="29191" y="11066"/>
                  </a:lnTo>
                  <a:lnTo>
                    <a:pt x="28826" y="10200"/>
                  </a:lnTo>
                  <a:lnTo>
                    <a:pt x="28416" y="9381"/>
                  </a:lnTo>
                  <a:lnTo>
                    <a:pt x="27961" y="8607"/>
                  </a:lnTo>
                  <a:lnTo>
                    <a:pt x="27506" y="7833"/>
                  </a:lnTo>
                  <a:lnTo>
                    <a:pt x="27005" y="7104"/>
                  </a:lnTo>
                  <a:lnTo>
                    <a:pt x="26504" y="6375"/>
                  </a:lnTo>
                  <a:lnTo>
                    <a:pt x="25957" y="5692"/>
                  </a:lnTo>
                  <a:lnTo>
                    <a:pt x="25365" y="5055"/>
                  </a:lnTo>
                  <a:lnTo>
                    <a:pt x="24819" y="4463"/>
                  </a:lnTo>
                  <a:lnTo>
                    <a:pt x="24181" y="3871"/>
                  </a:lnTo>
                  <a:lnTo>
                    <a:pt x="23544" y="3324"/>
                  </a:lnTo>
                  <a:lnTo>
                    <a:pt x="22906" y="2823"/>
                  </a:lnTo>
                  <a:lnTo>
                    <a:pt x="22223" y="2368"/>
                  </a:lnTo>
                  <a:lnTo>
                    <a:pt x="21540" y="1958"/>
                  </a:lnTo>
                  <a:lnTo>
                    <a:pt x="20857" y="1548"/>
                  </a:lnTo>
                  <a:lnTo>
                    <a:pt x="20128" y="1184"/>
                  </a:lnTo>
                  <a:lnTo>
                    <a:pt x="19400" y="911"/>
                  </a:lnTo>
                  <a:lnTo>
                    <a:pt x="18671" y="638"/>
                  </a:lnTo>
                  <a:lnTo>
                    <a:pt x="17943" y="410"/>
                  </a:lnTo>
                  <a:lnTo>
                    <a:pt x="17169" y="228"/>
                  </a:lnTo>
                  <a:lnTo>
                    <a:pt x="16394" y="91"/>
                  </a:lnTo>
                  <a:lnTo>
                    <a:pt x="15620" y="46"/>
                  </a:lnTo>
                  <a:lnTo>
                    <a:pt x="14846"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8"/>
            <p:cNvSpPr/>
            <p:nvPr/>
          </p:nvSpPr>
          <p:spPr>
            <a:xfrm>
              <a:off x="2155250" y="673950"/>
              <a:ext cx="777600" cy="969975"/>
            </a:xfrm>
            <a:custGeom>
              <a:avLst/>
              <a:gdLst/>
              <a:ahLst/>
              <a:cxnLst/>
              <a:rect l="l" t="t" r="r" b="b"/>
              <a:pathLst>
                <a:path w="31104" h="38799" fill="none" extrusionOk="0">
                  <a:moveTo>
                    <a:pt x="30921" y="17578"/>
                  </a:moveTo>
                  <a:lnTo>
                    <a:pt x="30921" y="17578"/>
                  </a:lnTo>
                  <a:lnTo>
                    <a:pt x="31012" y="18579"/>
                  </a:lnTo>
                  <a:lnTo>
                    <a:pt x="31058" y="19581"/>
                  </a:lnTo>
                  <a:lnTo>
                    <a:pt x="31103" y="20538"/>
                  </a:lnTo>
                  <a:lnTo>
                    <a:pt x="31058" y="21494"/>
                  </a:lnTo>
                  <a:lnTo>
                    <a:pt x="31012" y="22450"/>
                  </a:lnTo>
                  <a:lnTo>
                    <a:pt x="30921" y="23406"/>
                  </a:lnTo>
                  <a:lnTo>
                    <a:pt x="30784" y="24317"/>
                  </a:lnTo>
                  <a:lnTo>
                    <a:pt x="30602" y="25228"/>
                  </a:lnTo>
                  <a:lnTo>
                    <a:pt x="30374" y="26139"/>
                  </a:lnTo>
                  <a:lnTo>
                    <a:pt x="30147" y="27004"/>
                  </a:lnTo>
                  <a:lnTo>
                    <a:pt x="29874" y="27869"/>
                  </a:lnTo>
                  <a:lnTo>
                    <a:pt x="29555" y="28689"/>
                  </a:lnTo>
                  <a:lnTo>
                    <a:pt x="29236" y="29508"/>
                  </a:lnTo>
                  <a:lnTo>
                    <a:pt x="28872" y="30283"/>
                  </a:lnTo>
                  <a:lnTo>
                    <a:pt x="28462" y="31057"/>
                  </a:lnTo>
                  <a:lnTo>
                    <a:pt x="28052" y="31785"/>
                  </a:lnTo>
                  <a:lnTo>
                    <a:pt x="27597" y="32468"/>
                  </a:lnTo>
                  <a:lnTo>
                    <a:pt x="27096" y="33152"/>
                  </a:lnTo>
                  <a:lnTo>
                    <a:pt x="26595" y="33789"/>
                  </a:lnTo>
                  <a:lnTo>
                    <a:pt x="26048" y="34381"/>
                  </a:lnTo>
                  <a:lnTo>
                    <a:pt x="25502" y="34973"/>
                  </a:lnTo>
                  <a:lnTo>
                    <a:pt x="24910" y="35519"/>
                  </a:lnTo>
                  <a:lnTo>
                    <a:pt x="24272" y="36020"/>
                  </a:lnTo>
                  <a:lnTo>
                    <a:pt x="23635" y="36476"/>
                  </a:lnTo>
                  <a:lnTo>
                    <a:pt x="22997" y="36931"/>
                  </a:lnTo>
                  <a:lnTo>
                    <a:pt x="22314" y="37295"/>
                  </a:lnTo>
                  <a:lnTo>
                    <a:pt x="21631" y="37660"/>
                  </a:lnTo>
                  <a:lnTo>
                    <a:pt x="20903" y="37979"/>
                  </a:lnTo>
                  <a:lnTo>
                    <a:pt x="20174" y="38206"/>
                  </a:lnTo>
                  <a:lnTo>
                    <a:pt x="19400" y="38434"/>
                  </a:lnTo>
                  <a:lnTo>
                    <a:pt x="18626" y="38616"/>
                  </a:lnTo>
                  <a:lnTo>
                    <a:pt x="17852" y="38707"/>
                  </a:lnTo>
                  <a:lnTo>
                    <a:pt x="17852" y="38707"/>
                  </a:lnTo>
                  <a:lnTo>
                    <a:pt x="17077" y="38798"/>
                  </a:lnTo>
                  <a:lnTo>
                    <a:pt x="16258" y="38798"/>
                  </a:lnTo>
                  <a:lnTo>
                    <a:pt x="15484" y="38753"/>
                  </a:lnTo>
                  <a:lnTo>
                    <a:pt x="14709" y="38707"/>
                  </a:lnTo>
                  <a:lnTo>
                    <a:pt x="13935" y="38571"/>
                  </a:lnTo>
                  <a:lnTo>
                    <a:pt x="13161" y="38388"/>
                  </a:lnTo>
                  <a:lnTo>
                    <a:pt x="12433" y="38161"/>
                  </a:lnTo>
                  <a:lnTo>
                    <a:pt x="11704" y="37887"/>
                  </a:lnTo>
                  <a:lnTo>
                    <a:pt x="10975" y="37614"/>
                  </a:lnTo>
                  <a:lnTo>
                    <a:pt x="10247" y="37250"/>
                  </a:lnTo>
                  <a:lnTo>
                    <a:pt x="9564" y="36886"/>
                  </a:lnTo>
                  <a:lnTo>
                    <a:pt x="8881" y="36430"/>
                  </a:lnTo>
                  <a:lnTo>
                    <a:pt x="8198" y="35975"/>
                  </a:lnTo>
                  <a:lnTo>
                    <a:pt x="7560" y="35474"/>
                  </a:lnTo>
                  <a:lnTo>
                    <a:pt x="6922" y="34927"/>
                  </a:lnTo>
                  <a:lnTo>
                    <a:pt x="6331" y="34336"/>
                  </a:lnTo>
                  <a:lnTo>
                    <a:pt x="5739" y="33744"/>
                  </a:lnTo>
                  <a:lnTo>
                    <a:pt x="5147" y="33106"/>
                  </a:lnTo>
                  <a:lnTo>
                    <a:pt x="4600" y="32423"/>
                  </a:lnTo>
                  <a:lnTo>
                    <a:pt x="4099" y="31694"/>
                  </a:lnTo>
                  <a:lnTo>
                    <a:pt x="3598" y="30966"/>
                  </a:lnTo>
                  <a:lnTo>
                    <a:pt x="3143" y="30192"/>
                  </a:lnTo>
                  <a:lnTo>
                    <a:pt x="2687" y="29417"/>
                  </a:lnTo>
                  <a:lnTo>
                    <a:pt x="2278" y="28598"/>
                  </a:lnTo>
                  <a:lnTo>
                    <a:pt x="1913" y="27778"/>
                  </a:lnTo>
                  <a:lnTo>
                    <a:pt x="1549" y="26867"/>
                  </a:lnTo>
                  <a:lnTo>
                    <a:pt x="1230" y="26002"/>
                  </a:lnTo>
                  <a:lnTo>
                    <a:pt x="957" y="25091"/>
                  </a:lnTo>
                  <a:lnTo>
                    <a:pt x="729" y="24135"/>
                  </a:lnTo>
                  <a:lnTo>
                    <a:pt x="502" y="23179"/>
                  </a:lnTo>
                  <a:lnTo>
                    <a:pt x="320" y="22222"/>
                  </a:lnTo>
                  <a:lnTo>
                    <a:pt x="183" y="21221"/>
                  </a:lnTo>
                  <a:lnTo>
                    <a:pt x="183" y="21221"/>
                  </a:lnTo>
                  <a:lnTo>
                    <a:pt x="92" y="20219"/>
                  </a:lnTo>
                  <a:lnTo>
                    <a:pt x="46" y="19262"/>
                  </a:lnTo>
                  <a:lnTo>
                    <a:pt x="1" y="18261"/>
                  </a:lnTo>
                  <a:lnTo>
                    <a:pt x="46" y="17304"/>
                  </a:lnTo>
                  <a:lnTo>
                    <a:pt x="92" y="16348"/>
                  </a:lnTo>
                  <a:lnTo>
                    <a:pt x="183" y="15392"/>
                  </a:lnTo>
                  <a:lnTo>
                    <a:pt x="320" y="14481"/>
                  </a:lnTo>
                  <a:lnTo>
                    <a:pt x="502" y="13570"/>
                  </a:lnTo>
                  <a:lnTo>
                    <a:pt x="729" y="12660"/>
                  </a:lnTo>
                  <a:lnTo>
                    <a:pt x="957" y="11794"/>
                  </a:lnTo>
                  <a:lnTo>
                    <a:pt x="1230" y="10929"/>
                  </a:lnTo>
                  <a:lnTo>
                    <a:pt x="1549" y="10109"/>
                  </a:lnTo>
                  <a:lnTo>
                    <a:pt x="1868" y="9290"/>
                  </a:lnTo>
                  <a:lnTo>
                    <a:pt x="2232" y="8516"/>
                  </a:lnTo>
                  <a:lnTo>
                    <a:pt x="2642" y="7787"/>
                  </a:lnTo>
                  <a:lnTo>
                    <a:pt x="3052" y="7013"/>
                  </a:lnTo>
                  <a:lnTo>
                    <a:pt x="3507" y="6330"/>
                  </a:lnTo>
                  <a:lnTo>
                    <a:pt x="4008" y="5647"/>
                  </a:lnTo>
                  <a:lnTo>
                    <a:pt x="4509" y="5009"/>
                  </a:lnTo>
                  <a:lnTo>
                    <a:pt x="5055" y="4417"/>
                  </a:lnTo>
                  <a:lnTo>
                    <a:pt x="5647" y="3825"/>
                  </a:lnTo>
                  <a:lnTo>
                    <a:pt x="6194" y="3279"/>
                  </a:lnTo>
                  <a:lnTo>
                    <a:pt x="6831" y="2778"/>
                  </a:lnTo>
                  <a:lnTo>
                    <a:pt x="7469" y="2322"/>
                  </a:lnTo>
                  <a:lnTo>
                    <a:pt x="8106" y="1867"/>
                  </a:lnTo>
                  <a:lnTo>
                    <a:pt x="8790" y="1503"/>
                  </a:lnTo>
                  <a:lnTo>
                    <a:pt x="9473" y="1138"/>
                  </a:lnTo>
                  <a:lnTo>
                    <a:pt x="10201" y="865"/>
                  </a:lnTo>
                  <a:lnTo>
                    <a:pt x="10930" y="592"/>
                  </a:lnTo>
                  <a:lnTo>
                    <a:pt x="11704" y="364"/>
                  </a:lnTo>
                  <a:lnTo>
                    <a:pt x="12478" y="228"/>
                  </a:lnTo>
                  <a:lnTo>
                    <a:pt x="13252" y="91"/>
                  </a:lnTo>
                  <a:lnTo>
                    <a:pt x="13252" y="91"/>
                  </a:lnTo>
                  <a:lnTo>
                    <a:pt x="14072" y="0"/>
                  </a:lnTo>
                  <a:lnTo>
                    <a:pt x="14846" y="0"/>
                  </a:lnTo>
                  <a:lnTo>
                    <a:pt x="15620" y="46"/>
                  </a:lnTo>
                  <a:lnTo>
                    <a:pt x="16394" y="91"/>
                  </a:lnTo>
                  <a:lnTo>
                    <a:pt x="17169" y="228"/>
                  </a:lnTo>
                  <a:lnTo>
                    <a:pt x="17943" y="410"/>
                  </a:lnTo>
                  <a:lnTo>
                    <a:pt x="18671" y="638"/>
                  </a:lnTo>
                  <a:lnTo>
                    <a:pt x="19400" y="911"/>
                  </a:lnTo>
                  <a:lnTo>
                    <a:pt x="20128" y="1184"/>
                  </a:lnTo>
                  <a:lnTo>
                    <a:pt x="20857" y="1548"/>
                  </a:lnTo>
                  <a:lnTo>
                    <a:pt x="21540" y="1958"/>
                  </a:lnTo>
                  <a:lnTo>
                    <a:pt x="22223" y="2368"/>
                  </a:lnTo>
                  <a:lnTo>
                    <a:pt x="22906" y="2823"/>
                  </a:lnTo>
                  <a:lnTo>
                    <a:pt x="23544" y="3324"/>
                  </a:lnTo>
                  <a:lnTo>
                    <a:pt x="24181" y="3871"/>
                  </a:lnTo>
                  <a:lnTo>
                    <a:pt x="24819" y="4463"/>
                  </a:lnTo>
                  <a:lnTo>
                    <a:pt x="25365" y="5055"/>
                  </a:lnTo>
                  <a:lnTo>
                    <a:pt x="25957" y="5692"/>
                  </a:lnTo>
                  <a:lnTo>
                    <a:pt x="26504" y="6375"/>
                  </a:lnTo>
                  <a:lnTo>
                    <a:pt x="27005" y="7104"/>
                  </a:lnTo>
                  <a:lnTo>
                    <a:pt x="27506" y="7833"/>
                  </a:lnTo>
                  <a:lnTo>
                    <a:pt x="27961" y="8607"/>
                  </a:lnTo>
                  <a:lnTo>
                    <a:pt x="28416" y="9381"/>
                  </a:lnTo>
                  <a:lnTo>
                    <a:pt x="28826" y="10200"/>
                  </a:lnTo>
                  <a:lnTo>
                    <a:pt x="29191" y="11066"/>
                  </a:lnTo>
                  <a:lnTo>
                    <a:pt x="29555" y="11931"/>
                  </a:lnTo>
                  <a:lnTo>
                    <a:pt x="29874" y="12796"/>
                  </a:lnTo>
                  <a:lnTo>
                    <a:pt x="30147" y="13707"/>
                  </a:lnTo>
                  <a:lnTo>
                    <a:pt x="30374" y="14663"/>
                  </a:lnTo>
                  <a:lnTo>
                    <a:pt x="30602" y="15619"/>
                  </a:lnTo>
                  <a:lnTo>
                    <a:pt x="30784" y="16576"/>
                  </a:lnTo>
                  <a:lnTo>
                    <a:pt x="30921" y="175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8"/>
            <p:cNvSpPr/>
            <p:nvPr/>
          </p:nvSpPr>
          <p:spPr>
            <a:xfrm>
              <a:off x="2206475" y="737700"/>
              <a:ext cx="675125" cy="842475"/>
            </a:xfrm>
            <a:custGeom>
              <a:avLst/>
              <a:gdLst/>
              <a:ahLst/>
              <a:cxnLst/>
              <a:rect l="l" t="t" r="r" b="b"/>
              <a:pathLst>
                <a:path w="27005" h="33699" extrusionOk="0">
                  <a:moveTo>
                    <a:pt x="12205" y="0"/>
                  </a:moveTo>
                  <a:lnTo>
                    <a:pt x="11522" y="91"/>
                  </a:lnTo>
                  <a:lnTo>
                    <a:pt x="10839" y="182"/>
                  </a:lnTo>
                  <a:lnTo>
                    <a:pt x="10156" y="319"/>
                  </a:lnTo>
                  <a:lnTo>
                    <a:pt x="9518" y="501"/>
                  </a:lnTo>
                  <a:lnTo>
                    <a:pt x="8881" y="729"/>
                  </a:lnTo>
                  <a:lnTo>
                    <a:pt x="8243" y="1002"/>
                  </a:lnTo>
                  <a:lnTo>
                    <a:pt x="7651" y="1275"/>
                  </a:lnTo>
                  <a:lnTo>
                    <a:pt x="7059" y="1639"/>
                  </a:lnTo>
                  <a:lnTo>
                    <a:pt x="6467" y="2004"/>
                  </a:lnTo>
                  <a:lnTo>
                    <a:pt x="5921" y="2414"/>
                  </a:lnTo>
                  <a:lnTo>
                    <a:pt x="5374" y="2869"/>
                  </a:lnTo>
                  <a:lnTo>
                    <a:pt x="4873" y="3324"/>
                  </a:lnTo>
                  <a:lnTo>
                    <a:pt x="4373" y="3825"/>
                  </a:lnTo>
                  <a:lnTo>
                    <a:pt x="3917" y="4372"/>
                  </a:lnTo>
                  <a:lnTo>
                    <a:pt x="3462" y="4918"/>
                  </a:lnTo>
                  <a:lnTo>
                    <a:pt x="3052" y="5510"/>
                  </a:lnTo>
                  <a:lnTo>
                    <a:pt x="2642" y="6102"/>
                  </a:lnTo>
                  <a:lnTo>
                    <a:pt x="2278" y="6740"/>
                  </a:lnTo>
                  <a:lnTo>
                    <a:pt x="1959" y="7423"/>
                  </a:lnTo>
                  <a:lnTo>
                    <a:pt x="1640" y="8060"/>
                  </a:lnTo>
                  <a:lnTo>
                    <a:pt x="1322" y="8789"/>
                  </a:lnTo>
                  <a:lnTo>
                    <a:pt x="1048" y="9518"/>
                  </a:lnTo>
                  <a:lnTo>
                    <a:pt x="821" y="10246"/>
                  </a:lnTo>
                  <a:lnTo>
                    <a:pt x="593" y="11020"/>
                  </a:lnTo>
                  <a:lnTo>
                    <a:pt x="411" y="11794"/>
                  </a:lnTo>
                  <a:lnTo>
                    <a:pt x="274" y="12569"/>
                  </a:lnTo>
                  <a:lnTo>
                    <a:pt x="183" y="13388"/>
                  </a:lnTo>
                  <a:lnTo>
                    <a:pt x="92" y="14208"/>
                  </a:lnTo>
                  <a:lnTo>
                    <a:pt x="46" y="15028"/>
                  </a:lnTo>
                  <a:lnTo>
                    <a:pt x="1" y="15847"/>
                  </a:lnTo>
                  <a:lnTo>
                    <a:pt x="46" y="16712"/>
                  </a:lnTo>
                  <a:lnTo>
                    <a:pt x="92" y="17578"/>
                  </a:lnTo>
                  <a:lnTo>
                    <a:pt x="138" y="18443"/>
                  </a:lnTo>
                  <a:lnTo>
                    <a:pt x="274" y="19308"/>
                  </a:lnTo>
                  <a:lnTo>
                    <a:pt x="411" y="20128"/>
                  </a:lnTo>
                  <a:lnTo>
                    <a:pt x="638" y="20993"/>
                  </a:lnTo>
                  <a:lnTo>
                    <a:pt x="821" y="21767"/>
                  </a:lnTo>
                  <a:lnTo>
                    <a:pt x="1094" y="22587"/>
                  </a:lnTo>
                  <a:lnTo>
                    <a:pt x="1367" y="23361"/>
                  </a:lnTo>
                  <a:lnTo>
                    <a:pt x="1640" y="24090"/>
                  </a:lnTo>
                  <a:lnTo>
                    <a:pt x="2005" y="24864"/>
                  </a:lnTo>
                  <a:lnTo>
                    <a:pt x="2323" y="25547"/>
                  </a:lnTo>
                  <a:lnTo>
                    <a:pt x="2733" y="26230"/>
                  </a:lnTo>
                  <a:lnTo>
                    <a:pt x="3143" y="26913"/>
                  </a:lnTo>
                  <a:lnTo>
                    <a:pt x="3553" y="27550"/>
                  </a:lnTo>
                  <a:lnTo>
                    <a:pt x="4008" y="28142"/>
                  </a:lnTo>
                  <a:lnTo>
                    <a:pt x="4464" y="28734"/>
                  </a:lnTo>
                  <a:lnTo>
                    <a:pt x="4965" y="29326"/>
                  </a:lnTo>
                  <a:lnTo>
                    <a:pt x="5465" y="29827"/>
                  </a:lnTo>
                  <a:lnTo>
                    <a:pt x="6012" y="30328"/>
                  </a:lnTo>
                  <a:lnTo>
                    <a:pt x="6558" y="30829"/>
                  </a:lnTo>
                  <a:lnTo>
                    <a:pt x="7105" y="31239"/>
                  </a:lnTo>
                  <a:lnTo>
                    <a:pt x="7697" y="31649"/>
                  </a:lnTo>
                  <a:lnTo>
                    <a:pt x="8289" y="32013"/>
                  </a:lnTo>
                  <a:lnTo>
                    <a:pt x="8881" y="32377"/>
                  </a:lnTo>
                  <a:lnTo>
                    <a:pt x="9518" y="32651"/>
                  </a:lnTo>
                  <a:lnTo>
                    <a:pt x="10156" y="32924"/>
                  </a:lnTo>
                  <a:lnTo>
                    <a:pt x="10793" y="33152"/>
                  </a:lnTo>
                  <a:lnTo>
                    <a:pt x="11431" y="33334"/>
                  </a:lnTo>
                  <a:lnTo>
                    <a:pt x="12114" y="33516"/>
                  </a:lnTo>
                  <a:lnTo>
                    <a:pt x="12752" y="33607"/>
                  </a:lnTo>
                  <a:lnTo>
                    <a:pt x="13435" y="33698"/>
                  </a:lnTo>
                  <a:lnTo>
                    <a:pt x="14801" y="33698"/>
                  </a:lnTo>
                  <a:lnTo>
                    <a:pt x="15484" y="33653"/>
                  </a:lnTo>
                  <a:lnTo>
                    <a:pt x="16167" y="33516"/>
                  </a:lnTo>
                  <a:lnTo>
                    <a:pt x="16850" y="33379"/>
                  </a:lnTo>
                  <a:lnTo>
                    <a:pt x="17487" y="33197"/>
                  </a:lnTo>
                  <a:lnTo>
                    <a:pt x="18171" y="32969"/>
                  </a:lnTo>
                  <a:lnTo>
                    <a:pt x="18763" y="32696"/>
                  </a:lnTo>
                  <a:lnTo>
                    <a:pt x="19400" y="32423"/>
                  </a:lnTo>
                  <a:lnTo>
                    <a:pt x="19947" y="32059"/>
                  </a:lnTo>
                  <a:lnTo>
                    <a:pt x="20539" y="31694"/>
                  </a:lnTo>
                  <a:lnTo>
                    <a:pt x="21085" y="31285"/>
                  </a:lnTo>
                  <a:lnTo>
                    <a:pt x="21631" y="30875"/>
                  </a:lnTo>
                  <a:lnTo>
                    <a:pt x="22132" y="30374"/>
                  </a:lnTo>
                  <a:lnTo>
                    <a:pt x="22633" y="29873"/>
                  </a:lnTo>
                  <a:lnTo>
                    <a:pt x="23089" y="29372"/>
                  </a:lnTo>
                  <a:lnTo>
                    <a:pt x="23544" y="28780"/>
                  </a:lnTo>
                  <a:lnTo>
                    <a:pt x="23954" y="28188"/>
                  </a:lnTo>
                  <a:lnTo>
                    <a:pt x="24364" y="27596"/>
                  </a:lnTo>
                  <a:lnTo>
                    <a:pt x="24728" y="26958"/>
                  </a:lnTo>
                  <a:lnTo>
                    <a:pt x="25092" y="26321"/>
                  </a:lnTo>
                  <a:lnTo>
                    <a:pt x="25411" y="25638"/>
                  </a:lnTo>
                  <a:lnTo>
                    <a:pt x="25684" y="24909"/>
                  </a:lnTo>
                  <a:lnTo>
                    <a:pt x="25958" y="24181"/>
                  </a:lnTo>
                  <a:lnTo>
                    <a:pt x="26185" y="23452"/>
                  </a:lnTo>
                  <a:lnTo>
                    <a:pt x="26413" y="22678"/>
                  </a:lnTo>
                  <a:lnTo>
                    <a:pt x="26595" y="21904"/>
                  </a:lnTo>
                  <a:lnTo>
                    <a:pt x="26732" y="21130"/>
                  </a:lnTo>
                  <a:lnTo>
                    <a:pt x="26868" y="20310"/>
                  </a:lnTo>
                  <a:lnTo>
                    <a:pt x="26914" y="19490"/>
                  </a:lnTo>
                  <a:lnTo>
                    <a:pt x="27005" y="18671"/>
                  </a:lnTo>
                  <a:lnTo>
                    <a:pt x="27005" y="17851"/>
                  </a:lnTo>
                  <a:lnTo>
                    <a:pt x="27005" y="16986"/>
                  </a:lnTo>
                  <a:lnTo>
                    <a:pt x="26959" y="16120"/>
                  </a:lnTo>
                  <a:lnTo>
                    <a:pt x="26868" y="15255"/>
                  </a:lnTo>
                  <a:lnTo>
                    <a:pt x="26732" y="14390"/>
                  </a:lnTo>
                  <a:lnTo>
                    <a:pt x="26595" y="13570"/>
                  </a:lnTo>
                  <a:lnTo>
                    <a:pt x="26413" y="12751"/>
                  </a:lnTo>
                  <a:lnTo>
                    <a:pt x="26185" y="11931"/>
                  </a:lnTo>
                  <a:lnTo>
                    <a:pt x="25958" y="11111"/>
                  </a:lnTo>
                  <a:lnTo>
                    <a:pt x="25639" y="10337"/>
                  </a:lnTo>
                  <a:lnTo>
                    <a:pt x="25366" y="9609"/>
                  </a:lnTo>
                  <a:lnTo>
                    <a:pt x="25047" y="8880"/>
                  </a:lnTo>
                  <a:lnTo>
                    <a:pt x="24682" y="8151"/>
                  </a:lnTo>
                  <a:lnTo>
                    <a:pt x="24273" y="7468"/>
                  </a:lnTo>
                  <a:lnTo>
                    <a:pt x="23908" y="6785"/>
                  </a:lnTo>
                  <a:lnTo>
                    <a:pt x="23453" y="6148"/>
                  </a:lnTo>
                  <a:lnTo>
                    <a:pt x="22998" y="5556"/>
                  </a:lnTo>
                  <a:lnTo>
                    <a:pt x="22542" y="4964"/>
                  </a:lnTo>
                  <a:lnTo>
                    <a:pt x="22041" y="4417"/>
                  </a:lnTo>
                  <a:lnTo>
                    <a:pt x="21540" y="3871"/>
                  </a:lnTo>
                  <a:lnTo>
                    <a:pt x="20994" y="3370"/>
                  </a:lnTo>
                  <a:lnTo>
                    <a:pt x="20447" y="2915"/>
                  </a:lnTo>
                  <a:lnTo>
                    <a:pt x="19901" y="2459"/>
                  </a:lnTo>
                  <a:lnTo>
                    <a:pt x="19309" y="2049"/>
                  </a:lnTo>
                  <a:lnTo>
                    <a:pt x="18717" y="1685"/>
                  </a:lnTo>
                  <a:lnTo>
                    <a:pt x="18125" y="1321"/>
                  </a:lnTo>
                  <a:lnTo>
                    <a:pt x="17487" y="1047"/>
                  </a:lnTo>
                  <a:lnTo>
                    <a:pt x="16850" y="774"/>
                  </a:lnTo>
                  <a:lnTo>
                    <a:pt x="16212" y="547"/>
                  </a:lnTo>
                  <a:lnTo>
                    <a:pt x="15575" y="364"/>
                  </a:lnTo>
                  <a:lnTo>
                    <a:pt x="14892" y="182"/>
                  </a:lnTo>
                  <a:lnTo>
                    <a:pt x="14254" y="91"/>
                  </a:lnTo>
                  <a:lnTo>
                    <a:pt x="13571" y="0"/>
                  </a:lnTo>
                  <a:close/>
                </a:path>
              </a:pathLst>
            </a:custGeom>
            <a:solidFill>
              <a:srgbClr val="C8E2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8"/>
            <p:cNvSpPr/>
            <p:nvPr/>
          </p:nvSpPr>
          <p:spPr>
            <a:xfrm>
              <a:off x="2206475" y="737700"/>
              <a:ext cx="675125" cy="842475"/>
            </a:xfrm>
            <a:custGeom>
              <a:avLst/>
              <a:gdLst/>
              <a:ahLst/>
              <a:cxnLst/>
              <a:rect l="l" t="t" r="r" b="b"/>
              <a:pathLst>
                <a:path w="27005" h="33699" fill="none" extrusionOk="0">
                  <a:moveTo>
                    <a:pt x="26868" y="15255"/>
                  </a:moveTo>
                  <a:lnTo>
                    <a:pt x="26868" y="15255"/>
                  </a:lnTo>
                  <a:lnTo>
                    <a:pt x="26959" y="16120"/>
                  </a:lnTo>
                  <a:lnTo>
                    <a:pt x="27005" y="16986"/>
                  </a:lnTo>
                  <a:lnTo>
                    <a:pt x="27005" y="17851"/>
                  </a:lnTo>
                  <a:lnTo>
                    <a:pt x="27005" y="18671"/>
                  </a:lnTo>
                  <a:lnTo>
                    <a:pt x="26914" y="19490"/>
                  </a:lnTo>
                  <a:lnTo>
                    <a:pt x="26868" y="20310"/>
                  </a:lnTo>
                  <a:lnTo>
                    <a:pt x="26732" y="21130"/>
                  </a:lnTo>
                  <a:lnTo>
                    <a:pt x="26595" y="21904"/>
                  </a:lnTo>
                  <a:lnTo>
                    <a:pt x="26413" y="22678"/>
                  </a:lnTo>
                  <a:lnTo>
                    <a:pt x="26185" y="23452"/>
                  </a:lnTo>
                  <a:lnTo>
                    <a:pt x="25958" y="24181"/>
                  </a:lnTo>
                  <a:lnTo>
                    <a:pt x="25684" y="24909"/>
                  </a:lnTo>
                  <a:lnTo>
                    <a:pt x="25411" y="25638"/>
                  </a:lnTo>
                  <a:lnTo>
                    <a:pt x="25092" y="26321"/>
                  </a:lnTo>
                  <a:lnTo>
                    <a:pt x="24728" y="26958"/>
                  </a:lnTo>
                  <a:lnTo>
                    <a:pt x="24364" y="27596"/>
                  </a:lnTo>
                  <a:lnTo>
                    <a:pt x="23954" y="28188"/>
                  </a:lnTo>
                  <a:lnTo>
                    <a:pt x="23544" y="28780"/>
                  </a:lnTo>
                  <a:lnTo>
                    <a:pt x="23089" y="29372"/>
                  </a:lnTo>
                  <a:lnTo>
                    <a:pt x="22633" y="29873"/>
                  </a:lnTo>
                  <a:lnTo>
                    <a:pt x="22132" y="30374"/>
                  </a:lnTo>
                  <a:lnTo>
                    <a:pt x="21631" y="30875"/>
                  </a:lnTo>
                  <a:lnTo>
                    <a:pt x="21085" y="31285"/>
                  </a:lnTo>
                  <a:lnTo>
                    <a:pt x="20539" y="31694"/>
                  </a:lnTo>
                  <a:lnTo>
                    <a:pt x="19947" y="32059"/>
                  </a:lnTo>
                  <a:lnTo>
                    <a:pt x="19400" y="32423"/>
                  </a:lnTo>
                  <a:lnTo>
                    <a:pt x="18763" y="32696"/>
                  </a:lnTo>
                  <a:lnTo>
                    <a:pt x="18171" y="32969"/>
                  </a:lnTo>
                  <a:lnTo>
                    <a:pt x="17487" y="33197"/>
                  </a:lnTo>
                  <a:lnTo>
                    <a:pt x="16850" y="33379"/>
                  </a:lnTo>
                  <a:lnTo>
                    <a:pt x="16167" y="33516"/>
                  </a:lnTo>
                  <a:lnTo>
                    <a:pt x="15484" y="33653"/>
                  </a:lnTo>
                  <a:lnTo>
                    <a:pt x="15484" y="33653"/>
                  </a:lnTo>
                  <a:lnTo>
                    <a:pt x="14801" y="33698"/>
                  </a:lnTo>
                  <a:lnTo>
                    <a:pt x="14118" y="33698"/>
                  </a:lnTo>
                  <a:lnTo>
                    <a:pt x="13435" y="33698"/>
                  </a:lnTo>
                  <a:lnTo>
                    <a:pt x="12752" y="33607"/>
                  </a:lnTo>
                  <a:lnTo>
                    <a:pt x="12114" y="33516"/>
                  </a:lnTo>
                  <a:lnTo>
                    <a:pt x="11431" y="33334"/>
                  </a:lnTo>
                  <a:lnTo>
                    <a:pt x="10793" y="33152"/>
                  </a:lnTo>
                  <a:lnTo>
                    <a:pt x="10156" y="32924"/>
                  </a:lnTo>
                  <a:lnTo>
                    <a:pt x="9518" y="32651"/>
                  </a:lnTo>
                  <a:lnTo>
                    <a:pt x="8881" y="32377"/>
                  </a:lnTo>
                  <a:lnTo>
                    <a:pt x="8289" y="32013"/>
                  </a:lnTo>
                  <a:lnTo>
                    <a:pt x="7697" y="31649"/>
                  </a:lnTo>
                  <a:lnTo>
                    <a:pt x="7105" y="31239"/>
                  </a:lnTo>
                  <a:lnTo>
                    <a:pt x="6558" y="30829"/>
                  </a:lnTo>
                  <a:lnTo>
                    <a:pt x="6012" y="30328"/>
                  </a:lnTo>
                  <a:lnTo>
                    <a:pt x="5465" y="29827"/>
                  </a:lnTo>
                  <a:lnTo>
                    <a:pt x="4965" y="29326"/>
                  </a:lnTo>
                  <a:lnTo>
                    <a:pt x="4464" y="28734"/>
                  </a:lnTo>
                  <a:lnTo>
                    <a:pt x="4008" y="28142"/>
                  </a:lnTo>
                  <a:lnTo>
                    <a:pt x="3553" y="27550"/>
                  </a:lnTo>
                  <a:lnTo>
                    <a:pt x="3143" y="26913"/>
                  </a:lnTo>
                  <a:lnTo>
                    <a:pt x="2733" y="26230"/>
                  </a:lnTo>
                  <a:lnTo>
                    <a:pt x="2323" y="25547"/>
                  </a:lnTo>
                  <a:lnTo>
                    <a:pt x="2005" y="24864"/>
                  </a:lnTo>
                  <a:lnTo>
                    <a:pt x="1640" y="24090"/>
                  </a:lnTo>
                  <a:lnTo>
                    <a:pt x="1367" y="23361"/>
                  </a:lnTo>
                  <a:lnTo>
                    <a:pt x="1094" y="22587"/>
                  </a:lnTo>
                  <a:lnTo>
                    <a:pt x="821" y="21767"/>
                  </a:lnTo>
                  <a:lnTo>
                    <a:pt x="638" y="20993"/>
                  </a:lnTo>
                  <a:lnTo>
                    <a:pt x="411" y="20128"/>
                  </a:lnTo>
                  <a:lnTo>
                    <a:pt x="274" y="19308"/>
                  </a:lnTo>
                  <a:lnTo>
                    <a:pt x="138" y="18443"/>
                  </a:lnTo>
                  <a:lnTo>
                    <a:pt x="138" y="18443"/>
                  </a:lnTo>
                  <a:lnTo>
                    <a:pt x="92" y="17578"/>
                  </a:lnTo>
                  <a:lnTo>
                    <a:pt x="46" y="16712"/>
                  </a:lnTo>
                  <a:lnTo>
                    <a:pt x="1" y="15847"/>
                  </a:lnTo>
                  <a:lnTo>
                    <a:pt x="46" y="15028"/>
                  </a:lnTo>
                  <a:lnTo>
                    <a:pt x="92" y="14208"/>
                  </a:lnTo>
                  <a:lnTo>
                    <a:pt x="183" y="13388"/>
                  </a:lnTo>
                  <a:lnTo>
                    <a:pt x="274" y="12569"/>
                  </a:lnTo>
                  <a:lnTo>
                    <a:pt x="411" y="11794"/>
                  </a:lnTo>
                  <a:lnTo>
                    <a:pt x="593" y="11020"/>
                  </a:lnTo>
                  <a:lnTo>
                    <a:pt x="821" y="10246"/>
                  </a:lnTo>
                  <a:lnTo>
                    <a:pt x="1048" y="9518"/>
                  </a:lnTo>
                  <a:lnTo>
                    <a:pt x="1322" y="8789"/>
                  </a:lnTo>
                  <a:lnTo>
                    <a:pt x="1640" y="8060"/>
                  </a:lnTo>
                  <a:lnTo>
                    <a:pt x="1959" y="7423"/>
                  </a:lnTo>
                  <a:lnTo>
                    <a:pt x="2278" y="6740"/>
                  </a:lnTo>
                  <a:lnTo>
                    <a:pt x="2642" y="6102"/>
                  </a:lnTo>
                  <a:lnTo>
                    <a:pt x="3052" y="5510"/>
                  </a:lnTo>
                  <a:lnTo>
                    <a:pt x="3462" y="4918"/>
                  </a:lnTo>
                  <a:lnTo>
                    <a:pt x="3917" y="4372"/>
                  </a:lnTo>
                  <a:lnTo>
                    <a:pt x="4373" y="3825"/>
                  </a:lnTo>
                  <a:lnTo>
                    <a:pt x="4873" y="3324"/>
                  </a:lnTo>
                  <a:lnTo>
                    <a:pt x="5374" y="2869"/>
                  </a:lnTo>
                  <a:lnTo>
                    <a:pt x="5921" y="2414"/>
                  </a:lnTo>
                  <a:lnTo>
                    <a:pt x="6467" y="2004"/>
                  </a:lnTo>
                  <a:lnTo>
                    <a:pt x="7059" y="1639"/>
                  </a:lnTo>
                  <a:lnTo>
                    <a:pt x="7651" y="1275"/>
                  </a:lnTo>
                  <a:lnTo>
                    <a:pt x="8243" y="1002"/>
                  </a:lnTo>
                  <a:lnTo>
                    <a:pt x="8881" y="729"/>
                  </a:lnTo>
                  <a:lnTo>
                    <a:pt x="9518" y="501"/>
                  </a:lnTo>
                  <a:lnTo>
                    <a:pt x="10156" y="319"/>
                  </a:lnTo>
                  <a:lnTo>
                    <a:pt x="10839" y="182"/>
                  </a:lnTo>
                  <a:lnTo>
                    <a:pt x="11522" y="91"/>
                  </a:lnTo>
                  <a:lnTo>
                    <a:pt x="11522" y="91"/>
                  </a:lnTo>
                  <a:lnTo>
                    <a:pt x="12205" y="0"/>
                  </a:lnTo>
                  <a:lnTo>
                    <a:pt x="12888" y="0"/>
                  </a:lnTo>
                  <a:lnTo>
                    <a:pt x="13571" y="0"/>
                  </a:lnTo>
                  <a:lnTo>
                    <a:pt x="14254" y="91"/>
                  </a:lnTo>
                  <a:lnTo>
                    <a:pt x="14892" y="182"/>
                  </a:lnTo>
                  <a:lnTo>
                    <a:pt x="15575" y="364"/>
                  </a:lnTo>
                  <a:lnTo>
                    <a:pt x="16212" y="547"/>
                  </a:lnTo>
                  <a:lnTo>
                    <a:pt x="16850" y="774"/>
                  </a:lnTo>
                  <a:lnTo>
                    <a:pt x="17487" y="1047"/>
                  </a:lnTo>
                  <a:lnTo>
                    <a:pt x="18125" y="1321"/>
                  </a:lnTo>
                  <a:lnTo>
                    <a:pt x="18717" y="1685"/>
                  </a:lnTo>
                  <a:lnTo>
                    <a:pt x="19309" y="2049"/>
                  </a:lnTo>
                  <a:lnTo>
                    <a:pt x="19901" y="2459"/>
                  </a:lnTo>
                  <a:lnTo>
                    <a:pt x="20447" y="2915"/>
                  </a:lnTo>
                  <a:lnTo>
                    <a:pt x="20994" y="3370"/>
                  </a:lnTo>
                  <a:lnTo>
                    <a:pt x="21540" y="3871"/>
                  </a:lnTo>
                  <a:lnTo>
                    <a:pt x="22041" y="4417"/>
                  </a:lnTo>
                  <a:lnTo>
                    <a:pt x="22542" y="4964"/>
                  </a:lnTo>
                  <a:lnTo>
                    <a:pt x="22998" y="5556"/>
                  </a:lnTo>
                  <a:lnTo>
                    <a:pt x="23453" y="6148"/>
                  </a:lnTo>
                  <a:lnTo>
                    <a:pt x="23908" y="6785"/>
                  </a:lnTo>
                  <a:lnTo>
                    <a:pt x="24273" y="7468"/>
                  </a:lnTo>
                  <a:lnTo>
                    <a:pt x="24682" y="8151"/>
                  </a:lnTo>
                  <a:lnTo>
                    <a:pt x="25047" y="8880"/>
                  </a:lnTo>
                  <a:lnTo>
                    <a:pt x="25366" y="9609"/>
                  </a:lnTo>
                  <a:lnTo>
                    <a:pt x="25639" y="10337"/>
                  </a:lnTo>
                  <a:lnTo>
                    <a:pt x="25958" y="11111"/>
                  </a:lnTo>
                  <a:lnTo>
                    <a:pt x="26185" y="11931"/>
                  </a:lnTo>
                  <a:lnTo>
                    <a:pt x="26413" y="12751"/>
                  </a:lnTo>
                  <a:lnTo>
                    <a:pt x="26595" y="13570"/>
                  </a:lnTo>
                  <a:lnTo>
                    <a:pt x="26732" y="14390"/>
                  </a:lnTo>
                  <a:lnTo>
                    <a:pt x="26868" y="152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8"/>
            <p:cNvSpPr/>
            <p:nvPr/>
          </p:nvSpPr>
          <p:spPr>
            <a:xfrm>
              <a:off x="2206475" y="766150"/>
              <a:ext cx="675125" cy="736600"/>
            </a:xfrm>
            <a:custGeom>
              <a:avLst/>
              <a:gdLst/>
              <a:ahLst/>
              <a:cxnLst/>
              <a:rect l="l" t="t" r="r" b="b"/>
              <a:pathLst>
                <a:path w="27005" h="29464" extrusionOk="0">
                  <a:moveTo>
                    <a:pt x="13936" y="1"/>
                  </a:moveTo>
                  <a:lnTo>
                    <a:pt x="13298" y="46"/>
                  </a:lnTo>
                  <a:lnTo>
                    <a:pt x="12660" y="92"/>
                  </a:lnTo>
                  <a:lnTo>
                    <a:pt x="12023" y="228"/>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3416" y="6239"/>
                  </a:lnTo>
                  <a:lnTo>
                    <a:pt x="2870" y="6968"/>
                  </a:lnTo>
                  <a:lnTo>
                    <a:pt x="2323" y="7742"/>
                  </a:lnTo>
                  <a:lnTo>
                    <a:pt x="1914" y="8562"/>
                  </a:lnTo>
                  <a:lnTo>
                    <a:pt x="1686" y="9108"/>
                  </a:lnTo>
                  <a:lnTo>
                    <a:pt x="1458" y="9700"/>
                  </a:lnTo>
                  <a:lnTo>
                    <a:pt x="1185" y="10839"/>
                  </a:lnTo>
                  <a:lnTo>
                    <a:pt x="638" y="13207"/>
                  </a:lnTo>
                  <a:lnTo>
                    <a:pt x="365" y="14299"/>
                  </a:lnTo>
                  <a:lnTo>
                    <a:pt x="1" y="15438"/>
                  </a:lnTo>
                  <a:lnTo>
                    <a:pt x="92" y="16349"/>
                  </a:lnTo>
                  <a:lnTo>
                    <a:pt x="138" y="17305"/>
                  </a:lnTo>
                  <a:lnTo>
                    <a:pt x="274" y="18261"/>
                  </a:lnTo>
                  <a:lnTo>
                    <a:pt x="456" y="19172"/>
                  </a:lnTo>
                  <a:lnTo>
                    <a:pt x="684" y="20083"/>
                  </a:lnTo>
                  <a:lnTo>
                    <a:pt x="912" y="20948"/>
                  </a:lnTo>
                  <a:lnTo>
                    <a:pt x="1185" y="21813"/>
                  </a:lnTo>
                  <a:lnTo>
                    <a:pt x="1504" y="22678"/>
                  </a:lnTo>
                  <a:lnTo>
                    <a:pt x="1868" y="23453"/>
                  </a:lnTo>
                  <a:lnTo>
                    <a:pt x="2278" y="24272"/>
                  </a:lnTo>
                  <a:lnTo>
                    <a:pt x="2688" y="25001"/>
                  </a:lnTo>
                  <a:lnTo>
                    <a:pt x="3098" y="25729"/>
                  </a:lnTo>
                  <a:lnTo>
                    <a:pt x="3598" y="26458"/>
                  </a:lnTo>
                  <a:lnTo>
                    <a:pt x="4099" y="27141"/>
                  </a:lnTo>
                  <a:lnTo>
                    <a:pt x="4600" y="27779"/>
                  </a:lnTo>
                  <a:lnTo>
                    <a:pt x="5147" y="28371"/>
                  </a:lnTo>
                  <a:lnTo>
                    <a:pt x="5739" y="28917"/>
                  </a:lnTo>
                  <a:lnTo>
                    <a:pt x="6331" y="29464"/>
                  </a:lnTo>
                  <a:lnTo>
                    <a:pt x="6331" y="29464"/>
                  </a:lnTo>
                  <a:lnTo>
                    <a:pt x="6240" y="28872"/>
                  </a:lnTo>
                  <a:lnTo>
                    <a:pt x="6240" y="28280"/>
                  </a:lnTo>
                  <a:lnTo>
                    <a:pt x="6240" y="27688"/>
                  </a:lnTo>
                  <a:lnTo>
                    <a:pt x="6285" y="27096"/>
                  </a:lnTo>
                  <a:lnTo>
                    <a:pt x="6376" y="26549"/>
                  </a:lnTo>
                  <a:lnTo>
                    <a:pt x="6513" y="25957"/>
                  </a:lnTo>
                  <a:lnTo>
                    <a:pt x="6649" y="25365"/>
                  </a:lnTo>
                  <a:lnTo>
                    <a:pt x="6832" y="24819"/>
                  </a:lnTo>
                  <a:lnTo>
                    <a:pt x="7241" y="23862"/>
                  </a:lnTo>
                  <a:lnTo>
                    <a:pt x="6968" y="23544"/>
                  </a:lnTo>
                  <a:lnTo>
                    <a:pt x="6741" y="23225"/>
                  </a:lnTo>
                  <a:lnTo>
                    <a:pt x="6513" y="22815"/>
                  </a:lnTo>
                  <a:lnTo>
                    <a:pt x="6376" y="22451"/>
                  </a:lnTo>
                  <a:lnTo>
                    <a:pt x="6240" y="21904"/>
                  </a:lnTo>
                  <a:lnTo>
                    <a:pt x="6149" y="21358"/>
                  </a:lnTo>
                  <a:lnTo>
                    <a:pt x="5966" y="20128"/>
                  </a:lnTo>
                  <a:lnTo>
                    <a:pt x="5875" y="18808"/>
                  </a:lnTo>
                  <a:lnTo>
                    <a:pt x="5830" y="17442"/>
                  </a:lnTo>
                  <a:lnTo>
                    <a:pt x="5465" y="17305"/>
                  </a:lnTo>
                  <a:lnTo>
                    <a:pt x="5192" y="17123"/>
                  </a:lnTo>
                  <a:lnTo>
                    <a:pt x="4873" y="16850"/>
                  </a:lnTo>
                  <a:lnTo>
                    <a:pt x="4646" y="16531"/>
                  </a:lnTo>
                  <a:lnTo>
                    <a:pt x="4418" y="16121"/>
                  </a:lnTo>
                  <a:lnTo>
                    <a:pt x="4236" y="15711"/>
                  </a:lnTo>
                  <a:lnTo>
                    <a:pt x="4099" y="15301"/>
                  </a:lnTo>
                  <a:lnTo>
                    <a:pt x="4008" y="14846"/>
                  </a:lnTo>
                  <a:lnTo>
                    <a:pt x="3917" y="14436"/>
                  </a:lnTo>
                  <a:lnTo>
                    <a:pt x="3872" y="14026"/>
                  </a:lnTo>
                  <a:lnTo>
                    <a:pt x="3917" y="13616"/>
                  </a:lnTo>
                  <a:lnTo>
                    <a:pt x="3917" y="13252"/>
                  </a:lnTo>
                  <a:lnTo>
                    <a:pt x="4008" y="12933"/>
                  </a:lnTo>
                  <a:lnTo>
                    <a:pt x="4145" y="12660"/>
                  </a:lnTo>
                  <a:lnTo>
                    <a:pt x="4282" y="12478"/>
                  </a:lnTo>
                  <a:lnTo>
                    <a:pt x="4464" y="12296"/>
                  </a:lnTo>
                  <a:lnTo>
                    <a:pt x="4919" y="12159"/>
                  </a:lnTo>
                  <a:lnTo>
                    <a:pt x="5329" y="12068"/>
                  </a:lnTo>
                  <a:lnTo>
                    <a:pt x="5693" y="12114"/>
                  </a:lnTo>
                  <a:lnTo>
                    <a:pt x="6012" y="12159"/>
                  </a:lnTo>
                  <a:lnTo>
                    <a:pt x="6012" y="11658"/>
                  </a:lnTo>
                  <a:lnTo>
                    <a:pt x="5830" y="11704"/>
                  </a:lnTo>
                  <a:lnTo>
                    <a:pt x="5648" y="11704"/>
                  </a:lnTo>
                  <a:lnTo>
                    <a:pt x="5557" y="11567"/>
                  </a:lnTo>
                  <a:lnTo>
                    <a:pt x="5557" y="11476"/>
                  </a:lnTo>
                  <a:lnTo>
                    <a:pt x="5602" y="11385"/>
                  </a:lnTo>
                  <a:lnTo>
                    <a:pt x="5648" y="11339"/>
                  </a:lnTo>
                  <a:lnTo>
                    <a:pt x="5693" y="11294"/>
                  </a:lnTo>
                  <a:lnTo>
                    <a:pt x="6057" y="11203"/>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3089" y="10520"/>
                  </a:lnTo>
                  <a:lnTo>
                    <a:pt x="23453" y="10474"/>
                  </a:lnTo>
                  <a:lnTo>
                    <a:pt x="23544" y="10520"/>
                  </a:lnTo>
                  <a:lnTo>
                    <a:pt x="23635" y="10565"/>
                  </a:lnTo>
                  <a:lnTo>
                    <a:pt x="23681" y="10611"/>
                  </a:lnTo>
                  <a:lnTo>
                    <a:pt x="23681" y="10702"/>
                  </a:lnTo>
                  <a:lnTo>
                    <a:pt x="23681" y="10793"/>
                  </a:lnTo>
                  <a:lnTo>
                    <a:pt x="23635" y="10839"/>
                  </a:lnTo>
                  <a:lnTo>
                    <a:pt x="23544" y="10884"/>
                  </a:lnTo>
                  <a:lnTo>
                    <a:pt x="23498" y="10930"/>
                  </a:lnTo>
                  <a:lnTo>
                    <a:pt x="23180" y="10930"/>
                  </a:lnTo>
                  <a:lnTo>
                    <a:pt x="23271" y="11385"/>
                  </a:lnTo>
                  <a:lnTo>
                    <a:pt x="23590" y="11157"/>
                  </a:lnTo>
                  <a:lnTo>
                    <a:pt x="23817" y="11066"/>
                  </a:lnTo>
                  <a:lnTo>
                    <a:pt x="24090" y="10975"/>
                  </a:lnTo>
                  <a:lnTo>
                    <a:pt x="24364" y="10930"/>
                  </a:lnTo>
                  <a:lnTo>
                    <a:pt x="24682" y="10930"/>
                  </a:lnTo>
                  <a:lnTo>
                    <a:pt x="25001" y="11021"/>
                  </a:lnTo>
                  <a:lnTo>
                    <a:pt x="25366" y="11157"/>
                  </a:lnTo>
                  <a:lnTo>
                    <a:pt x="25593" y="11294"/>
                  </a:lnTo>
                  <a:lnTo>
                    <a:pt x="25730" y="11476"/>
                  </a:lnTo>
                  <a:lnTo>
                    <a:pt x="25866" y="11749"/>
                  </a:lnTo>
                  <a:lnTo>
                    <a:pt x="25958" y="12068"/>
                  </a:lnTo>
                  <a:lnTo>
                    <a:pt x="26003" y="12432"/>
                  </a:lnTo>
                  <a:lnTo>
                    <a:pt x="26049" y="12797"/>
                  </a:lnTo>
                  <a:lnTo>
                    <a:pt x="26003" y="13207"/>
                  </a:lnTo>
                  <a:lnTo>
                    <a:pt x="25958" y="13662"/>
                  </a:lnTo>
                  <a:lnTo>
                    <a:pt x="25866" y="14163"/>
                  </a:lnTo>
                  <a:lnTo>
                    <a:pt x="25684" y="14664"/>
                  </a:lnTo>
                  <a:lnTo>
                    <a:pt x="25502" y="15119"/>
                  </a:lnTo>
                  <a:lnTo>
                    <a:pt x="25229" y="15529"/>
                  </a:lnTo>
                  <a:lnTo>
                    <a:pt x="24956" y="15893"/>
                  </a:lnTo>
                  <a:lnTo>
                    <a:pt x="24591" y="16121"/>
                  </a:lnTo>
                  <a:lnTo>
                    <a:pt x="24409" y="16212"/>
                  </a:lnTo>
                  <a:lnTo>
                    <a:pt x="24227" y="16303"/>
                  </a:lnTo>
                  <a:lnTo>
                    <a:pt x="23772" y="16303"/>
                  </a:lnTo>
                  <a:lnTo>
                    <a:pt x="23772" y="17077"/>
                  </a:lnTo>
                  <a:lnTo>
                    <a:pt x="23772" y="17806"/>
                  </a:lnTo>
                  <a:lnTo>
                    <a:pt x="24364" y="18170"/>
                  </a:lnTo>
                  <a:lnTo>
                    <a:pt x="24956" y="18443"/>
                  </a:lnTo>
                  <a:lnTo>
                    <a:pt x="25593" y="18671"/>
                  </a:lnTo>
                  <a:lnTo>
                    <a:pt x="26231" y="18853"/>
                  </a:lnTo>
                  <a:lnTo>
                    <a:pt x="26868" y="19035"/>
                  </a:lnTo>
                  <a:lnTo>
                    <a:pt x="26959" y="17851"/>
                  </a:lnTo>
                  <a:lnTo>
                    <a:pt x="27005" y="16622"/>
                  </a:lnTo>
                  <a:lnTo>
                    <a:pt x="26959" y="15392"/>
                  </a:lnTo>
                  <a:lnTo>
                    <a:pt x="26868" y="14117"/>
                  </a:lnTo>
                  <a:lnTo>
                    <a:pt x="26686" y="12979"/>
                  </a:lnTo>
                  <a:lnTo>
                    <a:pt x="26458" y="11886"/>
                  </a:lnTo>
                  <a:lnTo>
                    <a:pt x="26185" y="10793"/>
                  </a:lnTo>
                  <a:lnTo>
                    <a:pt x="25866" y="9746"/>
                  </a:lnTo>
                  <a:lnTo>
                    <a:pt x="25502" y="8744"/>
                  </a:lnTo>
                  <a:lnTo>
                    <a:pt x="25047" y="7788"/>
                  </a:lnTo>
                  <a:lnTo>
                    <a:pt x="24591" y="6831"/>
                  </a:lnTo>
                  <a:lnTo>
                    <a:pt x="24045" y="5966"/>
                  </a:lnTo>
                  <a:lnTo>
                    <a:pt x="23498" y="5101"/>
                  </a:lnTo>
                  <a:lnTo>
                    <a:pt x="22906" y="4281"/>
                  </a:lnTo>
                  <a:lnTo>
                    <a:pt x="22269" y="3507"/>
                  </a:lnTo>
                  <a:lnTo>
                    <a:pt x="21631" y="2824"/>
                  </a:lnTo>
                  <a:lnTo>
                    <a:pt x="20903" y="2141"/>
                  </a:lnTo>
                  <a:lnTo>
                    <a:pt x="20174" y="1549"/>
                  </a:lnTo>
                  <a:lnTo>
                    <a:pt x="19446" y="1002"/>
                  </a:lnTo>
                  <a:lnTo>
                    <a:pt x="18626" y="501"/>
                  </a:lnTo>
                  <a:lnTo>
                    <a:pt x="17579" y="274"/>
                  </a:lnTo>
                  <a:lnTo>
                    <a:pt x="16486" y="137"/>
                  </a:lnTo>
                  <a:lnTo>
                    <a:pt x="15211" y="1"/>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8"/>
            <p:cNvSpPr/>
            <p:nvPr/>
          </p:nvSpPr>
          <p:spPr>
            <a:xfrm>
              <a:off x="2206475" y="766150"/>
              <a:ext cx="675125" cy="736600"/>
            </a:xfrm>
            <a:custGeom>
              <a:avLst/>
              <a:gdLst/>
              <a:ahLst/>
              <a:cxnLst/>
              <a:rect l="l" t="t" r="r" b="b"/>
              <a:pathLst>
                <a:path w="27005" h="29464" fill="none" extrusionOk="0">
                  <a:moveTo>
                    <a:pt x="11431" y="365"/>
                  </a:move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4008" y="5556"/>
                  </a:lnTo>
                  <a:lnTo>
                    <a:pt x="3416" y="6239"/>
                  </a:lnTo>
                  <a:lnTo>
                    <a:pt x="2870" y="6968"/>
                  </a:lnTo>
                  <a:lnTo>
                    <a:pt x="2323" y="7742"/>
                  </a:lnTo>
                  <a:lnTo>
                    <a:pt x="1914" y="8562"/>
                  </a:lnTo>
                  <a:lnTo>
                    <a:pt x="1914" y="8562"/>
                  </a:lnTo>
                  <a:lnTo>
                    <a:pt x="1686" y="9108"/>
                  </a:lnTo>
                  <a:lnTo>
                    <a:pt x="1458" y="9700"/>
                  </a:lnTo>
                  <a:lnTo>
                    <a:pt x="1185" y="10839"/>
                  </a:lnTo>
                  <a:lnTo>
                    <a:pt x="638" y="13207"/>
                  </a:lnTo>
                  <a:lnTo>
                    <a:pt x="638" y="13207"/>
                  </a:lnTo>
                  <a:lnTo>
                    <a:pt x="365" y="14299"/>
                  </a:lnTo>
                  <a:lnTo>
                    <a:pt x="1" y="15438"/>
                  </a:lnTo>
                  <a:lnTo>
                    <a:pt x="1" y="15438"/>
                  </a:lnTo>
                  <a:lnTo>
                    <a:pt x="92" y="16349"/>
                  </a:lnTo>
                  <a:lnTo>
                    <a:pt x="138" y="17305"/>
                  </a:lnTo>
                  <a:lnTo>
                    <a:pt x="138" y="17305"/>
                  </a:lnTo>
                  <a:lnTo>
                    <a:pt x="274" y="18261"/>
                  </a:lnTo>
                  <a:lnTo>
                    <a:pt x="456" y="19172"/>
                  </a:lnTo>
                  <a:lnTo>
                    <a:pt x="684" y="20083"/>
                  </a:lnTo>
                  <a:lnTo>
                    <a:pt x="912" y="20948"/>
                  </a:lnTo>
                  <a:lnTo>
                    <a:pt x="1185" y="21813"/>
                  </a:lnTo>
                  <a:lnTo>
                    <a:pt x="1504" y="22678"/>
                  </a:lnTo>
                  <a:lnTo>
                    <a:pt x="1868" y="23453"/>
                  </a:lnTo>
                  <a:lnTo>
                    <a:pt x="2278" y="24272"/>
                  </a:lnTo>
                  <a:lnTo>
                    <a:pt x="2688" y="25001"/>
                  </a:lnTo>
                  <a:lnTo>
                    <a:pt x="3098" y="25729"/>
                  </a:lnTo>
                  <a:lnTo>
                    <a:pt x="3598" y="26458"/>
                  </a:lnTo>
                  <a:lnTo>
                    <a:pt x="4099" y="27141"/>
                  </a:lnTo>
                  <a:lnTo>
                    <a:pt x="4600" y="27779"/>
                  </a:lnTo>
                  <a:lnTo>
                    <a:pt x="5147" y="28371"/>
                  </a:lnTo>
                  <a:lnTo>
                    <a:pt x="5739" y="28917"/>
                  </a:lnTo>
                  <a:lnTo>
                    <a:pt x="6331" y="29464"/>
                  </a:lnTo>
                  <a:lnTo>
                    <a:pt x="6331" y="29464"/>
                  </a:lnTo>
                  <a:lnTo>
                    <a:pt x="6240" y="28872"/>
                  </a:lnTo>
                  <a:lnTo>
                    <a:pt x="6240" y="28280"/>
                  </a:lnTo>
                  <a:lnTo>
                    <a:pt x="6240" y="27688"/>
                  </a:lnTo>
                  <a:lnTo>
                    <a:pt x="6285" y="27096"/>
                  </a:lnTo>
                  <a:lnTo>
                    <a:pt x="6376" y="26549"/>
                  </a:lnTo>
                  <a:lnTo>
                    <a:pt x="6513" y="25957"/>
                  </a:lnTo>
                  <a:lnTo>
                    <a:pt x="6649" y="25365"/>
                  </a:lnTo>
                  <a:lnTo>
                    <a:pt x="6832" y="24819"/>
                  </a:lnTo>
                  <a:lnTo>
                    <a:pt x="6832" y="24819"/>
                  </a:lnTo>
                  <a:lnTo>
                    <a:pt x="7241" y="23862"/>
                  </a:lnTo>
                  <a:lnTo>
                    <a:pt x="7241" y="23862"/>
                  </a:lnTo>
                  <a:lnTo>
                    <a:pt x="6968" y="23544"/>
                  </a:lnTo>
                  <a:lnTo>
                    <a:pt x="6741" y="23225"/>
                  </a:lnTo>
                  <a:lnTo>
                    <a:pt x="6513" y="22815"/>
                  </a:lnTo>
                  <a:lnTo>
                    <a:pt x="6376" y="22451"/>
                  </a:lnTo>
                  <a:lnTo>
                    <a:pt x="6376" y="22451"/>
                  </a:lnTo>
                  <a:lnTo>
                    <a:pt x="6240" y="21904"/>
                  </a:lnTo>
                  <a:lnTo>
                    <a:pt x="6149" y="21358"/>
                  </a:lnTo>
                  <a:lnTo>
                    <a:pt x="5966" y="20128"/>
                  </a:lnTo>
                  <a:lnTo>
                    <a:pt x="5875" y="18808"/>
                  </a:lnTo>
                  <a:lnTo>
                    <a:pt x="5830" y="17442"/>
                  </a:lnTo>
                  <a:lnTo>
                    <a:pt x="5830" y="17442"/>
                  </a:lnTo>
                  <a:lnTo>
                    <a:pt x="5465" y="17305"/>
                  </a:lnTo>
                  <a:lnTo>
                    <a:pt x="5192" y="17123"/>
                  </a:lnTo>
                  <a:lnTo>
                    <a:pt x="4873" y="16850"/>
                  </a:lnTo>
                  <a:lnTo>
                    <a:pt x="4646" y="16531"/>
                  </a:lnTo>
                  <a:lnTo>
                    <a:pt x="4418" y="16121"/>
                  </a:lnTo>
                  <a:lnTo>
                    <a:pt x="4236" y="15711"/>
                  </a:lnTo>
                  <a:lnTo>
                    <a:pt x="4099" y="15301"/>
                  </a:lnTo>
                  <a:lnTo>
                    <a:pt x="4008" y="14846"/>
                  </a:lnTo>
                  <a:lnTo>
                    <a:pt x="4008" y="14846"/>
                  </a:lnTo>
                  <a:lnTo>
                    <a:pt x="3917" y="14436"/>
                  </a:lnTo>
                  <a:lnTo>
                    <a:pt x="3872" y="14026"/>
                  </a:lnTo>
                  <a:lnTo>
                    <a:pt x="3917" y="13616"/>
                  </a:lnTo>
                  <a:lnTo>
                    <a:pt x="3917" y="13252"/>
                  </a:lnTo>
                  <a:lnTo>
                    <a:pt x="4008" y="12933"/>
                  </a:lnTo>
                  <a:lnTo>
                    <a:pt x="4145" y="12660"/>
                  </a:lnTo>
                  <a:lnTo>
                    <a:pt x="4282" y="12478"/>
                  </a:lnTo>
                  <a:lnTo>
                    <a:pt x="4464" y="12296"/>
                  </a:lnTo>
                  <a:lnTo>
                    <a:pt x="4464" y="12296"/>
                  </a:lnTo>
                  <a:lnTo>
                    <a:pt x="4919" y="12159"/>
                  </a:lnTo>
                  <a:lnTo>
                    <a:pt x="5329" y="12068"/>
                  </a:lnTo>
                  <a:lnTo>
                    <a:pt x="5693" y="12114"/>
                  </a:lnTo>
                  <a:lnTo>
                    <a:pt x="6012" y="12159"/>
                  </a:lnTo>
                  <a:lnTo>
                    <a:pt x="6012" y="12159"/>
                  </a:lnTo>
                  <a:lnTo>
                    <a:pt x="6012" y="11658"/>
                  </a:lnTo>
                  <a:lnTo>
                    <a:pt x="5830" y="11704"/>
                  </a:lnTo>
                  <a:lnTo>
                    <a:pt x="5830" y="11704"/>
                  </a:lnTo>
                  <a:lnTo>
                    <a:pt x="5784" y="11704"/>
                  </a:lnTo>
                  <a:lnTo>
                    <a:pt x="5784" y="11704"/>
                  </a:lnTo>
                  <a:lnTo>
                    <a:pt x="5648" y="11704"/>
                  </a:lnTo>
                  <a:lnTo>
                    <a:pt x="5557" y="11567"/>
                  </a:lnTo>
                  <a:lnTo>
                    <a:pt x="5557" y="11567"/>
                  </a:lnTo>
                  <a:lnTo>
                    <a:pt x="5557" y="11476"/>
                  </a:lnTo>
                  <a:lnTo>
                    <a:pt x="5602" y="11385"/>
                  </a:lnTo>
                  <a:lnTo>
                    <a:pt x="5648" y="11339"/>
                  </a:lnTo>
                  <a:lnTo>
                    <a:pt x="5693" y="11294"/>
                  </a:lnTo>
                  <a:lnTo>
                    <a:pt x="6057" y="11203"/>
                  </a:lnTo>
                  <a:lnTo>
                    <a:pt x="6057" y="11203"/>
                  </a:lnTo>
                  <a:lnTo>
                    <a:pt x="6285" y="9154"/>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2861" y="9154"/>
                  </a:lnTo>
                  <a:lnTo>
                    <a:pt x="23089" y="10520"/>
                  </a:lnTo>
                  <a:lnTo>
                    <a:pt x="23453" y="10474"/>
                  </a:lnTo>
                  <a:lnTo>
                    <a:pt x="23453" y="10474"/>
                  </a:lnTo>
                  <a:lnTo>
                    <a:pt x="23544" y="10520"/>
                  </a:lnTo>
                  <a:lnTo>
                    <a:pt x="23635" y="10565"/>
                  </a:lnTo>
                  <a:lnTo>
                    <a:pt x="23681" y="10611"/>
                  </a:lnTo>
                  <a:lnTo>
                    <a:pt x="23681" y="10702"/>
                  </a:lnTo>
                  <a:lnTo>
                    <a:pt x="23681" y="10702"/>
                  </a:lnTo>
                  <a:lnTo>
                    <a:pt x="23681" y="10793"/>
                  </a:lnTo>
                  <a:lnTo>
                    <a:pt x="23635" y="10839"/>
                  </a:lnTo>
                  <a:lnTo>
                    <a:pt x="23544" y="10884"/>
                  </a:lnTo>
                  <a:lnTo>
                    <a:pt x="23498" y="10930"/>
                  </a:lnTo>
                  <a:lnTo>
                    <a:pt x="23180" y="10930"/>
                  </a:lnTo>
                  <a:lnTo>
                    <a:pt x="23180" y="10930"/>
                  </a:lnTo>
                  <a:lnTo>
                    <a:pt x="23271" y="11385"/>
                  </a:lnTo>
                  <a:lnTo>
                    <a:pt x="23271" y="11385"/>
                  </a:lnTo>
                  <a:lnTo>
                    <a:pt x="23590" y="11157"/>
                  </a:lnTo>
                  <a:lnTo>
                    <a:pt x="23817" y="11066"/>
                  </a:lnTo>
                  <a:lnTo>
                    <a:pt x="24090" y="10975"/>
                  </a:lnTo>
                  <a:lnTo>
                    <a:pt x="24364" y="10930"/>
                  </a:lnTo>
                  <a:lnTo>
                    <a:pt x="24682" y="10930"/>
                  </a:lnTo>
                  <a:lnTo>
                    <a:pt x="25001" y="11021"/>
                  </a:lnTo>
                  <a:lnTo>
                    <a:pt x="25366" y="11157"/>
                  </a:lnTo>
                  <a:lnTo>
                    <a:pt x="25366" y="11157"/>
                  </a:lnTo>
                  <a:lnTo>
                    <a:pt x="25593" y="11294"/>
                  </a:lnTo>
                  <a:lnTo>
                    <a:pt x="25730" y="11476"/>
                  </a:lnTo>
                  <a:lnTo>
                    <a:pt x="25866" y="11749"/>
                  </a:lnTo>
                  <a:lnTo>
                    <a:pt x="25958" y="12068"/>
                  </a:lnTo>
                  <a:lnTo>
                    <a:pt x="26003" y="12432"/>
                  </a:lnTo>
                  <a:lnTo>
                    <a:pt x="26049" y="12797"/>
                  </a:lnTo>
                  <a:lnTo>
                    <a:pt x="26003" y="13207"/>
                  </a:lnTo>
                  <a:lnTo>
                    <a:pt x="25958" y="13662"/>
                  </a:lnTo>
                  <a:lnTo>
                    <a:pt x="25958" y="13662"/>
                  </a:lnTo>
                  <a:lnTo>
                    <a:pt x="25866" y="14163"/>
                  </a:lnTo>
                  <a:lnTo>
                    <a:pt x="25684" y="14664"/>
                  </a:lnTo>
                  <a:lnTo>
                    <a:pt x="25502" y="15119"/>
                  </a:lnTo>
                  <a:lnTo>
                    <a:pt x="25229" y="15529"/>
                  </a:lnTo>
                  <a:lnTo>
                    <a:pt x="24956" y="15893"/>
                  </a:lnTo>
                  <a:lnTo>
                    <a:pt x="24591" y="16121"/>
                  </a:lnTo>
                  <a:lnTo>
                    <a:pt x="24409" y="16212"/>
                  </a:lnTo>
                  <a:lnTo>
                    <a:pt x="24227" y="16303"/>
                  </a:lnTo>
                  <a:lnTo>
                    <a:pt x="23999" y="16303"/>
                  </a:lnTo>
                  <a:lnTo>
                    <a:pt x="23772" y="16303"/>
                  </a:lnTo>
                  <a:lnTo>
                    <a:pt x="23772" y="16303"/>
                  </a:lnTo>
                  <a:lnTo>
                    <a:pt x="23772" y="17077"/>
                  </a:lnTo>
                  <a:lnTo>
                    <a:pt x="23772" y="17806"/>
                  </a:lnTo>
                  <a:lnTo>
                    <a:pt x="23772" y="17806"/>
                  </a:lnTo>
                  <a:lnTo>
                    <a:pt x="24364" y="18170"/>
                  </a:lnTo>
                  <a:lnTo>
                    <a:pt x="24364" y="18170"/>
                  </a:lnTo>
                  <a:lnTo>
                    <a:pt x="24956" y="18443"/>
                  </a:lnTo>
                  <a:lnTo>
                    <a:pt x="25593" y="18671"/>
                  </a:lnTo>
                  <a:lnTo>
                    <a:pt x="26231" y="18853"/>
                  </a:lnTo>
                  <a:lnTo>
                    <a:pt x="26868" y="19035"/>
                  </a:lnTo>
                  <a:lnTo>
                    <a:pt x="26868" y="19035"/>
                  </a:lnTo>
                  <a:lnTo>
                    <a:pt x="26959" y="17851"/>
                  </a:lnTo>
                  <a:lnTo>
                    <a:pt x="27005" y="16622"/>
                  </a:lnTo>
                  <a:lnTo>
                    <a:pt x="26959" y="15392"/>
                  </a:lnTo>
                  <a:lnTo>
                    <a:pt x="26868" y="14117"/>
                  </a:lnTo>
                  <a:lnTo>
                    <a:pt x="26868" y="14117"/>
                  </a:lnTo>
                  <a:lnTo>
                    <a:pt x="26686" y="12979"/>
                  </a:lnTo>
                  <a:lnTo>
                    <a:pt x="26458" y="11886"/>
                  </a:lnTo>
                  <a:lnTo>
                    <a:pt x="26185" y="10793"/>
                  </a:lnTo>
                  <a:lnTo>
                    <a:pt x="25866" y="9746"/>
                  </a:lnTo>
                  <a:lnTo>
                    <a:pt x="25502" y="8744"/>
                  </a:lnTo>
                  <a:lnTo>
                    <a:pt x="25047" y="7788"/>
                  </a:lnTo>
                  <a:lnTo>
                    <a:pt x="24591" y="6831"/>
                  </a:lnTo>
                  <a:lnTo>
                    <a:pt x="24045" y="5966"/>
                  </a:lnTo>
                  <a:lnTo>
                    <a:pt x="23498" y="5101"/>
                  </a:lnTo>
                  <a:lnTo>
                    <a:pt x="22906" y="4281"/>
                  </a:lnTo>
                  <a:lnTo>
                    <a:pt x="22269" y="3507"/>
                  </a:lnTo>
                  <a:lnTo>
                    <a:pt x="21631" y="2824"/>
                  </a:lnTo>
                  <a:lnTo>
                    <a:pt x="20903" y="2141"/>
                  </a:lnTo>
                  <a:lnTo>
                    <a:pt x="20174" y="1549"/>
                  </a:lnTo>
                  <a:lnTo>
                    <a:pt x="19446" y="1002"/>
                  </a:lnTo>
                  <a:lnTo>
                    <a:pt x="18626" y="501"/>
                  </a:lnTo>
                  <a:lnTo>
                    <a:pt x="18626" y="501"/>
                  </a:lnTo>
                  <a:lnTo>
                    <a:pt x="17579" y="274"/>
                  </a:lnTo>
                  <a:lnTo>
                    <a:pt x="16486" y="137"/>
                  </a:lnTo>
                  <a:lnTo>
                    <a:pt x="16486" y="137"/>
                  </a:lnTo>
                  <a:lnTo>
                    <a:pt x="15211" y="1"/>
                  </a:lnTo>
                  <a:lnTo>
                    <a:pt x="14573" y="1"/>
                  </a:lnTo>
                  <a:lnTo>
                    <a:pt x="13936" y="1"/>
                  </a:lnTo>
                  <a:lnTo>
                    <a:pt x="13298" y="46"/>
                  </a:lnTo>
                  <a:lnTo>
                    <a:pt x="12660" y="92"/>
                  </a:lnTo>
                  <a:lnTo>
                    <a:pt x="12023" y="228"/>
                  </a:lnTo>
                  <a:lnTo>
                    <a:pt x="11431" y="36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8"/>
            <p:cNvSpPr/>
            <p:nvPr/>
          </p:nvSpPr>
          <p:spPr>
            <a:xfrm>
              <a:off x="2362450" y="1362700"/>
              <a:ext cx="136650" cy="169650"/>
            </a:xfrm>
            <a:custGeom>
              <a:avLst/>
              <a:gdLst/>
              <a:ahLst/>
              <a:cxnLst/>
              <a:rect l="l" t="t" r="r" b="b"/>
              <a:pathLst>
                <a:path w="5466" h="6786" extrusionOk="0">
                  <a:moveTo>
                    <a:pt x="1002" y="0"/>
                  </a:moveTo>
                  <a:lnTo>
                    <a:pt x="593" y="957"/>
                  </a:lnTo>
                  <a:lnTo>
                    <a:pt x="410" y="1503"/>
                  </a:lnTo>
                  <a:lnTo>
                    <a:pt x="274" y="2095"/>
                  </a:lnTo>
                  <a:lnTo>
                    <a:pt x="137" y="2687"/>
                  </a:lnTo>
                  <a:lnTo>
                    <a:pt x="46" y="3234"/>
                  </a:lnTo>
                  <a:lnTo>
                    <a:pt x="1" y="3826"/>
                  </a:lnTo>
                  <a:lnTo>
                    <a:pt x="1" y="4418"/>
                  </a:lnTo>
                  <a:lnTo>
                    <a:pt x="1" y="5010"/>
                  </a:lnTo>
                  <a:lnTo>
                    <a:pt x="92" y="5602"/>
                  </a:lnTo>
                  <a:lnTo>
                    <a:pt x="866" y="6239"/>
                  </a:lnTo>
                  <a:lnTo>
                    <a:pt x="1686" y="6786"/>
                  </a:lnTo>
                  <a:lnTo>
                    <a:pt x="3143" y="6011"/>
                  </a:lnTo>
                  <a:lnTo>
                    <a:pt x="4327" y="5374"/>
                  </a:lnTo>
                  <a:lnTo>
                    <a:pt x="5465" y="4782"/>
                  </a:lnTo>
                  <a:lnTo>
                    <a:pt x="5101" y="1776"/>
                  </a:lnTo>
                  <a:lnTo>
                    <a:pt x="4509" y="1640"/>
                  </a:lnTo>
                  <a:lnTo>
                    <a:pt x="3871" y="1549"/>
                  </a:lnTo>
                  <a:lnTo>
                    <a:pt x="3325" y="1367"/>
                  </a:lnTo>
                  <a:lnTo>
                    <a:pt x="2778" y="1184"/>
                  </a:lnTo>
                  <a:lnTo>
                    <a:pt x="2232" y="911"/>
                  </a:lnTo>
                  <a:lnTo>
                    <a:pt x="1777" y="683"/>
                  </a:lnTo>
                  <a:lnTo>
                    <a:pt x="1367" y="365"/>
                  </a:lnTo>
                  <a:lnTo>
                    <a:pt x="1002" y="0"/>
                  </a:lnTo>
                  <a:close/>
                </a:path>
              </a:pathLst>
            </a:custGeom>
            <a:solidFill>
              <a:srgbClr val="E27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8"/>
            <p:cNvSpPr/>
            <p:nvPr/>
          </p:nvSpPr>
          <p:spPr>
            <a:xfrm>
              <a:off x="2362450" y="1362700"/>
              <a:ext cx="136650" cy="169650"/>
            </a:xfrm>
            <a:custGeom>
              <a:avLst/>
              <a:gdLst/>
              <a:ahLst/>
              <a:cxnLst/>
              <a:rect l="l" t="t" r="r" b="b"/>
              <a:pathLst>
                <a:path w="5466" h="6786" fill="none" extrusionOk="0">
                  <a:moveTo>
                    <a:pt x="5101" y="1776"/>
                  </a:moveTo>
                  <a:lnTo>
                    <a:pt x="5101" y="1776"/>
                  </a:lnTo>
                  <a:lnTo>
                    <a:pt x="4509" y="1640"/>
                  </a:lnTo>
                  <a:lnTo>
                    <a:pt x="3871" y="1549"/>
                  </a:lnTo>
                  <a:lnTo>
                    <a:pt x="3325" y="1367"/>
                  </a:lnTo>
                  <a:lnTo>
                    <a:pt x="2778" y="1184"/>
                  </a:lnTo>
                  <a:lnTo>
                    <a:pt x="2232" y="911"/>
                  </a:lnTo>
                  <a:lnTo>
                    <a:pt x="1777" y="683"/>
                  </a:lnTo>
                  <a:lnTo>
                    <a:pt x="1367" y="365"/>
                  </a:lnTo>
                  <a:lnTo>
                    <a:pt x="1002" y="0"/>
                  </a:lnTo>
                  <a:lnTo>
                    <a:pt x="1002" y="0"/>
                  </a:lnTo>
                  <a:lnTo>
                    <a:pt x="593" y="957"/>
                  </a:lnTo>
                  <a:lnTo>
                    <a:pt x="593" y="957"/>
                  </a:lnTo>
                  <a:lnTo>
                    <a:pt x="410" y="1503"/>
                  </a:lnTo>
                  <a:lnTo>
                    <a:pt x="274" y="2095"/>
                  </a:lnTo>
                  <a:lnTo>
                    <a:pt x="137" y="2687"/>
                  </a:lnTo>
                  <a:lnTo>
                    <a:pt x="46" y="3234"/>
                  </a:lnTo>
                  <a:lnTo>
                    <a:pt x="1" y="3826"/>
                  </a:lnTo>
                  <a:lnTo>
                    <a:pt x="1" y="4418"/>
                  </a:lnTo>
                  <a:lnTo>
                    <a:pt x="1" y="5010"/>
                  </a:lnTo>
                  <a:lnTo>
                    <a:pt x="92" y="5602"/>
                  </a:lnTo>
                  <a:lnTo>
                    <a:pt x="92" y="5602"/>
                  </a:lnTo>
                  <a:lnTo>
                    <a:pt x="866" y="6239"/>
                  </a:lnTo>
                  <a:lnTo>
                    <a:pt x="1686" y="6786"/>
                  </a:lnTo>
                  <a:lnTo>
                    <a:pt x="1686" y="6786"/>
                  </a:lnTo>
                  <a:lnTo>
                    <a:pt x="3143" y="6011"/>
                  </a:lnTo>
                  <a:lnTo>
                    <a:pt x="4327" y="5374"/>
                  </a:lnTo>
                  <a:lnTo>
                    <a:pt x="5465" y="4782"/>
                  </a:lnTo>
                  <a:lnTo>
                    <a:pt x="5101" y="177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8"/>
            <p:cNvSpPr/>
            <p:nvPr/>
          </p:nvSpPr>
          <p:spPr>
            <a:xfrm>
              <a:off x="2703975" y="1211275"/>
              <a:ext cx="174225" cy="242525"/>
            </a:xfrm>
            <a:custGeom>
              <a:avLst/>
              <a:gdLst/>
              <a:ahLst/>
              <a:cxnLst/>
              <a:rect l="l" t="t" r="r" b="b"/>
              <a:pathLst>
                <a:path w="6969" h="9701" extrusionOk="0">
                  <a:moveTo>
                    <a:pt x="3872" y="1"/>
                  </a:moveTo>
                  <a:lnTo>
                    <a:pt x="3826" y="684"/>
                  </a:lnTo>
                  <a:lnTo>
                    <a:pt x="3735" y="1367"/>
                  </a:lnTo>
                  <a:lnTo>
                    <a:pt x="3644" y="2050"/>
                  </a:lnTo>
                  <a:lnTo>
                    <a:pt x="3507" y="2733"/>
                  </a:lnTo>
                  <a:lnTo>
                    <a:pt x="3325" y="3371"/>
                  </a:lnTo>
                  <a:lnTo>
                    <a:pt x="3098" y="3963"/>
                  </a:lnTo>
                  <a:lnTo>
                    <a:pt x="2824" y="4555"/>
                  </a:lnTo>
                  <a:lnTo>
                    <a:pt x="2506" y="5056"/>
                  </a:lnTo>
                  <a:lnTo>
                    <a:pt x="2278" y="5283"/>
                  </a:lnTo>
                  <a:lnTo>
                    <a:pt x="2050" y="5556"/>
                  </a:lnTo>
                  <a:lnTo>
                    <a:pt x="1822" y="5739"/>
                  </a:lnTo>
                  <a:lnTo>
                    <a:pt x="1504" y="5966"/>
                  </a:lnTo>
                  <a:lnTo>
                    <a:pt x="821" y="6376"/>
                  </a:lnTo>
                  <a:lnTo>
                    <a:pt x="1" y="6740"/>
                  </a:lnTo>
                  <a:lnTo>
                    <a:pt x="593" y="9291"/>
                  </a:lnTo>
                  <a:lnTo>
                    <a:pt x="3735" y="9700"/>
                  </a:lnTo>
                  <a:lnTo>
                    <a:pt x="4373" y="8790"/>
                  </a:lnTo>
                  <a:lnTo>
                    <a:pt x="4919" y="7833"/>
                  </a:lnTo>
                  <a:lnTo>
                    <a:pt x="5420" y="6832"/>
                  </a:lnTo>
                  <a:lnTo>
                    <a:pt x="5875" y="5784"/>
                  </a:lnTo>
                  <a:lnTo>
                    <a:pt x="6240" y="4691"/>
                  </a:lnTo>
                  <a:lnTo>
                    <a:pt x="6558" y="3598"/>
                  </a:lnTo>
                  <a:lnTo>
                    <a:pt x="6786" y="2414"/>
                  </a:lnTo>
                  <a:lnTo>
                    <a:pt x="6968" y="1230"/>
                  </a:lnTo>
                  <a:lnTo>
                    <a:pt x="6331" y="1048"/>
                  </a:lnTo>
                  <a:lnTo>
                    <a:pt x="5693" y="866"/>
                  </a:lnTo>
                  <a:lnTo>
                    <a:pt x="5056" y="638"/>
                  </a:lnTo>
                  <a:lnTo>
                    <a:pt x="4464" y="365"/>
                  </a:lnTo>
                  <a:lnTo>
                    <a:pt x="3872" y="1"/>
                  </a:lnTo>
                  <a:close/>
                </a:path>
              </a:pathLst>
            </a:custGeom>
            <a:solidFill>
              <a:srgbClr val="E27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8"/>
            <p:cNvSpPr/>
            <p:nvPr/>
          </p:nvSpPr>
          <p:spPr>
            <a:xfrm>
              <a:off x="2703975" y="1211275"/>
              <a:ext cx="174225" cy="242525"/>
            </a:xfrm>
            <a:custGeom>
              <a:avLst/>
              <a:gdLst/>
              <a:ahLst/>
              <a:cxnLst/>
              <a:rect l="l" t="t" r="r" b="b"/>
              <a:pathLst>
                <a:path w="6969" h="9701" fill="none" extrusionOk="0">
                  <a:moveTo>
                    <a:pt x="3872" y="1"/>
                  </a:moveTo>
                  <a:lnTo>
                    <a:pt x="3872" y="1"/>
                  </a:lnTo>
                  <a:lnTo>
                    <a:pt x="3826" y="684"/>
                  </a:lnTo>
                  <a:lnTo>
                    <a:pt x="3735" y="1367"/>
                  </a:lnTo>
                  <a:lnTo>
                    <a:pt x="3644" y="2050"/>
                  </a:lnTo>
                  <a:lnTo>
                    <a:pt x="3507" y="2733"/>
                  </a:lnTo>
                  <a:lnTo>
                    <a:pt x="3325" y="3371"/>
                  </a:lnTo>
                  <a:lnTo>
                    <a:pt x="3098" y="3963"/>
                  </a:lnTo>
                  <a:lnTo>
                    <a:pt x="2824" y="4555"/>
                  </a:lnTo>
                  <a:lnTo>
                    <a:pt x="2506" y="5056"/>
                  </a:lnTo>
                  <a:lnTo>
                    <a:pt x="2506" y="5056"/>
                  </a:lnTo>
                  <a:lnTo>
                    <a:pt x="2278" y="5283"/>
                  </a:lnTo>
                  <a:lnTo>
                    <a:pt x="2050" y="5556"/>
                  </a:lnTo>
                  <a:lnTo>
                    <a:pt x="1822" y="5739"/>
                  </a:lnTo>
                  <a:lnTo>
                    <a:pt x="1504" y="5966"/>
                  </a:lnTo>
                  <a:lnTo>
                    <a:pt x="821" y="6376"/>
                  </a:lnTo>
                  <a:lnTo>
                    <a:pt x="1" y="6740"/>
                  </a:lnTo>
                  <a:lnTo>
                    <a:pt x="593" y="9291"/>
                  </a:lnTo>
                  <a:lnTo>
                    <a:pt x="3735" y="9700"/>
                  </a:lnTo>
                  <a:lnTo>
                    <a:pt x="3735" y="9700"/>
                  </a:lnTo>
                  <a:lnTo>
                    <a:pt x="4373" y="8790"/>
                  </a:lnTo>
                  <a:lnTo>
                    <a:pt x="4919" y="7833"/>
                  </a:lnTo>
                  <a:lnTo>
                    <a:pt x="5420" y="6832"/>
                  </a:lnTo>
                  <a:lnTo>
                    <a:pt x="5875" y="5784"/>
                  </a:lnTo>
                  <a:lnTo>
                    <a:pt x="6240" y="4691"/>
                  </a:lnTo>
                  <a:lnTo>
                    <a:pt x="6558" y="3598"/>
                  </a:lnTo>
                  <a:lnTo>
                    <a:pt x="6786" y="2414"/>
                  </a:lnTo>
                  <a:lnTo>
                    <a:pt x="6968" y="1230"/>
                  </a:lnTo>
                  <a:lnTo>
                    <a:pt x="6968" y="1230"/>
                  </a:lnTo>
                  <a:lnTo>
                    <a:pt x="6331" y="1048"/>
                  </a:lnTo>
                  <a:lnTo>
                    <a:pt x="5693" y="866"/>
                  </a:lnTo>
                  <a:lnTo>
                    <a:pt x="5056" y="638"/>
                  </a:lnTo>
                  <a:lnTo>
                    <a:pt x="4464" y="365"/>
                  </a:lnTo>
                  <a:lnTo>
                    <a:pt x="4464" y="365"/>
                  </a:lnTo>
                  <a:lnTo>
                    <a:pt x="387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8"/>
            <p:cNvSpPr/>
            <p:nvPr/>
          </p:nvSpPr>
          <p:spPr>
            <a:xfrm>
              <a:off x="2303250" y="1067850"/>
              <a:ext cx="53525" cy="69450"/>
            </a:xfrm>
            <a:custGeom>
              <a:avLst/>
              <a:gdLst/>
              <a:ahLst/>
              <a:cxnLst/>
              <a:rect l="l" t="t" r="r" b="b"/>
              <a:pathLst>
                <a:path w="2141" h="2778" extrusionOk="0">
                  <a:moveTo>
                    <a:pt x="1458" y="0"/>
                  </a:moveTo>
                  <a:lnTo>
                    <a:pt x="1048" y="91"/>
                  </a:lnTo>
                  <a:lnTo>
                    <a:pt x="593" y="228"/>
                  </a:lnTo>
                  <a:lnTo>
                    <a:pt x="411" y="410"/>
                  </a:lnTo>
                  <a:lnTo>
                    <a:pt x="274" y="592"/>
                  </a:lnTo>
                  <a:lnTo>
                    <a:pt x="137" y="865"/>
                  </a:lnTo>
                  <a:lnTo>
                    <a:pt x="46" y="1184"/>
                  </a:lnTo>
                  <a:lnTo>
                    <a:pt x="46" y="1548"/>
                  </a:lnTo>
                  <a:lnTo>
                    <a:pt x="1" y="1958"/>
                  </a:lnTo>
                  <a:lnTo>
                    <a:pt x="46" y="2368"/>
                  </a:lnTo>
                  <a:lnTo>
                    <a:pt x="137" y="2778"/>
                  </a:lnTo>
                  <a:lnTo>
                    <a:pt x="228" y="2459"/>
                  </a:lnTo>
                  <a:lnTo>
                    <a:pt x="365" y="2186"/>
                  </a:lnTo>
                  <a:lnTo>
                    <a:pt x="502" y="1958"/>
                  </a:lnTo>
                  <a:lnTo>
                    <a:pt x="684" y="1776"/>
                  </a:lnTo>
                  <a:lnTo>
                    <a:pt x="866" y="1639"/>
                  </a:lnTo>
                  <a:lnTo>
                    <a:pt x="1094" y="1503"/>
                  </a:lnTo>
                  <a:lnTo>
                    <a:pt x="1321" y="1412"/>
                  </a:lnTo>
                  <a:lnTo>
                    <a:pt x="1549" y="1366"/>
                  </a:lnTo>
                  <a:lnTo>
                    <a:pt x="1822" y="1321"/>
                  </a:lnTo>
                  <a:lnTo>
                    <a:pt x="2050" y="1366"/>
                  </a:lnTo>
                  <a:lnTo>
                    <a:pt x="2141" y="91"/>
                  </a:lnTo>
                  <a:lnTo>
                    <a:pt x="1822" y="46"/>
                  </a:lnTo>
                  <a:lnTo>
                    <a:pt x="1458"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8"/>
            <p:cNvSpPr/>
            <p:nvPr/>
          </p:nvSpPr>
          <p:spPr>
            <a:xfrm>
              <a:off x="2303250" y="1067850"/>
              <a:ext cx="53525" cy="69450"/>
            </a:xfrm>
            <a:custGeom>
              <a:avLst/>
              <a:gdLst/>
              <a:ahLst/>
              <a:cxnLst/>
              <a:rect l="l" t="t" r="r" b="b"/>
              <a:pathLst>
                <a:path w="2141" h="2778" fill="none" extrusionOk="0">
                  <a:moveTo>
                    <a:pt x="2050" y="1366"/>
                  </a:moveTo>
                  <a:lnTo>
                    <a:pt x="2050" y="1366"/>
                  </a:lnTo>
                  <a:lnTo>
                    <a:pt x="2141" y="91"/>
                  </a:lnTo>
                  <a:lnTo>
                    <a:pt x="2141" y="91"/>
                  </a:lnTo>
                  <a:lnTo>
                    <a:pt x="1822" y="46"/>
                  </a:lnTo>
                  <a:lnTo>
                    <a:pt x="1458" y="0"/>
                  </a:lnTo>
                  <a:lnTo>
                    <a:pt x="1048" y="91"/>
                  </a:lnTo>
                  <a:lnTo>
                    <a:pt x="593" y="228"/>
                  </a:lnTo>
                  <a:lnTo>
                    <a:pt x="593" y="228"/>
                  </a:lnTo>
                  <a:lnTo>
                    <a:pt x="411" y="410"/>
                  </a:lnTo>
                  <a:lnTo>
                    <a:pt x="274" y="592"/>
                  </a:lnTo>
                  <a:lnTo>
                    <a:pt x="137" y="865"/>
                  </a:lnTo>
                  <a:lnTo>
                    <a:pt x="46" y="1184"/>
                  </a:lnTo>
                  <a:lnTo>
                    <a:pt x="46" y="1548"/>
                  </a:lnTo>
                  <a:lnTo>
                    <a:pt x="1" y="1958"/>
                  </a:lnTo>
                  <a:lnTo>
                    <a:pt x="46" y="2368"/>
                  </a:lnTo>
                  <a:lnTo>
                    <a:pt x="137" y="2778"/>
                  </a:lnTo>
                  <a:lnTo>
                    <a:pt x="137" y="2778"/>
                  </a:lnTo>
                  <a:lnTo>
                    <a:pt x="228" y="2459"/>
                  </a:lnTo>
                  <a:lnTo>
                    <a:pt x="365" y="2186"/>
                  </a:lnTo>
                  <a:lnTo>
                    <a:pt x="365" y="2186"/>
                  </a:lnTo>
                  <a:lnTo>
                    <a:pt x="502" y="1958"/>
                  </a:lnTo>
                  <a:lnTo>
                    <a:pt x="684" y="1776"/>
                  </a:lnTo>
                  <a:lnTo>
                    <a:pt x="866" y="1639"/>
                  </a:lnTo>
                  <a:lnTo>
                    <a:pt x="1094" y="1503"/>
                  </a:lnTo>
                  <a:lnTo>
                    <a:pt x="1321" y="1412"/>
                  </a:lnTo>
                  <a:lnTo>
                    <a:pt x="1549" y="1366"/>
                  </a:lnTo>
                  <a:lnTo>
                    <a:pt x="1822" y="1321"/>
                  </a:lnTo>
                  <a:lnTo>
                    <a:pt x="2050" y="13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8"/>
            <p:cNvSpPr/>
            <p:nvPr/>
          </p:nvSpPr>
          <p:spPr>
            <a:xfrm>
              <a:off x="2306675" y="1100850"/>
              <a:ext cx="47825" cy="101350"/>
            </a:xfrm>
            <a:custGeom>
              <a:avLst/>
              <a:gdLst/>
              <a:ahLst/>
              <a:cxnLst/>
              <a:rect l="l" t="t" r="r" b="b"/>
              <a:pathLst>
                <a:path w="1913" h="4054" extrusionOk="0">
                  <a:moveTo>
                    <a:pt x="1685" y="1"/>
                  </a:moveTo>
                  <a:lnTo>
                    <a:pt x="1412" y="46"/>
                  </a:lnTo>
                  <a:lnTo>
                    <a:pt x="1184" y="92"/>
                  </a:lnTo>
                  <a:lnTo>
                    <a:pt x="957" y="183"/>
                  </a:lnTo>
                  <a:lnTo>
                    <a:pt x="729" y="319"/>
                  </a:lnTo>
                  <a:lnTo>
                    <a:pt x="547" y="456"/>
                  </a:lnTo>
                  <a:lnTo>
                    <a:pt x="365" y="638"/>
                  </a:lnTo>
                  <a:lnTo>
                    <a:pt x="228" y="866"/>
                  </a:lnTo>
                  <a:lnTo>
                    <a:pt x="91" y="1139"/>
                  </a:lnTo>
                  <a:lnTo>
                    <a:pt x="0" y="1458"/>
                  </a:lnTo>
                  <a:lnTo>
                    <a:pt x="91" y="1913"/>
                  </a:lnTo>
                  <a:lnTo>
                    <a:pt x="228" y="2323"/>
                  </a:lnTo>
                  <a:lnTo>
                    <a:pt x="410" y="2733"/>
                  </a:lnTo>
                  <a:lnTo>
                    <a:pt x="638" y="3143"/>
                  </a:lnTo>
                  <a:lnTo>
                    <a:pt x="865" y="3462"/>
                  </a:lnTo>
                  <a:lnTo>
                    <a:pt x="1184" y="3735"/>
                  </a:lnTo>
                  <a:lnTo>
                    <a:pt x="1457" y="3917"/>
                  </a:lnTo>
                  <a:lnTo>
                    <a:pt x="1822" y="4054"/>
                  </a:lnTo>
                  <a:lnTo>
                    <a:pt x="1822" y="2004"/>
                  </a:lnTo>
                  <a:lnTo>
                    <a:pt x="1913" y="46"/>
                  </a:lnTo>
                  <a:lnTo>
                    <a:pt x="1685"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8"/>
            <p:cNvSpPr/>
            <p:nvPr/>
          </p:nvSpPr>
          <p:spPr>
            <a:xfrm>
              <a:off x="2306675" y="1100850"/>
              <a:ext cx="47825" cy="101350"/>
            </a:xfrm>
            <a:custGeom>
              <a:avLst/>
              <a:gdLst/>
              <a:ahLst/>
              <a:cxnLst/>
              <a:rect l="l" t="t" r="r" b="b"/>
              <a:pathLst>
                <a:path w="1913" h="4054" fill="none" extrusionOk="0">
                  <a:moveTo>
                    <a:pt x="1913" y="46"/>
                  </a:moveTo>
                  <a:lnTo>
                    <a:pt x="1913" y="46"/>
                  </a:lnTo>
                  <a:lnTo>
                    <a:pt x="1685" y="1"/>
                  </a:lnTo>
                  <a:lnTo>
                    <a:pt x="1412" y="46"/>
                  </a:lnTo>
                  <a:lnTo>
                    <a:pt x="1184" y="92"/>
                  </a:lnTo>
                  <a:lnTo>
                    <a:pt x="957" y="183"/>
                  </a:lnTo>
                  <a:lnTo>
                    <a:pt x="729" y="319"/>
                  </a:lnTo>
                  <a:lnTo>
                    <a:pt x="547" y="456"/>
                  </a:lnTo>
                  <a:lnTo>
                    <a:pt x="365" y="638"/>
                  </a:lnTo>
                  <a:lnTo>
                    <a:pt x="228" y="866"/>
                  </a:lnTo>
                  <a:lnTo>
                    <a:pt x="228" y="866"/>
                  </a:lnTo>
                  <a:lnTo>
                    <a:pt x="91" y="1139"/>
                  </a:lnTo>
                  <a:lnTo>
                    <a:pt x="0" y="1458"/>
                  </a:lnTo>
                  <a:lnTo>
                    <a:pt x="0" y="1458"/>
                  </a:lnTo>
                  <a:lnTo>
                    <a:pt x="91" y="1913"/>
                  </a:lnTo>
                  <a:lnTo>
                    <a:pt x="228" y="2323"/>
                  </a:lnTo>
                  <a:lnTo>
                    <a:pt x="410" y="2733"/>
                  </a:lnTo>
                  <a:lnTo>
                    <a:pt x="638" y="3143"/>
                  </a:lnTo>
                  <a:lnTo>
                    <a:pt x="865" y="3462"/>
                  </a:lnTo>
                  <a:lnTo>
                    <a:pt x="1184" y="3735"/>
                  </a:lnTo>
                  <a:lnTo>
                    <a:pt x="1457" y="3917"/>
                  </a:lnTo>
                  <a:lnTo>
                    <a:pt x="1822" y="4054"/>
                  </a:lnTo>
                  <a:lnTo>
                    <a:pt x="1822" y="4054"/>
                  </a:lnTo>
                  <a:lnTo>
                    <a:pt x="1822" y="2004"/>
                  </a:lnTo>
                  <a:lnTo>
                    <a:pt x="1913" y="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8"/>
            <p:cNvSpPr/>
            <p:nvPr/>
          </p:nvSpPr>
          <p:spPr>
            <a:xfrm>
              <a:off x="2788225" y="1039375"/>
              <a:ext cx="69475" cy="68325"/>
            </a:xfrm>
            <a:custGeom>
              <a:avLst/>
              <a:gdLst/>
              <a:ahLst/>
              <a:cxnLst/>
              <a:rect l="l" t="t" r="r" b="b"/>
              <a:pathLst>
                <a:path w="2779" h="2733" extrusionOk="0">
                  <a:moveTo>
                    <a:pt x="1094" y="1"/>
                  </a:moveTo>
                  <a:lnTo>
                    <a:pt x="820" y="46"/>
                  </a:lnTo>
                  <a:lnTo>
                    <a:pt x="547" y="137"/>
                  </a:lnTo>
                  <a:lnTo>
                    <a:pt x="320" y="228"/>
                  </a:lnTo>
                  <a:lnTo>
                    <a:pt x="1" y="456"/>
                  </a:lnTo>
                  <a:lnTo>
                    <a:pt x="183" y="1686"/>
                  </a:lnTo>
                  <a:lnTo>
                    <a:pt x="411" y="1503"/>
                  </a:lnTo>
                  <a:lnTo>
                    <a:pt x="729" y="1367"/>
                  </a:lnTo>
                  <a:lnTo>
                    <a:pt x="957" y="1321"/>
                  </a:lnTo>
                  <a:lnTo>
                    <a:pt x="1185" y="1367"/>
                  </a:lnTo>
                  <a:lnTo>
                    <a:pt x="1412" y="1412"/>
                  </a:lnTo>
                  <a:lnTo>
                    <a:pt x="1686" y="1458"/>
                  </a:lnTo>
                  <a:lnTo>
                    <a:pt x="1868" y="1594"/>
                  </a:lnTo>
                  <a:lnTo>
                    <a:pt x="2096" y="1731"/>
                  </a:lnTo>
                  <a:lnTo>
                    <a:pt x="2278" y="1913"/>
                  </a:lnTo>
                  <a:lnTo>
                    <a:pt x="2414" y="2141"/>
                  </a:lnTo>
                  <a:lnTo>
                    <a:pt x="2596" y="2414"/>
                  </a:lnTo>
                  <a:lnTo>
                    <a:pt x="2688" y="2733"/>
                  </a:lnTo>
                  <a:lnTo>
                    <a:pt x="2733" y="2278"/>
                  </a:lnTo>
                  <a:lnTo>
                    <a:pt x="2779" y="1868"/>
                  </a:lnTo>
                  <a:lnTo>
                    <a:pt x="2733" y="1503"/>
                  </a:lnTo>
                  <a:lnTo>
                    <a:pt x="2688" y="1139"/>
                  </a:lnTo>
                  <a:lnTo>
                    <a:pt x="2596" y="820"/>
                  </a:lnTo>
                  <a:lnTo>
                    <a:pt x="2460" y="547"/>
                  </a:lnTo>
                  <a:lnTo>
                    <a:pt x="2323" y="365"/>
                  </a:lnTo>
                  <a:lnTo>
                    <a:pt x="2096" y="228"/>
                  </a:lnTo>
                  <a:lnTo>
                    <a:pt x="1731" y="92"/>
                  </a:lnTo>
                  <a:lnTo>
                    <a:pt x="1412"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8"/>
            <p:cNvSpPr/>
            <p:nvPr/>
          </p:nvSpPr>
          <p:spPr>
            <a:xfrm>
              <a:off x="2788225" y="1039375"/>
              <a:ext cx="69475" cy="68325"/>
            </a:xfrm>
            <a:custGeom>
              <a:avLst/>
              <a:gdLst/>
              <a:ahLst/>
              <a:cxnLst/>
              <a:rect l="l" t="t" r="r" b="b"/>
              <a:pathLst>
                <a:path w="2779" h="2733" fill="none" extrusionOk="0">
                  <a:moveTo>
                    <a:pt x="729" y="1367"/>
                  </a:moveTo>
                  <a:lnTo>
                    <a:pt x="729" y="1367"/>
                  </a:lnTo>
                  <a:lnTo>
                    <a:pt x="957" y="1321"/>
                  </a:lnTo>
                  <a:lnTo>
                    <a:pt x="1185" y="1367"/>
                  </a:lnTo>
                  <a:lnTo>
                    <a:pt x="1412" y="1412"/>
                  </a:lnTo>
                  <a:lnTo>
                    <a:pt x="1686" y="1458"/>
                  </a:lnTo>
                  <a:lnTo>
                    <a:pt x="1868" y="1594"/>
                  </a:lnTo>
                  <a:lnTo>
                    <a:pt x="2096" y="1731"/>
                  </a:lnTo>
                  <a:lnTo>
                    <a:pt x="2278" y="1913"/>
                  </a:lnTo>
                  <a:lnTo>
                    <a:pt x="2414" y="2141"/>
                  </a:lnTo>
                  <a:lnTo>
                    <a:pt x="2414" y="2141"/>
                  </a:lnTo>
                  <a:lnTo>
                    <a:pt x="2596" y="2414"/>
                  </a:lnTo>
                  <a:lnTo>
                    <a:pt x="2688" y="2733"/>
                  </a:lnTo>
                  <a:lnTo>
                    <a:pt x="2688" y="2733"/>
                  </a:lnTo>
                  <a:lnTo>
                    <a:pt x="2733" y="2278"/>
                  </a:lnTo>
                  <a:lnTo>
                    <a:pt x="2779" y="1868"/>
                  </a:lnTo>
                  <a:lnTo>
                    <a:pt x="2733" y="1503"/>
                  </a:lnTo>
                  <a:lnTo>
                    <a:pt x="2688" y="1139"/>
                  </a:lnTo>
                  <a:lnTo>
                    <a:pt x="2596" y="820"/>
                  </a:lnTo>
                  <a:lnTo>
                    <a:pt x="2460" y="547"/>
                  </a:lnTo>
                  <a:lnTo>
                    <a:pt x="2323" y="365"/>
                  </a:lnTo>
                  <a:lnTo>
                    <a:pt x="2096" y="228"/>
                  </a:lnTo>
                  <a:lnTo>
                    <a:pt x="2096" y="228"/>
                  </a:lnTo>
                  <a:lnTo>
                    <a:pt x="1731" y="92"/>
                  </a:lnTo>
                  <a:lnTo>
                    <a:pt x="1412" y="1"/>
                  </a:lnTo>
                  <a:lnTo>
                    <a:pt x="1094" y="1"/>
                  </a:lnTo>
                  <a:lnTo>
                    <a:pt x="820" y="46"/>
                  </a:lnTo>
                  <a:lnTo>
                    <a:pt x="547" y="137"/>
                  </a:lnTo>
                  <a:lnTo>
                    <a:pt x="320" y="228"/>
                  </a:lnTo>
                  <a:lnTo>
                    <a:pt x="1" y="456"/>
                  </a:lnTo>
                  <a:lnTo>
                    <a:pt x="1" y="456"/>
                  </a:lnTo>
                  <a:lnTo>
                    <a:pt x="183" y="1686"/>
                  </a:lnTo>
                  <a:lnTo>
                    <a:pt x="183" y="1686"/>
                  </a:lnTo>
                  <a:lnTo>
                    <a:pt x="411" y="1503"/>
                  </a:lnTo>
                  <a:lnTo>
                    <a:pt x="729" y="136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8"/>
            <p:cNvSpPr/>
            <p:nvPr/>
          </p:nvSpPr>
          <p:spPr>
            <a:xfrm>
              <a:off x="2792775" y="1072400"/>
              <a:ext cx="62650" cy="101350"/>
            </a:xfrm>
            <a:custGeom>
              <a:avLst/>
              <a:gdLst/>
              <a:ahLst/>
              <a:cxnLst/>
              <a:rect l="l" t="t" r="r" b="b"/>
              <a:pathLst>
                <a:path w="2506" h="4054" extrusionOk="0">
                  <a:moveTo>
                    <a:pt x="775" y="0"/>
                  </a:moveTo>
                  <a:lnTo>
                    <a:pt x="547" y="46"/>
                  </a:lnTo>
                  <a:lnTo>
                    <a:pt x="229" y="182"/>
                  </a:lnTo>
                  <a:lnTo>
                    <a:pt x="1" y="365"/>
                  </a:lnTo>
                  <a:lnTo>
                    <a:pt x="92" y="820"/>
                  </a:lnTo>
                  <a:lnTo>
                    <a:pt x="183" y="1776"/>
                  </a:lnTo>
                  <a:lnTo>
                    <a:pt x="274" y="2778"/>
                  </a:lnTo>
                  <a:lnTo>
                    <a:pt x="320" y="4053"/>
                  </a:lnTo>
                  <a:lnTo>
                    <a:pt x="775" y="4053"/>
                  </a:lnTo>
                  <a:lnTo>
                    <a:pt x="957" y="3962"/>
                  </a:lnTo>
                  <a:lnTo>
                    <a:pt x="1139" y="3871"/>
                  </a:lnTo>
                  <a:lnTo>
                    <a:pt x="1504" y="3643"/>
                  </a:lnTo>
                  <a:lnTo>
                    <a:pt x="1777" y="3279"/>
                  </a:lnTo>
                  <a:lnTo>
                    <a:pt x="2050" y="2869"/>
                  </a:lnTo>
                  <a:lnTo>
                    <a:pt x="2232" y="2414"/>
                  </a:lnTo>
                  <a:lnTo>
                    <a:pt x="2414" y="1913"/>
                  </a:lnTo>
                  <a:lnTo>
                    <a:pt x="2506" y="1412"/>
                  </a:lnTo>
                  <a:lnTo>
                    <a:pt x="2414" y="1093"/>
                  </a:lnTo>
                  <a:lnTo>
                    <a:pt x="2232" y="820"/>
                  </a:lnTo>
                  <a:lnTo>
                    <a:pt x="2096" y="592"/>
                  </a:lnTo>
                  <a:lnTo>
                    <a:pt x="1914" y="410"/>
                  </a:lnTo>
                  <a:lnTo>
                    <a:pt x="1686" y="273"/>
                  </a:lnTo>
                  <a:lnTo>
                    <a:pt x="1504" y="137"/>
                  </a:lnTo>
                  <a:lnTo>
                    <a:pt x="1230" y="91"/>
                  </a:lnTo>
                  <a:lnTo>
                    <a:pt x="1003" y="46"/>
                  </a:lnTo>
                  <a:lnTo>
                    <a:pt x="775"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8"/>
            <p:cNvSpPr/>
            <p:nvPr/>
          </p:nvSpPr>
          <p:spPr>
            <a:xfrm>
              <a:off x="2792775" y="1072400"/>
              <a:ext cx="62650" cy="101350"/>
            </a:xfrm>
            <a:custGeom>
              <a:avLst/>
              <a:gdLst/>
              <a:ahLst/>
              <a:cxnLst/>
              <a:rect l="l" t="t" r="r" b="b"/>
              <a:pathLst>
                <a:path w="2506" h="4054" fill="none" extrusionOk="0">
                  <a:moveTo>
                    <a:pt x="547" y="46"/>
                  </a:moveTo>
                  <a:lnTo>
                    <a:pt x="547" y="46"/>
                  </a:lnTo>
                  <a:lnTo>
                    <a:pt x="229" y="182"/>
                  </a:lnTo>
                  <a:lnTo>
                    <a:pt x="1" y="365"/>
                  </a:lnTo>
                  <a:lnTo>
                    <a:pt x="1" y="365"/>
                  </a:lnTo>
                  <a:lnTo>
                    <a:pt x="92" y="820"/>
                  </a:lnTo>
                  <a:lnTo>
                    <a:pt x="92" y="820"/>
                  </a:lnTo>
                  <a:lnTo>
                    <a:pt x="183" y="1776"/>
                  </a:lnTo>
                  <a:lnTo>
                    <a:pt x="274" y="2778"/>
                  </a:lnTo>
                  <a:lnTo>
                    <a:pt x="320" y="4053"/>
                  </a:lnTo>
                  <a:lnTo>
                    <a:pt x="320" y="4053"/>
                  </a:lnTo>
                  <a:lnTo>
                    <a:pt x="547" y="4053"/>
                  </a:lnTo>
                  <a:lnTo>
                    <a:pt x="775" y="4053"/>
                  </a:lnTo>
                  <a:lnTo>
                    <a:pt x="957" y="3962"/>
                  </a:lnTo>
                  <a:lnTo>
                    <a:pt x="1139" y="3871"/>
                  </a:lnTo>
                  <a:lnTo>
                    <a:pt x="1504" y="3643"/>
                  </a:lnTo>
                  <a:lnTo>
                    <a:pt x="1777" y="3279"/>
                  </a:lnTo>
                  <a:lnTo>
                    <a:pt x="2050" y="2869"/>
                  </a:lnTo>
                  <a:lnTo>
                    <a:pt x="2232" y="2414"/>
                  </a:lnTo>
                  <a:lnTo>
                    <a:pt x="2414" y="1913"/>
                  </a:lnTo>
                  <a:lnTo>
                    <a:pt x="2506" y="1412"/>
                  </a:lnTo>
                  <a:lnTo>
                    <a:pt x="2506" y="1412"/>
                  </a:lnTo>
                  <a:lnTo>
                    <a:pt x="2414" y="1093"/>
                  </a:lnTo>
                  <a:lnTo>
                    <a:pt x="2232" y="820"/>
                  </a:lnTo>
                  <a:lnTo>
                    <a:pt x="2232" y="820"/>
                  </a:lnTo>
                  <a:lnTo>
                    <a:pt x="2096" y="592"/>
                  </a:lnTo>
                  <a:lnTo>
                    <a:pt x="1914" y="410"/>
                  </a:lnTo>
                  <a:lnTo>
                    <a:pt x="1686" y="273"/>
                  </a:lnTo>
                  <a:lnTo>
                    <a:pt x="1504" y="137"/>
                  </a:lnTo>
                  <a:lnTo>
                    <a:pt x="1230" y="91"/>
                  </a:lnTo>
                  <a:lnTo>
                    <a:pt x="1003" y="46"/>
                  </a:lnTo>
                  <a:lnTo>
                    <a:pt x="775" y="0"/>
                  </a:lnTo>
                  <a:lnTo>
                    <a:pt x="547" y="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8"/>
            <p:cNvSpPr/>
            <p:nvPr/>
          </p:nvSpPr>
          <p:spPr>
            <a:xfrm>
              <a:off x="2357900" y="906175"/>
              <a:ext cx="425800" cy="140050"/>
            </a:xfrm>
            <a:custGeom>
              <a:avLst/>
              <a:gdLst/>
              <a:ahLst/>
              <a:cxnLst/>
              <a:rect l="l" t="t" r="r" b="b"/>
              <a:pathLst>
                <a:path w="17032" h="5602" extrusionOk="0">
                  <a:moveTo>
                    <a:pt x="11248" y="3143"/>
                  </a:moveTo>
                  <a:lnTo>
                    <a:pt x="11795" y="3234"/>
                  </a:lnTo>
                  <a:lnTo>
                    <a:pt x="12387" y="3371"/>
                  </a:lnTo>
                  <a:lnTo>
                    <a:pt x="12614" y="3462"/>
                  </a:lnTo>
                  <a:lnTo>
                    <a:pt x="12842" y="3553"/>
                  </a:lnTo>
                  <a:lnTo>
                    <a:pt x="13024" y="3644"/>
                  </a:lnTo>
                  <a:lnTo>
                    <a:pt x="13161" y="3780"/>
                  </a:lnTo>
                  <a:lnTo>
                    <a:pt x="13206" y="3963"/>
                  </a:lnTo>
                  <a:lnTo>
                    <a:pt x="13206" y="4099"/>
                  </a:lnTo>
                  <a:lnTo>
                    <a:pt x="13161" y="4190"/>
                  </a:lnTo>
                  <a:lnTo>
                    <a:pt x="13070" y="4236"/>
                  </a:lnTo>
                  <a:lnTo>
                    <a:pt x="12888" y="4281"/>
                  </a:lnTo>
                  <a:lnTo>
                    <a:pt x="12706" y="4281"/>
                  </a:lnTo>
                  <a:lnTo>
                    <a:pt x="12205" y="4236"/>
                  </a:lnTo>
                  <a:lnTo>
                    <a:pt x="11658" y="4145"/>
                  </a:lnTo>
                  <a:lnTo>
                    <a:pt x="11112" y="3963"/>
                  </a:lnTo>
                  <a:lnTo>
                    <a:pt x="10656" y="3780"/>
                  </a:lnTo>
                  <a:lnTo>
                    <a:pt x="10292" y="3598"/>
                  </a:lnTo>
                  <a:lnTo>
                    <a:pt x="10201" y="3507"/>
                  </a:lnTo>
                  <a:lnTo>
                    <a:pt x="10201" y="3371"/>
                  </a:lnTo>
                  <a:lnTo>
                    <a:pt x="10246" y="3325"/>
                  </a:lnTo>
                  <a:lnTo>
                    <a:pt x="10338" y="3234"/>
                  </a:lnTo>
                  <a:lnTo>
                    <a:pt x="10520" y="3188"/>
                  </a:lnTo>
                  <a:lnTo>
                    <a:pt x="10702" y="3143"/>
                  </a:lnTo>
                  <a:close/>
                  <a:moveTo>
                    <a:pt x="4190" y="3371"/>
                  </a:moveTo>
                  <a:lnTo>
                    <a:pt x="4691" y="3416"/>
                  </a:lnTo>
                  <a:lnTo>
                    <a:pt x="4919" y="3416"/>
                  </a:lnTo>
                  <a:lnTo>
                    <a:pt x="5055" y="3462"/>
                  </a:lnTo>
                  <a:lnTo>
                    <a:pt x="5192" y="3553"/>
                  </a:lnTo>
                  <a:lnTo>
                    <a:pt x="5237" y="3644"/>
                  </a:lnTo>
                  <a:lnTo>
                    <a:pt x="5192" y="3735"/>
                  </a:lnTo>
                  <a:lnTo>
                    <a:pt x="5101" y="3826"/>
                  </a:lnTo>
                  <a:lnTo>
                    <a:pt x="4782" y="4054"/>
                  </a:lnTo>
                  <a:lnTo>
                    <a:pt x="4327" y="4236"/>
                  </a:lnTo>
                  <a:lnTo>
                    <a:pt x="3780" y="4372"/>
                  </a:lnTo>
                  <a:lnTo>
                    <a:pt x="3188" y="4463"/>
                  </a:lnTo>
                  <a:lnTo>
                    <a:pt x="2733" y="4509"/>
                  </a:lnTo>
                  <a:lnTo>
                    <a:pt x="2505" y="4509"/>
                  </a:lnTo>
                  <a:lnTo>
                    <a:pt x="2368" y="4463"/>
                  </a:lnTo>
                  <a:lnTo>
                    <a:pt x="2232" y="4418"/>
                  </a:lnTo>
                  <a:lnTo>
                    <a:pt x="2186" y="4327"/>
                  </a:lnTo>
                  <a:lnTo>
                    <a:pt x="2186" y="4145"/>
                  </a:lnTo>
                  <a:lnTo>
                    <a:pt x="2277" y="4008"/>
                  </a:lnTo>
                  <a:lnTo>
                    <a:pt x="2368" y="3871"/>
                  </a:lnTo>
                  <a:lnTo>
                    <a:pt x="2551" y="3735"/>
                  </a:lnTo>
                  <a:lnTo>
                    <a:pt x="2778" y="3644"/>
                  </a:lnTo>
                  <a:lnTo>
                    <a:pt x="3052" y="3553"/>
                  </a:lnTo>
                  <a:lnTo>
                    <a:pt x="3598" y="3462"/>
                  </a:lnTo>
                  <a:lnTo>
                    <a:pt x="4190" y="3371"/>
                  </a:lnTo>
                  <a:close/>
                  <a:moveTo>
                    <a:pt x="7013" y="1"/>
                  </a:moveTo>
                  <a:lnTo>
                    <a:pt x="6376" y="502"/>
                  </a:lnTo>
                  <a:lnTo>
                    <a:pt x="5738" y="957"/>
                  </a:lnTo>
                  <a:lnTo>
                    <a:pt x="5101" y="1367"/>
                  </a:lnTo>
                  <a:lnTo>
                    <a:pt x="4463" y="1731"/>
                  </a:lnTo>
                  <a:lnTo>
                    <a:pt x="3325" y="2369"/>
                  </a:lnTo>
                  <a:lnTo>
                    <a:pt x="2323" y="2870"/>
                  </a:lnTo>
                  <a:lnTo>
                    <a:pt x="1458" y="3188"/>
                  </a:lnTo>
                  <a:lnTo>
                    <a:pt x="775" y="3416"/>
                  </a:lnTo>
                  <a:lnTo>
                    <a:pt x="228" y="3553"/>
                  </a:lnTo>
                  <a:lnTo>
                    <a:pt x="0" y="5602"/>
                  </a:lnTo>
                  <a:lnTo>
                    <a:pt x="866" y="5283"/>
                  </a:lnTo>
                  <a:lnTo>
                    <a:pt x="911" y="5055"/>
                  </a:lnTo>
                  <a:lnTo>
                    <a:pt x="957" y="4873"/>
                  </a:lnTo>
                  <a:lnTo>
                    <a:pt x="6376" y="4737"/>
                  </a:lnTo>
                  <a:lnTo>
                    <a:pt x="6421" y="4919"/>
                  </a:lnTo>
                  <a:lnTo>
                    <a:pt x="6467" y="5192"/>
                  </a:lnTo>
                  <a:lnTo>
                    <a:pt x="8698" y="5238"/>
                  </a:lnTo>
                  <a:lnTo>
                    <a:pt x="8744" y="5010"/>
                  </a:lnTo>
                  <a:lnTo>
                    <a:pt x="8744" y="4873"/>
                  </a:lnTo>
                  <a:lnTo>
                    <a:pt x="14163" y="4737"/>
                  </a:lnTo>
                  <a:lnTo>
                    <a:pt x="14208" y="4919"/>
                  </a:lnTo>
                  <a:lnTo>
                    <a:pt x="14208" y="4964"/>
                  </a:lnTo>
                  <a:lnTo>
                    <a:pt x="17032" y="4919"/>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8"/>
            <p:cNvSpPr/>
            <p:nvPr/>
          </p:nvSpPr>
          <p:spPr>
            <a:xfrm>
              <a:off x="2357900" y="906175"/>
              <a:ext cx="425800" cy="140050"/>
            </a:xfrm>
            <a:custGeom>
              <a:avLst/>
              <a:gdLst/>
              <a:ahLst/>
              <a:cxnLst/>
              <a:rect l="l" t="t" r="r" b="b"/>
              <a:pathLst>
                <a:path w="17032" h="5602" fill="none" extrusionOk="0">
                  <a:moveTo>
                    <a:pt x="911" y="5055"/>
                  </a:moveTo>
                  <a:lnTo>
                    <a:pt x="957" y="4873"/>
                  </a:lnTo>
                  <a:lnTo>
                    <a:pt x="6376" y="4737"/>
                  </a:lnTo>
                  <a:lnTo>
                    <a:pt x="6421" y="4919"/>
                  </a:lnTo>
                  <a:lnTo>
                    <a:pt x="6421" y="4919"/>
                  </a:lnTo>
                  <a:lnTo>
                    <a:pt x="6467" y="5192"/>
                  </a:lnTo>
                  <a:lnTo>
                    <a:pt x="8698" y="5238"/>
                  </a:lnTo>
                  <a:lnTo>
                    <a:pt x="8698" y="5238"/>
                  </a:lnTo>
                  <a:lnTo>
                    <a:pt x="8744" y="5010"/>
                  </a:lnTo>
                  <a:lnTo>
                    <a:pt x="8744" y="4873"/>
                  </a:lnTo>
                  <a:lnTo>
                    <a:pt x="14163" y="4737"/>
                  </a:lnTo>
                  <a:lnTo>
                    <a:pt x="14208" y="4919"/>
                  </a:lnTo>
                  <a:lnTo>
                    <a:pt x="14208" y="4919"/>
                  </a:lnTo>
                  <a:lnTo>
                    <a:pt x="14208" y="4964"/>
                  </a:lnTo>
                  <a:lnTo>
                    <a:pt x="17032" y="4919"/>
                  </a:lnTo>
                  <a:lnTo>
                    <a:pt x="17032" y="4919"/>
                  </a:lnTo>
                  <a:lnTo>
                    <a:pt x="16804" y="3553"/>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lnTo>
                    <a:pt x="7013" y="1"/>
                  </a:lnTo>
                  <a:lnTo>
                    <a:pt x="6376" y="502"/>
                  </a:lnTo>
                  <a:lnTo>
                    <a:pt x="5738" y="957"/>
                  </a:lnTo>
                  <a:lnTo>
                    <a:pt x="5101" y="1367"/>
                  </a:lnTo>
                  <a:lnTo>
                    <a:pt x="4463" y="1731"/>
                  </a:lnTo>
                  <a:lnTo>
                    <a:pt x="3325" y="2369"/>
                  </a:lnTo>
                  <a:lnTo>
                    <a:pt x="2323" y="2870"/>
                  </a:lnTo>
                  <a:lnTo>
                    <a:pt x="1458" y="3188"/>
                  </a:lnTo>
                  <a:lnTo>
                    <a:pt x="775" y="3416"/>
                  </a:lnTo>
                  <a:lnTo>
                    <a:pt x="228" y="3553"/>
                  </a:lnTo>
                  <a:lnTo>
                    <a:pt x="228" y="3553"/>
                  </a:lnTo>
                  <a:lnTo>
                    <a:pt x="0" y="5602"/>
                  </a:lnTo>
                  <a:lnTo>
                    <a:pt x="866" y="5283"/>
                  </a:lnTo>
                  <a:lnTo>
                    <a:pt x="866" y="5283"/>
                  </a:lnTo>
                  <a:lnTo>
                    <a:pt x="911" y="50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8"/>
            <p:cNvSpPr/>
            <p:nvPr/>
          </p:nvSpPr>
          <p:spPr>
            <a:xfrm>
              <a:off x="2612900" y="984725"/>
              <a:ext cx="75175" cy="28500"/>
            </a:xfrm>
            <a:custGeom>
              <a:avLst/>
              <a:gdLst/>
              <a:ahLst/>
              <a:cxnLst/>
              <a:rect l="l" t="t" r="r" b="b"/>
              <a:pathLst>
                <a:path w="3007" h="1140" fill="none" extrusionOk="0">
                  <a:moveTo>
                    <a:pt x="3006" y="957"/>
                  </a:moveTo>
                  <a:lnTo>
                    <a:pt x="3006" y="957"/>
                  </a:lnTo>
                  <a:lnTo>
                    <a:pt x="2961" y="1048"/>
                  </a:lnTo>
                  <a:lnTo>
                    <a:pt x="2870" y="1094"/>
                  </a:lnTo>
                  <a:lnTo>
                    <a:pt x="2688" y="1139"/>
                  </a:lnTo>
                  <a:lnTo>
                    <a:pt x="2506" y="1139"/>
                  </a:lnTo>
                  <a:lnTo>
                    <a:pt x="2005" y="1094"/>
                  </a:lnTo>
                  <a:lnTo>
                    <a:pt x="1458" y="1003"/>
                  </a:lnTo>
                  <a:lnTo>
                    <a:pt x="912" y="821"/>
                  </a:lnTo>
                  <a:lnTo>
                    <a:pt x="456" y="638"/>
                  </a:lnTo>
                  <a:lnTo>
                    <a:pt x="92" y="456"/>
                  </a:lnTo>
                  <a:lnTo>
                    <a:pt x="1" y="365"/>
                  </a:lnTo>
                  <a:lnTo>
                    <a:pt x="1" y="229"/>
                  </a:lnTo>
                  <a:lnTo>
                    <a:pt x="1" y="229"/>
                  </a:lnTo>
                  <a:lnTo>
                    <a:pt x="46" y="183"/>
                  </a:lnTo>
                  <a:lnTo>
                    <a:pt x="138" y="92"/>
                  </a:lnTo>
                  <a:lnTo>
                    <a:pt x="320" y="46"/>
                  </a:lnTo>
                  <a:lnTo>
                    <a:pt x="502" y="1"/>
                  </a:lnTo>
                  <a:lnTo>
                    <a:pt x="1048" y="1"/>
                  </a:lnTo>
                  <a:lnTo>
                    <a:pt x="1595" y="92"/>
                  </a:lnTo>
                  <a:lnTo>
                    <a:pt x="2187" y="229"/>
                  </a:lnTo>
                  <a:lnTo>
                    <a:pt x="2414" y="320"/>
                  </a:lnTo>
                  <a:lnTo>
                    <a:pt x="2642" y="411"/>
                  </a:lnTo>
                  <a:lnTo>
                    <a:pt x="2824" y="502"/>
                  </a:lnTo>
                  <a:lnTo>
                    <a:pt x="2961" y="638"/>
                  </a:lnTo>
                  <a:lnTo>
                    <a:pt x="3006" y="821"/>
                  </a:lnTo>
                  <a:lnTo>
                    <a:pt x="3006" y="95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8"/>
            <p:cNvSpPr/>
            <p:nvPr/>
          </p:nvSpPr>
          <p:spPr>
            <a:xfrm>
              <a:off x="2412550" y="990425"/>
              <a:ext cx="76300" cy="28475"/>
            </a:xfrm>
            <a:custGeom>
              <a:avLst/>
              <a:gdLst/>
              <a:ahLst/>
              <a:cxnLst/>
              <a:rect l="l" t="t" r="r" b="b"/>
              <a:pathLst>
                <a:path w="3052" h="1139" fill="none" extrusionOk="0">
                  <a:moveTo>
                    <a:pt x="3051" y="274"/>
                  </a:moveTo>
                  <a:lnTo>
                    <a:pt x="3051" y="274"/>
                  </a:lnTo>
                  <a:lnTo>
                    <a:pt x="3006" y="365"/>
                  </a:lnTo>
                  <a:lnTo>
                    <a:pt x="2915" y="456"/>
                  </a:lnTo>
                  <a:lnTo>
                    <a:pt x="2596" y="684"/>
                  </a:lnTo>
                  <a:lnTo>
                    <a:pt x="2141" y="866"/>
                  </a:lnTo>
                  <a:lnTo>
                    <a:pt x="1594" y="1002"/>
                  </a:lnTo>
                  <a:lnTo>
                    <a:pt x="1002" y="1093"/>
                  </a:lnTo>
                  <a:lnTo>
                    <a:pt x="547" y="1139"/>
                  </a:lnTo>
                  <a:lnTo>
                    <a:pt x="319" y="1139"/>
                  </a:lnTo>
                  <a:lnTo>
                    <a:pt x="182" y="1093"/>
                  </a:lnTo>
                  <a:lnTo>
                    <a:pt x="46" y="1048"/>
                  </a:lnTo>
                  <a:lnTo>
                    <a:pt x="0" y="957"/>
                  </a:lnTo>
                  <a:lnTo>
                    <a:pt x="0" y="957"/>
                  </a:lnTo>
                  <a:lnTo>
                    <a:pt x="0" y="775"/>
                  </a:lnTo>
                  <a:lnTo>
                    <a:pt x="91" y="638"/>
                  </a:lnTo>
                  <a:lnTo>
                    <a:pt x="182" y="501"/>
                  </a:lnTo>
                  <a:lnTo>
                    <a:pt x="365" y="365"/>
                  </a:lnTo>
                  <a:lnTo>
                    <a:pt x="592" y="274"/>
                  </a:lnTo>
                  <a:lnTo>
                    <a:pt x="866" y="183"/>
                  </a:lnTo>
                  <a:lnTo>
                    <a:pt x="1412" y="92"/>
                  </a:lnTo>
                  <a:lnTo>
                    <a:pt x="2004" y="1"/>
                  </a:lnTo>
                  <a:lnTo>
                    <a:pt x="2505" y="46"/>
                  </a:lnTo>
                  <a:lnTo>
                    <a:pt x="2733" y="46"/>
                  </a:lnTo>
                  <a:lnTo>
                    <a:pt x="2869" y="92"/>
                  </a:lnTo>
                  <a:lnTo>
                    <a:pt x="3006" y="183"/>
                  </a:lnTo>
                  <a:lnTo>
                    <a:pt x="3051" y="27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8"/>
            <p:cNvSpPr/>
            <p:nvPr/>
          </p:nvSpPr>
          <p:spPr>
            <a:xfrm>
              <a:off x="2356750" y="1047350"/>
              <a:ext cx="252775" cy="142325"/>
            </a:xfrm>
            <a:custGeom>
              <a:avLst/>
              <a:gdLst/>
              <a:ahLst/>
              <a:cxnLst/>
              <a:rect l="l" t="t" r="r" b="b"/>
              <a:pathLst>
                <a:path w="10111" h="5693" extrusionOk="0">
                  <a:moveTo>
                    <a:pt x="6558" y="0"/>
                  </a:moveTo>
                  <a:lnTo>
                    <a:pt x="6558" y="638"/>
                  </a:lnTo>
                  <a:lnTo>
                    <a:pt x="6558" y="957"/>
                  </a:lnTo>
                  <a:lnTo>
                    <a:pt x="6513" y="1321"/>
                  </a:lnTo>
                  <a:lnTo>
                    <a:pt x="6422" y="1685"/>
                  </a:lnTo>
                  <a:lnTo>
                    <a:pt x="6285" y="2050"/>
                  </a:lnTo>
                  <a:lnTo>
                    <a:pt x="6149" y="2414"/>
                  </a:lnTo>
                  <a:lnTo>
                    <a:pt x="5921" y="2778"/>
                  </a:lnTo>
                  <a:lnTo>
                    <a:pt x="5739" y="3006"/>
                  </a:lnTo>
                  <a:lnTo>
                    <a:pt x="5511" y="3188"/>
                  </a:lnTo>
                  <a:lnTo>
                    <a:pt x="5283" y="3370"/>
                  </a:lnTo>
                  <a:lnTo>
                    <a:pt x="5010" y="3507"/>
                  </a:lnTo>
                  <a:lnTo>
                    <a:pt x="4737" y="3643"/>
                  </a:lnTo>
                  <a:lnTo>
                    <a:pt x="4418" y="3734"/>
                  </a:lnTo>
                  <a:lnTo>
                    <a:pt x="4054" y="3780"/>
                  </a:lnTo>
                  <a:lnTo>
                    <a:pt x="3735" y="3826"/>
                  </a:lnTo>
                  <a:lnTo>
                    <a:pt x="3507" y="3826"/>
                  </a:lnTo>
                  <a:lnTo>
                    <a:pt x="2915" y="3780"/>
                  </a:lnTo>
                  <a:lnTo>
                    <a:pt x="2642" y="3689"/>
                  </a:lnTo>
                  <a:lnTo>
                    <a:pt x="2369" y="3643"/>
                  </a:lnTo>
                  <a:lnTo>
                    <a:pt x="2141" y="3507"/>
                  </a:lnTo>
                  <a:lnTo>
                    <a:pt x="1914" y="3370"/>
                  </a:lnTo>
                  <a:lnTo>
                    <a:pt x="1731" y="3234"/>
                  </a:lnTo>
                  <a:lnTo>
                    <a:pt x="1549" y="3006"/>
                  </a:lnTo>
                  <a:lnTo>
                    <a:pt x="1322" y="2687"/>
                  </a:lnTo>
                  <a:lnTo>
                    <a:pt x="1139" y="2323"/>
                  </a:lnTo>
                  <a:lnTo>
                    <a:pt x="1003" y="1959"/>
                  </a:lnTo>
                  <a:lnTo>
                    <a:pt x="912" y="1549"/>
                  </a:lnTo>
                  <a:lnTo>
                    <a:pt x="866" y="1184"/>
                  </a:lnTo>
                  <a:lnTo>
                    <a:pt x="821" y="820"/>
                  </a:lnTo>
                  <a:lnTo>
                    <a:pt x="866" y="137"/>
                  </a:lnTo>
                  <a:lnTo>
                    <a:pt x="1" y="410"/>
                  </a:lnTo>
                  <a:lnTo>
                    <a:pt x="1" y="911"/>
                  </a:lnTo>
                  <a:lnTo>
                    <a:pt x="320" y="1093"/>
                  </a:lnTo>
                  <a:lnTo>
                    <a:pt x="593" y="1275"/>
                  </a:lnTo>
                  <a:lnTo>
                    <a:pt x="821" y="1458"/>
                  </a:lnTo>
                  <a:lnTo>
                    <a:pt x="775" y="2869"/>
                  </a:lnTo>
                  <a:lnTo>
                    <a:pt x="730" y="5419"/>
                  </a:lnTo>
                  <a:lnTo>
                    <a:pt x="866" y="5192"/>
                  </a:lnTo>
                  <a:lnTo>
                    <a:pt x="1003" y="5010"/>
                  </a:lnTo>
                  <a:lnTo>
                    <a:pt x="1185" y="4827"/>
                  </a:lnTo>
                  <a:lnTo>
                    <a:pt x="1413" y="4691"/>
                  </a:lnTo>
                  <a:lnTo>
                    <a:pt x="1640" y="4554"/>
                  </a:lnTo>
                  <a:lnTo>
                    <a:pt x="1914" y="4463"/>
                  </a:lnTo>
                  <a:lnTo>
                    <a:pt x="2141"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7014" y="866"/>
                  </a:lnTo>
                  <a:lnTo>
                    <a:pt x="7059" y="820"/>
                  </a:lnTo>
                  <a:lnTo>
                    <a:pt x="7150" y="775"/>
                  </a:lnTo>
                  <a:lnTo>
                    <a:pt x="7241" y="775"/>
                  </a:lnTo>
                  <a:lnTo>
                    <a:pt x="7333" y="820"/>
                  </a:lnTo>
                  <a:lnTo>
                    <a:pt x="7378" y="911"/>
                  </a:lnTo>
                  <a:lnTo>
                    <a:pt x="7424" y="957"/>
                  </a:lnTo>
                  <a:lnTo>
                    <a:pt x="7424" y="1048"/>
                  </a:lnTo>
                  <a:lnTo>
                    <a:pt x="6649" y="4053"/>
                  </a:lnTo>
                  <a:lnTo>
                    <a:pt x="7241" y="4509"/>
                  </a:lnTo>
                  <a:lnTo>
                    <a:pt x="7287" y="4600"/>
                  </a:lnTo>
                  <a:lnTo>
                    <a:pt x="10110" y="3598"/>
                  </a:lnTo>
                  <a:lnTo>
                    <a:pt x="9701" y="3325"/>
                  </a:lnTo>
                  <a:lnTo>
                    <a:pt x="9336" y="3006"/>
                  </a:lnTo>
                  <a:lnTo>
                    <a:pt x="9109" y="2687"/>
                  </a:lnTo>
                  <a:lnTo>
                    <a:pt x="8926" y="2277"/>
                  </a:lnTo>
                  <a:lnTo>
                    <a:pt x="8790" y="1913"/>
                  </a:lnTo>
                  <a:lnTo>
                    <a:pt x="8699" y="1503"/>
                  </a:lnTo>
                  <a:lnTo>
                    <a:pt x="8653" y="1093"/>
                  </a:lnTo>
                  <a:lnTo>
                    <a:pt x="8653" y="683"/>
                  </a:lnTo>
                  <a:lnTo>
                    <a:pt x="8699"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8"/>
            <p:cNvSpPr/>
            <p:nvPr/>
          </p:nvSpPr>
          <p:spPr>
            <a:xfrm>
              <a:off x="2356750" y="1047350"/>
              <a:ext cx="252775" cy="142325"/>
            </a:xfrm>
            <a:custGeom>
              <a:avLst/>
              <a:gdLst/>
              <a:ahLst/>
              <a:cxnLst/>
              <a:rect l="l" t="t" r="r" b="b"/>
              <a:pathLst>
                <a:path w="10111" h="5693" fill="none" extrusionOk="0">
                  <a:moveTo>
                    <a:pt x="821" y="1458"/>
                  </a:moveTo>
                  <a:lnTo>
                    <a:pt x="775" y="2869"/>
                  </a:lnTo>
                  <a:lnTo>
                    <a:pt x="730" y="5419"/>
                  </a:lnTo>
                  <a:lnTo>
                    <a:pt x="730" y="5419"/>
                  </a:lnTo>
                  <a:lnTo>
                    <a:pt x="866" y="5192"/>
                  </a:lnTo>
                  <a:lnTo>
                    <a:pt x="1003" y="5010"/>
                  </a:lnTo>
                  <a:lnTo>
                    <a:pt x="1185" y="4827"/>
                  </a:lnTo>
                  <a:lnTo>
                    <a:pt x="1413" y="4691"/>
                  </a:lnTo>
                  <a:lnTo>
                    <a:pt x="1640" y="4554"/>
                  </a:lnTo>
                  <a:lnTo>
                    <a:pt x="1914" y="4463"/>
                  </a:lnTo>
                  <a:lnTo>
                    <a:pt x="2141" y="4418"/>
                  </a:lnTo>
                  <a:lnTo>
                    <a:pt x="2414"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6968" y="957"/>
                  </a:lnTo>
                  <a:lnTo>
                    <a:pt x="7014" y="866"/>
                  </a:lnTo>
                  <a:lnTo>
                    <a:pt x="7059" y="820"/>
                  </a:lnTo>
                  <a:lnTo>
                    <a:pt x="7150" y="775"/>
                  </a:lnTo>
                  <a:lnTo>
                    <a:pt x="7241" y="775"/>
                  </a:lnTo>
                  <a:lnTo>
                    <a:pt x="7241" y="775"/>
                  </a:lnTo>
                  <a:lnTo>
                    <a:pt x="7333" y="820"/>
                  </a:lnTo>
                  <a:lnTo>
                    <a:pt x="7378" y="911"/>
                  </a:lnTo>
                  <a:lnTo>
                    <a:pt x="7424" y="957"/>
                  </a:lnTo>
                  <a:lnTo>
                    <a:pt x="7424" y="1048"/>
                  </a:lnTo>
                  <a:lnTo>
                    <a:pt x="6649" y="4053"/>
                  </a:lnTo>
                  <a:lnTo>
                    <a:pt x="7241" y="4509"/>
                  </a:lnTo>
                  <a:lnTo>
                    <a:pt x="7241" y="4509"/>
                  </a:lnTo>
                  <a:lnTo>
                    <a:pt x="7287" y="4600"/>
                  </a:lnTo>
                  <a:lnTo>
                    <a:pt x="10110" y="3598"/>
                  </a:lnTo>
                  <a:lnTo>
                    <a:pt x="10110" y="3598"/>
                  </a:lnTo>
                  <a:lnTo>
                    <a:pt x="9701" y="3325"/>
                  </a:lnTo>
                  <a:lnTo>
                    <a:pt x="9336" y="3006"/>
                  </a:lnTo>
                  <a:lnTo>
                    <a:pt x="9336" y="3006"/>
                  </a:lnTo>
                  <a:lnTo>
                    <a:pt x="9109" y="2687"/>
                  </a:lnTo>
                  <a:lnTo>
                    <a:pt x="8926" y="2277"/>
                  </a:lnTo>
                  <a:lnTo>
                    <a:pt x="8790" y="1913"/>
                  </a:lnTo>
                  <a:lnTo>
                    <a:pt x="8699" y="1503"/>
                  </a:lnTo>
                  <a:lnTo>
                    <a:pt x="8653" y="1093"/>
                  </a:lnTo>
                  <a:lnTo>
                    <a:pt x="8653" y="683"/>
                  </a:lnTo>
                  <a:lnTo>
                    <a:pt x="8699" y="0"/>
                  </a:lnTo>
                  <a:lnTo>
                    <a:pt x="6558" y="0"/>
                  </a:lnTo>
                  <a:lnTo>
                    <a:pt x="6558" y="0"/>
                  </a:lnTo>
                  <a:lnTo>
                    <a:pt x="6558" y="638"/>
                  </a:lnTo>
                  <a:lnTo>
                    <a:pt x="6558" y="957"/>
                  </a:lnTo>
                  <a:lnTo>
                    <a:pt x="6513" y="1321"/>
                  </a:lnTo>
                  <a:lnTo>
                    <a:pt x="6422" y="1685"/>
                  </a:lnTo>
                  <a:lnTo>
                    <a:pt x="6285" y="2050"/>
                  </a:lnTo>
                  <a:lnTo>
                    <a:pt x="6149" y="2414"/>
                  </a:lnTo>
                  <a:lnTo>
                    <a:pt x="5921" y="2778"/>
                  </a:lnTo>
                  <a:lnTo>
                    <a:pt x="5921" y="2778"/>
                  </a:lnTo>
                  <a:lnTo>
                    <a:pt x="5739" y="3006"/>
                  </a:lnTo>
                  <a:lnTo>
                    <a:pt x="5511" y="3188"/>
                  </a:lnTo>
                  <a:lnTo>
                    <a:pt x="5283" y="3370"/>
                  </a:lnTo>
                  <a:lnTo>
                    <a:pt x="5010" y="3507"/>
                  </a:lnTo>
                  <a:lnTo>
                    <a:pt x="4737" y="3643"/>
                  </a:lnTo>
                  <a:lnTo>
                    <a:pt x="4418" y="3734"/>
                  </a:lnTo>
                  <a:lnTo>
                    <a:pt x="4054" y="3780"/>
                  </a:lnTo>
                  <a:lnTo>
                    <a:pt x="3735" y="3826"/>
                  </a:lnTo>
                  <a:lnTo>
                    <a:pt x="3735" y="3826"/>
                  </a:lnTo>
                  <a:lnTo>
                    <a:pt x="3507" y="3826"/>
                  </a:lnTo>
                  <a:lnTo>
                    <a:pt x="3507" y="3826"/>
                  </a:lnTo>
                  <a:lnTo>
                    <a:pt x="2915" y="3780"/>
                  </a:lnTo>
                  <a:lnTo>
                    <a:pt x="2642" y="3689"/>
                  </a:lnTo>
                  <a:lnTo>
                    <a:pt x="2369" y="3643"/>
                  </a:lnTo>
                  <a:lnTo>
                    <a:pt x="2141" y="3507"/>
                  </a:lnTo>
                  <a:lnTo>
                    <a:pt x="1914" y="3370"/>
                  </a:lnTo>
                  <a:lnTo>
                    <a:pt x="1731" y="3234"/>
                  </a:lnTo>
                  <a:lnTo>
                    <a:pt x="1549" y="3006"/>
                  </a:lnTo>
                  <a:lnTo>
                    <a:pt x="1549" y="3006"/>
                  </a:lnTo>
                  <a:lnTo>
                    <a:pt x="1322" y="2687"/>
                  </a:lnTo>
                  <a:lnTo>
                    <a:pt x="1139" y="2323"/>
                  </a:lnTo>
                  <a:lnTo>
                    <a:pt x="1003" y="1959"/>
                  </a:lnTo>
                  <a:lnTo>
                    <a:pt x="912" y="1549"/>
                  </a:lnTo>
                  <a:lnTo>
                    <a:pt x="866" y="1184"/>
                  </a:lnTo>
                  <a:lnTo>
                    <a:pt x="821" y="820"/>
                  </a:lnTo>
                  <a:lnTo>
                    <a:pt x="866" y="137"/>
                  </a:lnTo>
                  <a:lnTo>
                    <a:pt x="1" y="410"/>
                  </a:lnTo>
                  <a:lnTo>
                    <a:pt x="1" y="410"/>
                  </a:lnTo>
                  <a:lnTo>
                    <a:pt x="1" y="911"/>
                  </a:lnTo>
                  <a:lnTo>
                    <a:pt x="1" y="911"/>
                  </a:lnTo>
                  <a:lnTo>
                    <a:pt x="320" y="1093"/>
                  </a:lnTo>
                  <a:lnTo>
                    <a:pt x="593" y="1275"/>
                  </a:lnTo>
                  <a:lnTo>
                    <a:pt x="821" y="145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8"/>
            <p:cNvSpPr/>
            <p:nvPr/>
          </p:nvSpPr>
          <p:spPr>
            <a:xfrm>
              <a:off x="2708550" y="1039375"/>
              <a:ext cx="92225" cy="171925"/>
            </a:xfrm>
            <a:custGeom>
              <a:avLst/>
              <a:gdLst/>
              <a:ahLst/>
              <a:cxnLst/>
              <a:rect l="l" t="t" r="r" b="b"/>
              <a:pathLst>
                <a:path w="3689" h="6877" extrusionOk="0">
                  <a:moveTo>
                    <a:pt x="3097" y="1"/>
                  </a:moveTo>
                  <a:lnTo>
                    <a:pt x="273" y="92"/>
                  </a:lnTo>
                  <a:lnTo>
                    <a:pt x="319" y="593"/>
                  </a:lnTo>
                  <a:lnTo>
                    <a:pt x="273" y="1185"/>
                  </a:lnTo>
                  <a:lnTo>
                    <a:pt x="182" y="1822"/>
                  </a:lnTo>
                  <a:lnTo>
                    <a:pt x="91" y="2141"/>
                  </a:lnTo>
                  <a:lnTo>
                    <a:pt x="0" y="2460"/>
                  </a:lnTo>
                  <a:lnTo>
                    <a:pt x="547" y="2278"/>
                  </a:lnTo>
                  <a:lnTo>
                    <a:pt x="683" y="2824"/>
                  </a:lnTo>
                  <a:lnTo>
                    <a:pt x="865" y="3416"/>
                  </a:lnTo>
                  <a:lnTo>
                    <a:pt x="1093" y="3962"/>
                  </a:lnTo>
                  <a:lnTo>
                    <a:pt x="1366" y="4463"/>
                  </a:lnTo>
                  <a:lnTo>
                    <a:pt x="1639" y="4691"/>
                  </a:lnTo>
                  <a:lnTo>
                    <a:pt x="1867" y="4919"/>
                  </a:lnTo>
                  <a:lnTo>
                    <a:pt x="2004" y="5237"/>
                  </a:lnTo>
                  <a:lnTo>
                    <a:pt x="2140" y="5556"/>
                  </a:lnTo>
                  <a:lnTo>
                    <a:pt x="2459" y="5921"/>
                  </a:lnTo>
                  <a:lnTo>
                    <a:pt x="2869" y="6285"/>
                  </a:lnTo>
                  <a:lnTo>
                    <a:pt x="3233" y="6604"/>
                  </a:lnTo>
                  <a:lnTo>
                    <a:pt x="3689" y="6877"/>
                  </a:lnTo>
                  <a:lnTo>
                    <a:pt x="3689" y="6148"/>
                  </a:lnTo>
                  <a:lnTo>
                    <a:pt x="3689" y="5374"/>
                  </a:lnTo>
                  <a:lnTo>
                    <a:pt x="3461" y="5374"/>
                  </a:lnTo>
                  <a:lnTo>
                    <a:pt x="3233" y="5283"/>
                  </a:lnTo>
                  <a:lnTo>
                    <a:pt x="3051" y="2050"/>
                  </a:lnTo>
                  <a:lnTo>
                    <a:pt x="2960" y="684"/>
                  </a:lnTo>
                  <a:lnTo>
                    <a:pt x="3188" y="456"/>
                  </a:lnTo>
                  <a:lnTo>
                    <a:pt x="3097"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8"/>
            <p:cNvSpPr/>
            <p:nvPr/>
          </p:nvSpPr>
          <p:spPr>
            <a:xfrm>
              <a:off x="2708550" y="1039375"/>
              <a:ext cx="92225" cy="171925"/>
            </a:xfrm>
            <a:custGeom>
              <a:avLst/>
              <a:gdLst/>
              <a:ahLst/>
              <a:cxnLst/>
              <a:rect l="l" t="t" r="r" b="b"/>
              <a:pathLst>
                <a:path w="3689" h="6877" fill="none" extrusionOk="0">
                  <a:moveTo>
                    <a:pt x="0" y="2460"/>
                  </a:moveTo>
                  <a:lnTo>
                    <a:pt x="547" y="2278"/>
                  </a:lnTo>
                  <a:lnTo>
                    <a:pt x="547" y="2278"/>
                  </a:lnTo>
                  <a:lnTo>
                    <a:pt x="683" y="2824"/>
                  </a:lnTo>
                  <a:lnTo>
                    <a:pt x="865" y="3416"/>
                  </a:lnTo>
                  <a:lnTo>
                    <a:pt x="1093" y="3962"/>
                  </a:lnTo>
                  <a:lnTo>
                    <a:pt x="1366" y="4463"/>
                  </a:lnTo>
                  <a:lnTo>
                    <a:pt x="1366" y="4463"/>
                  </a:lnTo>
                  <a:lnTo>
                    <a:pt x="1639" y="4691"/>
                  </a:lnTo>
                  <a:lnTo>
                    <a:pt x="1867" y="4919"/>
                  </a:lnTo>
                  <a:lnTo>
                    <a:pt x="2004" y="5237"/>
                  </a:lnTo>
                  <a:lnTo>
                    <a:pt x="2140" y="5556"/>
                  </a:lnTo>
                  <a:lnTo>
                    <a:pt x="2140" y="5556"/>
                  </a:lnTo>
                  <a:lnTo>
                    <a:pt x="2459" y="5921"/>
                  </a:lnTo>
                  <a:lnTo>
                    <a:pt x="2869" y="6285"/>
                  </a:lnTo>
                  <a:lnTo>
                    <a:pt x="3233" y="6604"/>
                  </a:lnTo>
                  <a:lnTo>
                    <a:pt x="3689" y="6877"/>
                  </a:lnTo>
                  <a:lnTo>
                    <a:pt x="3689" y="6877"/>
                  </a:lnTo>
                  <a:lnTo>
                    <a:pt x="3689" y="6148"/>
                  </a:lnTo>
                  <a:lnTo>
                    <a:pt x="3689" y="5374"/>
                  </a:lnTo>
                  <a:lnTo>
                    <a:pt x="3689" y="5374"/>
                  </a:lnTo>
                  <a:lnTo>
                    <a:pt x="3461" y="5374"/>
                  </a:lnTo>
                  <a:lnTo>
                    <a:pt x="3233" y="5283"/>
                  </a:lnTo>
                  <a:lnTo>
                    <a:pt x="3051" y="2050"/>
                  </a:lnTo>
                  <a:lnTo>
                    <a:pt x="2960" y="684"/>
                  </a:lnTo>
                  <a:lnTo>
                    <a:pt x="2960" y="684"/>
                  </a:lnTo>
                  <a:lnTo>
                    <a:pt x="3188" y="456"/>
                  </a:lnTo>
                  <a:lnTo>
                    <a:pt x="3188" y="456"/>
                  </a:lnTo>
                  <a:lnTo>
                    <a:pt x="3097" y="1"/>
                  </a:lnTo>
                  <a:lnTo>
                    <a:pt x="273" y="92"/>
                  </a:lnTo>
                  <a:lnTo>
                    <a:pt x="273" y="92"/>
                  </a:lnTo>
                  <a:lnTo>
                    <a:pt x="319" y="593"/>
                  </a:lnTo>
                  <a:lnTo>
                    <a:pt x="273" y="1185"/>
                  </a:lnTo>
                  <a:lnTo>
                    <a:pt x="182" y="1822"/>
                  </a:lnTo>
                  <a:lnTo>
                    <a:pt x="91" y="2141"/>
                  </a:lnTo>
                  <a:lnTo>
                    <a:pt x="0" y="246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8"/>
            <p:cNvSpPr/>
            <p:nvPr/>
          </p:nvSpPr>
          <p:spPr>
            <a:xfrm>
              <a:off x="2388625" y="1035975"/>
              <a:ext cx="121850" cy="95650"/>
            </a:xfrm>
            <a:custGeom>
              <a:avLst/>
              <a:gdLst/>
              <a:ahLst/>
              <a:cxnLst/>
              <a:rect l="l" t="t" r="r" b="b"/>
              <a:pathLst>
                <a:path w="4874" h="3826" extrusionOk="0">
                  <a:moveTo>
                    <a:pt x="2688" y="1275"/>
                  </a:moveTo>
                  <a:lnTo>
                    <a:pt x="2824" y="1321"/>
                  </a:lnTo>
                  <a:lnTo>
                    <a:pt x="3006" y="1503"/>
                  </a:lnTo>
                  <a:lnTo>
                    <a:pt x="3098" y="1685"/>
                  </a:lnTo>
                  <a:lnTo>
                    <a:pt x="3143" y="1958"/>
                  </a:lnTo>
                  <a:lnTo>
                    <a:pt x="3098" y="2231"/>
                  </a:lnTo>
                  <a:lnTo>
                    <a:pt x="2961" y="2459"/>
                  </a:lnTo>
                  <a:lnTo>
                    <a:pt x="2779" y="2596"/>
                  </a:lnTo>
                  <a:lnTo>
                    <a:pt x="2688" y="2641"/>
                  </a:lnTo>
                  <a:lnTo>
                    <a:pt x="2460" y="2641"/>
                  </a:lnTo>
                  <a:lnTo>
                    <a:pt x="2323" y="2596"/>
                  </a:lnTo>
                  <a:lnTo>
                    <a:pt x="2141" y="2459"/>
                  </a:lnTo>
                  <a:lnTo>
                    <a:pt x="2050" y="2231"/>
                  </a:lnTo>
                  <a:lnTo>
                    <a:pt x="2005" y="1958"/>
                  </a:lnTo>
                  <a:lnTo>
                    <a:pt x="2050" y="1685"/>
                  </a:lnTo>
                  <a:lnTo>
                    <a:pt x="2187" y="1457"/>
                  </a:lnTo>
                  <a:lnTo>
                    <a:pt x="2369" y="1321"/>
                  </a:lnTo>
                  <a:lnTo>
                    <a:pt x="2506" y="1275"/>
                  </a:lnTo>
                  <a:close/>
                  <a:moveTo>
                    <a:pt x="4782" y="0"/>
                  </a:moveTo>
                  <a:lnTo>
                    <a:pt x="92" y="91"/>
                  </a:lnTo>
                  <a:lnTo>
                    <a:pt x="1" y="683"/>
                  </a:lnTo>
                  <a:lnTo>
                    <a:pt x="1" y="1093"/>
                  </a:lnTo>
                  <a:lnTo>
                    <a:pt x="1" y="1503"/>
                  </a:lnTo>
                  <a:lnTo>
                    <a:pt x="92" y="1958"/>
                  </a:lnTo>
                  <a:lnTo>
                    <a:pt x="183" y="2414"/>
                  </a:lnTo>
                  <a:lnTo>
                    <a:pt x="365" y="2823"/>
                  </a:lnTo>
                  <a:lnTo>
                    <a:pt x="593" y="3188"/>
                  </a:lnTo>
                  <a:lnTo>
                    <a:pt x="775" y="3370"/>
                  </a:lnTo>
                  <a:lnTo>
                    <a:pt x="957" y="3506"/>
                  </a:lnTo>
                  <a:lnTo>
                    <a:pt x="1139" y="3598"/>
                  </a:lnTo>
                  <a:lnTo>
                    <a:pt x="1367" y="3689"/>
                  </a:lnTo>
                  <a:lnTo>
                    <a:pt x="1595" y="3780"/>
                  </a:lnTo>
                  <a:lnTo>
                    <a:pt x="1868" y="3825"/>
                  </a:lnTo>
                  <a:lnTo>
                    <a:pt x="2415" y="3825"/>
                  </a:lnTo>
                  <a:lnTo>
                    <a:pt x="3006" y="3734"/>
                  </a:lnTo>
                  <a:lnTo>
                    <a:pt x="3280" y="3689"/>
                  </a:lnTo>
                  <a:lnTo>
                    <a:pt x="3507" y="3598"/>
                  </a:lnTo>
                  <a:lnTo>
                    <a:pt x="3735" y="3461"/>
                  </a:lnTo>
                  <a:lnTo>
                    <a:pt x="3963" y="3324"/>
                  </a:lnTo>
                  <a:lnTo>
                    <a:pt x="4145" y="3142"/>
                  </a:lnTo>
                  <a:lnTo>
                    <a:pt x="4282" y="2960"/>
                  </a:lnTo>
                  <a:lnTo>
                    <a:pt x="4555" y="2550"/>
                  </a:lnTo>
                  <a:lnTo>
                    <a:pt x="4691" y="2140"/>
                  </a:lnTo>
                  <a:lnTo>
                    <a:pt x="4782" y="1730"/>
                  </a:lnTo>
                  <a:lnTo>
                    <a:pt x="4828" y="1321"/>
                  </a:lnTo>
                  <a:lnTo>
                    <a:pt x="4874" y="911"/>
                  </a:lnTo>
                  <a:lnTo>
                    <a:pt x="4828" y="546"/>
                  </a:lnTo>
                  <a:lnTo>
                    <a:pt x="478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8"/>
            <p:cNvSpPr/>
            <p:nvPr/>
          </p:nvSpPr>
          <p:spPr>
            <a:xfrm>
              <a:off x="2388625" y="1035975"/>
              <a:ext cx="121850" cy="95650"/>
            </a:xfrm>
            <a:custGeom>
              <a:avLst/>
              <a:gdLst/>
              <a:ahLst/>
              <a:cxnLst/>
              <a:rect l="l" t="t" r="r" b="b"/>
              <a:pathLst>
                <a:path w="4874" h="3826" fill="none" extrusionOk="0">
                  <a:moveTo>
                    <a:pt x="92" y="91"/>
                  </a:moveTo>
                  <a:lnTo>
                    <a:pt x="92" y="91"/>
                  </a:lnTo>
                  <a:lnTo>
                    <a:pt x="1" y="683"/>
                  </a:lnTo>
                  <a:lnTo>
                    <a:pt x="1" y="1093"/>
                  </a:lnTo>
                  <a:lnTo>
                    <a:pt x="1" y="1503"/>
                  </a:lnTo>
                  <a:lnTo>
                    <a:pt x="92" y="1958"/>
                  </a:lnTo>
                  <a:lnTo>
                    <a:pt x="183" y="2414"/>
                  </a:lnTo>
                  <a:lnTo>
                    <a:pt x="365" y="2823"/>
                  </a:lnTo>
                  <a:lnTo>
                    <a:pt x="593" y="3188"/>
                  </a:lnTo>
                  <a:lnTo>
                    <a:pt x="593" y="3188"/>
                  </a:lnTo>
                  <a:lnTo>
                    <a:pt x="775" y="3370"/>
                  </a:lnTo>
                  <a:lnTo>
                    <a:pt x="957" y="3506"/>
                  </a:lnTo>
                  <a:lnTo>
                    <a:pt x="1139" y="3598"/>
                  </a:lnTo>
                  <a:lnTo>
                    <a:pt x="1367" y="3689"/>
                  </a:lnTo>
                  <a:lnTo>
                    <a:pt x="1595" y="3780"/>
                  </a:lnTo>
                  <a:lnTo>
                    <a:pt x="1868" y="3825"/>
                  </a:lnTo>
                  <a:lnTo>
                    <a:pt x="2415" y="3825"/>
                  </a:lnTo>
                  <a:lnTo>
                    <a:pt x="2415" y="3825"/>
                  </a:lnTo>
                  <a:lnTo>
                    <a:pt x="3006" y="3734"/>
                  </a:lnTo>
                  <a:lnTo>
                    <a:pt x="3280" y="3689"/>
                  </a:lnTo>
                  <a:lnTo>
                    <a:pt x="3507" y="3598"/>
                  </a:lnTo>
                  <a:lnTo>
                    <a:pt x="3735" y="3461"/>
                  </a:lnTo>
                  <a:lnTo>
                    <a:pt x="3963" y="3324"/>
                  </a:lnTo>
                  <a:lnTo>
                    <a:pt x="4145" y="3142"/>
                  </a:lnTo>
                  <a:lnTo>
                    <a:pt x="4282" y="2960"/>
                  </a:lnTo>
                  <a:lnTo>
                    <a:pt x="4282" y="2960"/>
                  </a:lnTo>
                  <a:lnTo>
                    <a:pt x="4555" y="2550"/>
                  </a:lnTo>
                  <a:lnTo>
                    <a:pt x="4691" y="2140"/>
                  </a:lnTo>
                  <a:lnTo>
                    <a:pt x="4782" y="1730"/>
                  </a:lnTo>
                  <a:lnTo>
                    <a:pt x="4828" y="1321"/>
                  </a:lnTo>
                  <a:lnTo>
                    <a:pt x="4874" y="911"/>
                  </a:lnTo>
                  <a:lnTo>
                    <a:pt x="4828" y="546"/>
                  </a:lnTo>
                  <a:lnTo>
                    <a:pt x="4782" y="0"/>
                  </a:lnTo>
                  <a:lnTo>
                    <a:pt x="92" y="9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8"/>
            <p:cNvSpPr/>
            <p:nvPr/>
          </p:nvSpPr>
          <p:spPr>
            <a:xfrm>
              <a:off x="2438725" y="1067850"/>
              <a:ext cx="28500" cy="34175"/>
            </a:xfrm>
            <a:custGeom>
              <a:avLst/>
              <a:gdLst/>
              <a:ahLst/>
              <a:cxnLst/>
              <a:rect l="l" t="t" r="r" b="b"/>
              <a:pathLst>
                <a:path w="1140" h="1367" fill="none" extrusionOk="0">
                  <a:moveTo>
                    <a:pt x="547" y="1366"/>
                  </a:moveTo>
                  <a:lnTo>
                    <a:pt x="547" y="1366"/>
                  </a:lnTo>
                  <a:lnTo>
                    <a:pt x="456" y="1366"/>
                  </a:lnTo>
                  <a:lnTo>
                    <a:pt x="319" y="1321"/>
                  </a:lnTo>
                  <a:lnTo>
                    <a:pt x="137" y="1184"/>
                  </a:lnTo>
                  <a:lnTo>
                    <a:pt x="46" y="956"/>
                  </a:lnTo>
                  <a:lnTo>
                    <a:pt x="1" y="683"/>
                  </a:lnTo>
                  <a:lnTo>
                    <a:pt x="1" y="683"/>
                  </a:lnTo>
                  <a:lnTo>
                    <a:pt x="46" y="410"/>
                  </a:lnTo>
                  <a:lnTo>
                    <a:pt x="183" y="182"/>
                  </a:lnTo>
                  <a:lnTo>
                    <a:pt x="365" y="46"/>
                  </a:lnTo>
                  <a:lnTo>
                    <a:pt x="502" y="0"/>
                  </a:lnTo>
                  <a:lnTo>
                    <a:pt x="593" y="0"/>
                  </a:lnTo>
                  <a:lnTo>
                    <a:pt x="593" y="0"/>
                  </a:lnTo>
                  <a:lnTo>
                    <a:pt x="684" y="0"/>
                  </a:lnTo>
                  <a:lnTo>
                    <a:pt x="820" y="46"/>
                  </a:lnTo>
                  <a:lnTo>
                    <a:pt x="1002" y="228"/>
                  </a:lnTo>
                  <a:lnTo>
                    <a:pt x="1094" y="410"/>
                  </a:lnTo>
                  <a:lnTo>
                    <a:pt x="1139" y="683"/>
                  </a:lnTo>
                  <a:lnTo>
                    <a:pt x="1139" y="683"/>
                  </a:lnTo>
                  <a:lnTo>
                    <a:pt x="1094" y="956"/>
                  </a:lnTo>
                  <a:lnTo>
                    <a:pt x="957" y="1184"/>
                  </a:lnTo>
                  <a:lnTo>
                    <a:pt x="775" y="1321"/>
                  </a:lnTo>
                  <a:lnTo>
                    <a:pt x="684" y="1366"/>
                  </a:lnTo>
                  <a:lnTo>
                    <a:pt x="547" y="13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8"/>
            <p:cNvSpPr/>
            <p:nvPr/>
          </p:nvSpPr>
          <p:spPr>
            <a:xfrm>
              <a:off x="2352200" y="1201050"/>
              <a:ext cx="54675" cy="161675"/>
            </a:xfrm>
            <a:custGeom>
              <a:avLst/>
              <a:gdLst/>
              <a:ahLst/>
              <a:cxnLst/>
              <a:rect l="l" t="t" r="r" b="b"/>
              <a:pathLst>
                <a:path w="2187" h="6467" extrusionOk="0">
                  <a:moveTo>
                    <a:pt x="684" y="0"/>
                  </a:moveTo>
                  <a:lnTo>
                    <a:pt x="320" y="46"/>
                  </a:lnTo>
                  <a:lnTo>
                    <a:pt x="1" y="46"/>
                  </a:lnTo>
                  <a:lnTo>
                    <a:pt x="46" y="1412"/>
                  </a:lnTo>
                  <a:lnTo>
                    <a:pt x="137" y="2732"/>
                  </a:lnTo>
                  <a:lnTo>
                    <a:pt x="320" y="3962"/>
                  </a:lnTo>
                  <a:lnTo>
                    <a:pt x="411" y="4508"/>
                  </a:lnTo>
                  <a:lnTo>
                    <a:pt x="547" y="5055"/>
                  </a:lnTo>
                  <a:lnTo>
                    <a:pt x="684" y="5419"/>
                  </a:lnTo>
                  <a:lnTo>
                    <a:pt x="912" y="5829"/>
                  </a:lnTo>
                  <a:lnTo>
                    <a:pt x="1139" y="6148"/>
                  </a:lnTo>
                  <a:lnTo>
                    <a:pt x="1412" y="6466"/>
                  </a:lnTo>
                  <a:lnTo>
                    <a:pt x="1686" y="5829"/>
                  </a:lnTo>
                  <a:lnTo>
                    <a:pt x="1913" y="5191"/>
                  </a:lnTo>
                  <a:lnTo>
                    <a:pt x="2096" y="4508"/>
                  </a:lnTo>
                  <a:lnTo>
                    <a:pt x="2141" y="4189"/>
                  </a:lnTo>
                  <a:lnTo>
                    <a:pt x="2187" y="3825"/>
                  </a:lnTo>
                  <a:lnTo>
                    <a:pt x="2141" y="3370"/>
                  </a:lnTo>
                  <a:lnTo>
                    <a:pt x="2096" y="2914"/>
                  </a:lnTo>
                  <a:lnTo>
                    <a:pt x="2004" y="1958"/>
                  </a:lnTo>
                  <a:lnTo>
                    <a:pt x="1731" y="1822"/>
                  </a:lnTo>
                  <a:lnTo>
                    <a:pt x="1458" y="1685"/>
                  </a:lnTo>
                  <a:lnTo>
                    <a:pt x="1230" y="1503"/>
                  </a:lnTo>
                  <a:lnTo>
                    <a:pt x="1048" y="1275"/>
                  </a:lnTo>
                  <a:lnTo>
                    <a:pt x="866" y="1002"/>
                  </a:lnTo>
                  <a:lnTo>
                    <a:pt x="775" y="729"/>
                  </a:lnTo>
                  <a:lnTo>
                    <a:pt x="684" y="410"/>
                  </a:lnTo>
                  <a:lnTo>
                    <a:pt x="684" y="91"/>
                  </a:lnTo>
                  <a:lnTo>
                    <a:pt x="684"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8"/>
            <p:cNvSpPr/>
            <p:nvPr/>
          </p:nvSpPr>
          <p:spPr>
            <a:xfrm>
              <a:off x="2352200" y="1201050"/>
              <a:ext cx="54675" cy="161675"/>
            </a:xfrm>
            <a:custGeom>
              <a:avLst/>
              <a:gdLst/>
              <a:ahLst/>
              <a:cxnLst/>
              <a:rect l="l" t="t" r="r" b="b"/>
              <a:pathLst>
                <a:path w="2187" h="6467" fill="none" extrusionOk="0">
                  <a:moveTo>
                    <a:pt x="2004" y="1958"/>
                  </a:moveTo>
                  <a:lnTo>
                    <a:pt x="2004" y="1958"/>
                  </a:lnTo>
                  <a:lnTo>
                    <a:pt x="1731" y="1822"/>
                  </a:lnTo>
                  <a:lnTo>
                    <a:pt x="1458" y="1685"/>
                  </a:lnTo>
                  <a:lnTo>
                    <a:pt x="1230" y="1503"/>
                  </a:lnTo>
                  <a:lnTo>
                    <a:pt x="1048" y="1275"/>
                  </a:lnTo>
                  <a:lnTo>
                    <a:pt x="866" y="1002"/>
                  </a:lnTo>
                  <a:lnTo>
                    <a:pt x="775" y="729"/>
                  </a:lnTo>
                  <a:lnTo>
                    <a:pt x="684" y="410"/>
                  </a:lnTo>
                  <a:lnTo>
                    <a:pt x="684" y="91"/>
                  </a:lnTo>
                  <a:lnTo>
                    <a:pt x="684" y="91"/>
                  </a:lnTo>
                  <a:lnTo>
                    <a:pt x="684" y="0"/>
                  </a:lnTo>
                  <a:lnTo>
                    <a:pt x="684" y="0"/>
                  </a:lnTo>
                  <a:lnTo>
                    <a:pt x="320" y="46"/>
                  </a:lnTo>
                  <a:lnTo>
                    <a:pt x="1" y="46"/>
                  </a:lnTo>
                  <a:lnTo>
                    <a:pt x="1" y="46"/>
                  </a:lnTo>
                  <a:lnTo>
                    <a:pt x="46" y="1412"/>
                  </a:lnTo>
                  <a:lnTo>
                    <a:pt x="137" y="2732"/>
                  </a:lnTo>
                  <a:lnTo>
                    <a:pt x="320" y="3962"/>
                  </a:lnTo>
                  <a:lnTo>
                    <a:pt x="411" y="4508"/>
                  </a:lnTo>
                  <a:lnTo>
                    <a:pt x="547" y="5055"/>
                  </a:lnTo>
                  <a:lnTo>
                    <a:pt x="547" y="5055"/>
                  </a:lnTo>
                  <a:lnTo>
                    <a:pt x="684" y="5419"/>
                  </a:lnTo>
                  <a:lnTo>
                    <a:pt x="912" y="5829"/>
                  </a:lnTo>
                  <a:lnTo>
                    <a:pt x="1139" y="6148"/>
                  </a:lnTo>
                  <a:lnTo>
                    <a:pt x="1412" y="6466"/>
                  </a:lnTo>
                  <a:lnTo>
                    <a:pt x="1412" y="6466"/>
                  </a:lnTo>
                  <a:lnTo>
                    <a:pt x="1686" y="5829"/>
                  </a:lnTo>
                  <a:lnTo>
                    <a:pt x="1913" y="5191"/>
                  </a:lnTo>
                  <a:lnTo>
                    <a:pt x="2096" y="4508"/>
                  </a:lnTo>
                  <a:lnTo>
                    <a:pt x="2141" y="4189"/>
                  </a:lnTo>
                  <a:lnTo>
                    <a:pt x="2187" y="3825"/>
                  </a:lnTo>
                  <a:lnTo>
                    <a:pt x="2187" y="3825"/>
                  </a:lnTo>
                  <a:lnTo>
                    <a:pt x="2141" y="3370"/>
                  </a:lnTo>
                  <a:lnTo>
                    <a:pt x="2096" y="2914"/>
                  </a:lnTo>
                  <a:lnTo>
                    <a:pt x="2004" y="195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8"/>
            <p:cNvSpPr/>
            <p:nvPr/>
          </p:nvSpPr>
          <p:spPr>
            <a:xfrm>
              <a:off x="2583300" y="1035975"/>
              <a:ext cx="121850" cy="94500"/>
            </a:xfrm>
            <a:custGeom>
              <a:avLst/>
              <a:gdLst/>
              <a:ahLst/>
              <a:cxnLst/>
              <a:rect l="l" t="t" r="r" b="b"/>
              <a:pathLst>
                <a:path w="4874" h="3780" extrusionOk="0">
                  <a:moveTo>
                    <a:pt x="2915" y="1002"/>
                  </a:moveTo>
                  <a:lnTo>
                    <a:pt x="3052" y="1047"/>
                  </a:lnTo>
                  <a:lnTo>
                    <a:pt x="3143" y="1093"/>
                  </a:lnTo>
                  <a:lnTo>
                    <a:pt x="3325" y="1230"/>
                  </a:lnTo>
                  <a:lnTo>
                    <a:pt x="3462" y="1457"/>
                  </a:lnTo>
                  <a:lnTo>
                    <a:pt x="3462" y="1730"/>
                  </a:lnTo>
                  <a:lnTo>
                    <a:pt x="3416" y="2004"/>
                  </a:lnTo>
                  <a:lnTo>
                    <a:pt x="3280" y="2231"/>
                  </a:lnTo>
                  <a:lnTo>
                    <a:pt x="3098" y="2368"/>
                  </a:lnTo>
                  <a:lnTo>
                    <a:pt x="3006" y="2414"/>
                  </a:lnTo>
                  <a:lnTo>
                    <a:pt x="2915" y="2414"/>
                  </a:lnTo>
                  <a:lnTo>
                    <a:pt x="2779" y="2368"/>
                  </a:lnTo>
                  <a:lnTo>
                    <a:pt x="2688" y="2368"/>
                  </a:lnTo>
                  <a:lnTo>
                    <a:pt x="2506" y="2186"/>
                  </a:lnTo>
                  <a:lnTo>
                    <a:pt x="2369" y="1958"/>
                  </a:lnTo>
                  <a:lnTo>
                    <a:pt x="2369" y="1685"/>
                  </a:lnTo>
                  <a:lnTo>
                    <a:pt x="2414" y="1412"/>
                  </a:lnTo>
                  <a:lnTo>
                    <a:pt x="2551" y="1184"/>
                  </a:lnTo>
                  <a:lnTo>
                    <a:pt x="2733" y="1047"/>
                  </a:lnTo>
                  <a:lnTo>
                    <a:pt x="2824" y="1002"/>
                  </a:lnTo>
                  <a:close/>
                  <a:moveTo>
                    <a:pt x="4782" y="0"/>
                  </a:moveTo>
                  <a:lnTo>
                    <a:pt x="92" y="91"/>
                  </a:lnTo>
                  <a:lnTo>
                    <a:pt x="47" y="683"/>
                  </a:lnTo>
                  <a:lnTo>
                    <a:pt x="1" y="1047"/>
                  </a:lnTo>
                  <a:lnTo>
                    <a:pt x="47" y="1503"/>
                  </a:lnTo>
                  <a:lnTo>
                    <a:pt x="92" y="1958"/>
                  </a:lnTo>
                  <a:lnTo>
                    <a:pt x="183" y="2414"/>
                  </a:lnTo>
                  <a:lnTo>
                    <a:pt x="365" y="2823"/>
                  </a:lnTo>
                  <a:lnTo>
                    <a:pt x="639" y="3188"/>
                  </a:lnTo>
                  <a:lnTo>
                    <a:pt x="866" y="3415"/>
                  </a:lnTo>
                  <a:lnTo>
                    <a:pt x="1094" y="3598"/>
                  </a:lnTo>
                  <a:lnTo>
                    <a:pt x="1413" y="3689"/>
                  </a:lnTo>
                  <a:lnTo>
                    <a:pt x="1731" y="3780"/>
                  </a:lnTo>
                  <a:lnTo>
                    <a:pt x="4373" y="2823"/>
                  </a:lnTo>
                  <a:lnTo>
                    <a:pt x="4600" y="2459"/>
                  </a:lnTo>
                  <a:lnTo>
                    <a:pt x="4737" y="2049"/>
                  </a:lnTo>
                  <a:lnTo>
                    <a:pt x="4828" y="1639"/>
                  </a:lnTo>
                  <a:lnTo>
                    <a:pt x="4874" y="1230"/>
                  </a:lnTo>
                  <a:lnTo>
                    <a:pt x="4874" y="501"/>
                  </a:lnTo>
                  <a:lnTo>
                    <a:pt x="478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8"/>
            <p:cNvSpPr/>
            <p:nvPr/>
          </p:nvSpPr>
          <p:spPr>
            <a:xfrm>
              <a:off x="2583300" y="1035975"/>
              <a:ext cx="121850" cy="94500"/>
            </a:xfrm>
            <a:custGeom>
              <a:avLst/>
              <a:gdLst/>
              <a:ahLst/>
              <a:cxnLst/>
              <a:rect l="l" t="t" r="r" b="b"/>
              <a:pathLst>
                <a:path w="4874" h="3780" fill="none" extrusionOk="0">
                  <a:moveTo>
                    <a:pt x="4782" y="0"/>
                  </a:moveTo>
                  <a:lnTo>
                    <a:pt x="92" y="91"/>
                  </a:lnTo>
                  <a:lnTo>
                    <a:pt x="92" y="91"/>
                  </a:lnTo>
                  <a:lnTo>
                    <a:pt x="47" y="683"/>
                  </a:lnTo>
                  <a:lnTo>
                    <a:pt x="1" y="1047"/>
                  </a:lnTo>
                  <a:lnTo>
                    <a:pt x="47" y="1503"/>
                  </a:lnTo>
                  <a:lnTo>
                    <a:pt x="92" y="1958"/>
                  </a:lnTo>
                  <a:lnTo>
                    <a:pt x="183" y="2414"/>
                  </a:lnTo>
                  <a:lnTo>
                    <a:pt x="365" y="2823"/>
                  </a:lnTo>
                  <a:lnTo>
                    <a:pt x="639" y="3188"/>
                  </a:lnTo>
                  <a:lnTo>
                    <a:pt x="639" y="3188"/>
                  </a:lnTo>
                  <a:lnTo>
                    <a:pt x="866" y="3415"/>
                  </a:lnTo>
                  <a:lnTo>
                    <a:pt x="1094" y="3598"/>
                  </a:lnTo>
                  <a:lnTo>
                    <a:pt x="1413" y="3689"/>
                  </a:lnTo>
                  <a:lnTo>
                    <a:pt x="1731" y="3780"/>
                  </a:lnTo>
                  <a:lnTo>
                    <a:pt x="4373" y="2823"/>
                  </a:lnTo>
                  <a:lnTo>
                    <a:pt x="4373" y="2823"/>
                  </a:lnTo>
                  <a:lnTo>
                    <a:pt x="4600" y="2459"/>
                  </a:lnTo>
                  <a:lnTo>
                    <a:pt x="4737" y="2049"/>
                  </a:lnTo>
                  <a:lnTo>
                    <a:pt x="4828" y="1639"/>
                  </a:lnTo>
                  <a:lnTo>
                    <a:pt x="4874" y="1230"/>
                  </a:lnTo>
                  <a:lnTo>
                    <a:pt x="4874" y="501"/>
                  </a:lnTo>
                  <a:lnTo>
                    <a:pt x="47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8"/>
            <p:cNvSpPr/>
            <p:nvPr/>
          </p:nvSpPr>
          <p:spPr>
            <a:xfrm>
              <a:off x="2642500" y="1061000"/>
              <a:ext cx="27350" cy="35325"/>
            </a:xfrm>
            <a:custGeom>
              <a:avLst/>
              <a:gdLst/>
              <a:ahLst/>
              <a:cxnLst/>
              <a:rect l="l" t="t" r="r" b="b"/>
              <a:pathLst>
                <a:path w="1094" h="1413" fill="none" extrusionOk="0">
                  <a:moveTo>
                    <a:pt x="547" y="1413"/>
                  </a:moveTo>
                  <a:lnTo>
                    <a:pt x="547" y="1413"/>
                  </a:lnTo>
                  <a:lnTo>
                    <a:pt x="411" y="1367"/>
                  </a:lnTo>
                  <a:lnTo>
                    <a:pt x="320" y="1367"/>
                  </a:lnTo>
                  <a:lnTo>
                    <a:pt x="138" y="1185"/>
                  </a:lnTo>
                  <a:lnTo>
                    <a:pt x="1" y="957"/>
                  </a:lnTo>
                  <a:lnTo>
                    <a:pt x="1" y="684"/>
                  </a:lnTo>
                  <a:lnTo>
                    <a:pt x="1" y="684"/>
                  </a:lnTo>
                  <a:lnTo>
                    <a:pt x="46" y="411"/>
                  </a:lnTo>
                  <a:lnTo>
                    <a:pt x="183" y="183"/>
                  </a:lnTo>
                  <a:lnTo>
                    <a:pt x="365" y="46"/>
                  </a:lnTo>
                  <a:lnTo>
                    <a:pt x="456" y="1"/>
                  </a:lnTo>
                  <a:lnTo>
                    <a:pt x="547" y="1"/>
                  </a:lnTo>
                  <a:lnTo>
                    <a:pt x="547" y="1"/>
                  </a:lnTo>
                  <a:lnTo>
                    <a:pt x="684" y="46"/>
                  </a:lnTo>
                  <a:lnTo>
                    <a:pt x="775" y="92"/>
                  </a:lnTo>
                  <a:lnTo>
                    <a:pt x="957" y="229"/>
                  </a:lnTo>
                  <a:lnTo>
                    <a:pt x="1094" y="456"/>
                  </a:lnTo>
                  <a:lnTo>
                    <a:pt x="1094" y="729"/>
                  </a:lnTo>
                  <a:lnTo>
                    <a:pt x="1094" y="729"/>
                  </a:lnTo>
                  <a:lnTo>
                    <a:pt x="1048" y="1003"/>
                  </a:lnTo>
                  <a:lnTo>
                    <a:pt x="912" y="1230"/>
                  </a:lnTo>
                  <a:lnTo>
                    <a:pt x="730" y="1367"/>
                  </a:lnTo>
                  <a:lnTo>
                    <a:pt x="638" y="1413"/>
                  </a:lnTo>
                  <a:lnTo>
                    <a:pt x="547" y="141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8"/>
            <p:cNvSpPr/>
            <p:nvPr/>
          </p:nvSpPr>
          <p:spPr>
            <a:xfrm>
              <a:off x="2387500" y="1096300"/>
              <a:ext cx="413275" cy="310825"/>
            </a:xfrm>
            <a:custGeom>
              <a:avLst/>
              <a:gdLst/>
              <a:ahLst/>
              <a:cxnLst/>
              <a:rect l="l" t="t" r="r" b="b"/>
              <a:pathLst>
                <a:path w="16531" h="12433" extrusionOk="0">
                  <a:moveTo>
                    <a:pt x="8152" y="3689"/>
                  </a:moveTo>
                  <a:lnTo>
                    <a:pt x="8607" y="3780"/>
                  </a:lnTo>
                  <a:lnTo>
                    <a:pt x="8698" y="3826"/>
                  </a:lnTo>
                  <a:lnTo>
                    <a:pt x="8744" y="3871"/>
                  </a:lnTo>
                  <a:lnTo>
                    <a:pt x="8789" y="3962"/>
                  </a:lnTo>
                  <a:lnTo>
                    <a:pt x="8789" y="4053"/>
                  </a:lnTo>
                  <a:lnTo>
                    <a:pt x="8744" y="4099"/>
                  </a:lnTo>
                  <a:lnTo>
                    <a:pt x="8698" y="4190"/>
                  </a:lnTo>
                  <a:lnTo>
                    <a:pt x="8516" y="4190"/>
                  </a:lnTo>
                  <a:lnTo>
                    <a:pt x="8106" y="4144"/>
                  </a:lnTo>
                  <a:lnTo>
                    <a:pt x="7787" y="4099"/>
                  </a:lnTo>
                  <a:lnTo>
                    <a:pt x="7423" y="4099"/>
                  </a:lnTo>
                  <a:lnTo>
                    <a:pt x="7104" y="4144"/>
                  </a:lnTo>
                  <a:lnTo>
                    <a:pt x="6558" y="4236"/>
                  </a:lnTo>
                  <a:lnTo>
                    <a:pt x="6148" y="4418"/>
                  </a:lnTo>
                  <a:lnTo>
                    <a:pt x="5784" y="4645"/>
                  </a:lnTo>
                  <a:lnTo>
                    <a:pt x="5556" y="4828"/>
                  </a:lnTo>
                  <a:lnTo>
                    <a:pt x="5328" y="5010"/>
                  </a:lnTo>
                  <a:lnTo>
                    <a:pt x="5237" y="5055"/>
                  </a:lnTo>
                  <a:lnTo>
                    <a:pt x="5146" y="5101"/>
                  </a:lnTo>
                  <a:lnTo>
                    <a:pt x="5010" y="5055"/>
                  </a:lnTo>
                  <a:lnTo>
                    <a:pt x="4964" y="4964"/>
                  </a:lnTo>
                  <a:lnTo>
                    <a:pt x="4964" y="4873"/>
                  </a:lnTo>
                  <a:lnTo>
                    <a:pt x="4964" y="4828"/>
                  </a:lnTo>
                  <a:lnTo>
                    <a:pt x="5010" y="4736"/>
                  </a:lnTo>
                  <a:lnTo>
                    <a:pt x="5237" y="4463"/>
                  </a:lnTo>
                  <a:lnTo>
                    <a:pt x="5511" y="4281"/>
                  </a:lnTo>
                  <a:lnTo>
                    <a:pt x="5920" y="4053"/>
                  </a:lnTo>
                  <a:lnTo>
                    <a:pt x="6421" y="3826"/>
                  </a:lnTo>
                  <a:lnTo>
                    <a:pt x="6740" y="3735"/>
                  </a:lnTo>
                  <a:lnTo>
                    <a:pt x="7059" y="3689"/>
                  </a:lnTo>
                  <a:close/>
                  <a:moveTo>
                    <a:pt x="13389" y="1"/>
                  </a:moveTo>
                  <a:lnTo>
                    <a:pt x="12842" y="183"/>
                  </a:lnTo>
                  <a:lnTo>
                    <a:pt x="12706" y="501"/>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064" y="1868"/>
                  </a:lnTo>
                  <a:lnTo>
                    <a:pt x="9746" y="1822"/>
                  </a:lnTo>
                  <a:lnTo>
                    <a:pt x="9427" y="1776"/>
                  </a:lnTo>
                  <a:lnTo>
                    <a:pt x="9154" y="1731"/>
                  </a:lnTo>
                  <a:lnTo>
                    <a:pt x="8880" y="1640"/>
                  </a:lnTo>
                  <a:lnTo>
                    <a:pt x="6057" y="2642"/>
                  </a:lnTo>
                  <a:lnTo>
                    <a:pt x="6103" y="2733"/>
                  </a:lnTo>
                  <a:lnTo>
                    <a:pt x="6057" y="2869"/>
                  </a:lnTo>
                  <a:lnTo>
                    <a:pt x="5966" y="2960"/>
                  </a:lnTo>
                  <a:lnTo>
                    <a:pt x="5875" y="2960"/>
                  </a:lnTo>
                  <a:lnTo>
                    <a:pt x="5738" y="2915"/>
                  </a:lnTo>
                  <a:lnTo>
                    <a:pt x="5602" y="2778"/>
                  </a:lnTo>
                  <a:lnTo>
                    <a:pt x="2915" y="3735"/>
                  </a:lnTo>
                  <a:lnTo>
                    <a:pt x="3006" y="4053"/>
                  </a:lnTo>
                  <a:lnTo>
                    <a:pt x="3006" y="4418"/>
                  </a:lnTo>
                  <a:lnTo>
                    <a:pt x="2960" y="4782"/>
                  </a:lnTo>
                  <a:lnTo>
                    <a:pt x="2869" y="5146"/>
                  </a:lnTo>
                  <a:lnTo>
                    <a:pt x="2687" y="5420"/>
                  </a:lnTo>
                  <a:lnTo>
                    <a:pt x="2414" y="5693"/>
                  </a:lnTo>
                  <a:lnTo>
                    <a:pt x="2141" y="5920"/>
                  </a:lnTo>
                  <a:lnTo>
                    <a:pt x="1822" y="6103"/>
                  </a:lnTo>
                  <a:lnTo>
                    <a:pt x="1458" y="6194"/>
                  </a:lnTo>
                  <a:lnTo>
                    <a:pt x="1093" y="6239"/>
                  </a:lnTo>
                  <a:lnTo>
                    <a:pt x="820" y="6194"/>
                  </a:lnTo>
                  <a:lnTo>
                    <a:pt x="592" y="6148"/>
                  </a:lnTo>
                  <a:lnTo>
                    <a:pt x="592" y="6148"/>
                  </a:lnTo>
                  <a:lnTo>
                    <a:pt x="684" y="7104"/>
                  </a:lnTo>
                  <a:lnTo>
                    <a:pt x="729" y="7560"/>
                  </a:lnTo>
                  <a:lnTo>
                    <a:pt x="775" y="8015"/>
                  </a:lnTo>
                  <a:lnTo>
                    <a:pt x="729" y="8379"/>
                  </a:lnTo>
                  <a:lnTo>
                    <a:pt x="684" y="8698"/>
                  </a:lnTo>
                  <a:lnTo>
                    <a:pt x="501" y="9381"/>
                  </a:lnTo>
                  <a:lnTo>
                    <a:pt x="274" y="10019"/>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3480" y="10975"/>
                  </a:lnTo>
                  <a:lnTo>
                    <a:pt x="14163" y="10565"/>
                  </a:lnTo>
                  <a:lnTo>
                    <a:pt x="14481" y="10338"/>
                  </a:lnTo>
                  <a:lnTo>
                    <a:pt x="14709" y="10155"/>
                  </a:lnTo>
                  <a:lnTo>
                    <a:pt x="14937" y="9882"/>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075" y="4327"/>
                  </a:lnTo>
                  <a:lnTo>
                    <a:pt x="15711" y="4008"/>
                  </a:lnTo>
                  <a:lnTo>
                    <a:pt x="15301" y="3644"/>
                  </a:lnTo>
                  <a:lnTo>
                    <a:pt x="14982" y="3279"/>
                  </a:lnTo>
                  <a:lnTo>
                    <a:pt x="15028" y="3507"/>
                  </a:lnTo>
                  <a:lnTo>
                    <a:pt x="15028" y="3780"/>
                  </a:lnTo>
                  <a:lnTo>
                    <a:pt x="14982" y="4190"/>
                  </a:lnTo>
                  <a:lnTo>
                    <a:pt x="14846" y="4509"/>
                  </a:lnTo>
                  <a:lnTo>
                    <a:pt x="14664" y="4828"/>
                  </a:lnTo>
                  <a:lnTo>
                    <a:pt x="14436" y="5101"/>
                  </a:lnTo>
                  <a:lnTo>
                    <a:pt x="14163" y="5328"/>
                  </a:lnTo>
                  <a:lnTo>
                    <a:pt x="13844" y="5511"/>
                  </a:lnTo>
                  <a:lnTo>
                    <a:pt x="13480" y="5602"/>
                  </a:lnTo>
                  <a:lnTo>
                    <a:pt x="13115" y="5602"/>
                  </a:lnTo>
                  <a:lnTo>
                    <a:pt x="12706" y="5556"/>
                  </a:lnTo>
                  <a:lnTo>
                    <a:pt x="12387" y="5465"/>
                  </a:lnTo>
                  <a:lnTo>
                    <a:pt x="12068" y="5283"/>
                  </a:lnTo>
                  <a:lnTo>
                    <a:pt x="11795" y="5010"/>
                  </a:lnTo>
                  <a:lnTo>
                    <a:pt x="11567" y="4736"/>
                  </a:lnTo>
                  <a:lnTo>
                    <a:pt x="11385" y="4418"/>
                  </a:lnTo>
                  <a:lnTo>
                    <a:pt x="11294" y="4053"/>
                  </a:lnTo>
                  <a:lnTo>
                    <a:pt x="11294" y="3689"/>
                  </a:lnTo>
                  <a:lnTo>
                    <a:pt x="11339" y="3325"/>
                  </a:lnTo>
                  <a:lnTo>
                    <a:pt x="11430" y="2960"/>
                  </a:lnTo>
                  <a:lnTo>
                    <a:pt x="11613" y="2642"/>
                  </a:lnTo>
                  <a:lnTo>
                    <a:pt x="11886" y="2368"/>
                  </a:lnTo>
                  <a:lnTo>
                    <a:pt x="12159" y="2141"/>
                  </a:lnTo>
                  <a:lnTo>
                    <a:pt x="12478" y="2004"/>
                  </a:lnTo>
                  <a:lnTo>
                    <a:pt x="12842" y="1868"/>
                  </a:lnTo>
                  <a:lnTo>
                    <a:pt x="13480" y="1868"/>
                  </a:lnTo>
                  <a:lnTo>
                    <a:pt x="13753" y="1959"/>
                  </a:lnTo>
                  <a:lnTo>
                    <a:pt x="13981" y="2050"/>
                  </a:lnTo>
                  <a:lnTo>
                    <a:pt x="14208" y="2186"/>
                  </a:lnTo>
                  <a:lnTo>
                    <a:pt x="13935" y="1685"/>
                  </a:lnTo>
                  <a:lnTo>
                    <a:pt x="13707" y="1139"/>
                  </a:lnTo>
                  <a:lnTo>
                    <a:pt x="13525" y="547"/>
                  </a:lnTo>
                  <a:lnTo>
                    <a:pt x="13389"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8"/>
            <p:cNvSpPr/>
            <p:nvPr/>
          </p:nvSpPr>
          <p:spPr>
            <a:xfrm>
              <a:off x="2387500" y="1096300"/>
              <a:ext cx="413275" cy="310825"/>
            </a:xfrm>
            <a:custGeom>
              <a:avLst/>
              <a:gdLst/>
              <a:ahLst/>
              <a:cxnLst/>
              <a:rect l="l" t="t" r="r" b="b"/>
              <a:pathLst>
                <a:path w="16531" h="12433" fill="none" extrusionOk="0">
                  <a:moveTo>
                    <a:pt x="4099" y="12432"/>
                  </a:moveTo>
                  <a:lnTo>
                    <a:pt x="3871" y="10520"/>
                  </a:lnTo>
                  <a:lnTo>
                    <a:pt x="11840" y="7970"/>
                  </a:lnTo>
                  <a:lnTo>
                    <a:pt x="12660" y="11339"/>
                  </a:lnTo>
                  <a:lnTo>
                    <a:pt x="12660" y="11339"/>
                  </a:lnTo>
                  <a:lnTo>
                    <a:pt x="13480" y="10975"/>
                  </a:lnTo>
                  <a:lnTo>
                    <a:pt x="14163" y="10565"/>
                  </a:lnTo>
                  <a:lnTo>
                    <a:pt x="14481" y="10338"/>
                  </a:lnTo>
                  <a:lnTo>
                    <a:pt x="14709" y="10155"/>
                  </a:lnTo>
                  <a:lnTo>
                    <a:pt x="14937" y="9882"/>
                  </a:lnTo>
                  <a:lnTo>
                    <a:pt x="15165" y="9655"/>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531" y="4600"/>
                  </a:lnTo>
                  <a:lnTo>
                    <a:pt x="16075" y="4327"/>
                  </a:lnTo>
                  <a:lnTo>
                    <a:pt x="15711" y="4008"/>
                  </a:lnTo>
                  <a:lnTo>
                    <a:pt x="15301" y="3644"/>
                  </a:lnTo>
                  <a:lnTo>
                    <a:pt x="14982" y="3279"/>
                  </a:lnTo>
                  <a:lnTo>
                    <a:pt x="14982" y="3279"/>
                  </a:lnTo>
                  <a:lnTo>
                    <a:pt x="15028" y="3507"/>
                  </a:lnTo>
                  <a:lnTo>
                    <a:pt x="15028" y="3780"/>
                  </a:lnTo>
                  <a:lnTo>
                    <a:pt x="15028" y="3780"/>
                  </a:lnTo>
                  <a:lnTo>
                    <a:pt x="14982" y="4190"/>
                  </a:lnTo>
                  <a:lnTo>
                    <a:pt x="14846" y="4509"/>
                  </a:lnTo>
                  <a:lnTo>
                    <a:pt x="14664" y="4828"/>
                  </a:lnTo>
                  <a:lnTo>
                    <a:pt x="14436" y="5101"/>
                  </a:lnTo>
                  <a:lnTo>
                    <a:pt x="14163" y="5328"/>
                  </a:lnTo>
                  <a:lnTo>
                    <a:pt x="13844" y="5511"/>
                  </a:lnTo>
                  <a:lnTo>
                    <a:pt x="13480" y="5602"/>
                  </a:lnTo>
                  <a:lnTo>
                    <a:pt x="13115" y="5602"/>
                  </a:lnTo>
                  <a:lnTo>
                    <a:pt x="13115" y="5602"/>
                  </a:lnTo>
                  <a:lnTo>
                    <a:pt x="12706" y="5556"/>
                  </a:lnTo>
                  <a:lnTo>
                    <a:pt x="12387" y="5465"/>
                  </a:lnTo>
                  <a:lnTo>
                    <a:pt x="12068" y="5283"/>
                  </a:lnTo>
                  <a:lnTo>
                    <a:pt x="11795" y="5010"/>
                  </a:lnTo>
                  <a:lnTo>
                    <a:pt x="11567" y="4736"/>
                  </a:lnTo>
                  <a:lnTo>
                    <a:pt x="11385" y="4418"/>
                  </a:lnTo>
                  <a:lnTo>
                    <a:pt x="11294" y="4053"/>
                  </a:lnTo>
                  <a:lnTo>
                    <a:pt x="11294" y="3689"/>
                  </a:lnTo>
                  <a:lnTo>
                    <a:pt x="11294" y="3689"/>
                  </a:lnTo>
                  <a:lnTo>
                    <a:pt x="11339" y="3325"/>
                  </a:lnTo>
                  <a:lnTo>
                    <a:pt x="11430" y="2960"/>
                  </a:lnTo>
                  <a:lnTo>
                    <a:pt x="11613" y="2642"/>
                  </a:lnTo>
                  <a:lnTo>
                    <a:pt x="11886" y="2368"/>
                  </a:lnTo>
                  <a:lnTo>
                    <a:pt x="12159" y="2141"/>
                  </a:lnTo>
                  <a:lnTo>
                    <a:pt x="12478" y="2004"/>
                  </a:lnTo>
                  <a:lnTo>
                    <a:pt x="12842" y="1868"/>
                  </a:lnTo>
                  <a:lnTo>
                    <a:pt x="13206" y="1868"/>
                  </a:lnTo>
                  <a:lnTo>
                    <a:pt x="13206" y="1868"/>
                  </a:lnTo>
                  <a:lnTo>
                    <a:pt x="13480" y="1868"/>
                  </a:lnTo>
                  <a:lnTo>
                    <a:pt x="13753" y="1959"/>
                  </a:lnTo>
                  <a:lnTo>
                    <a:pt x="13981" y="2050"/>
                  </a:lnTo>
                  <a:lnTo>
                    <a:pt x="14208" y="2186"/>
                  </a:lnTo>
                  <a:lnTo>
                    <a:pt x="14208" y="2186"/>
                  </a:lnTo>
                  <a:lnTo>
                    <a:pt x="13935" y="1685"/>
                  </a:lnTo>
                  <a:lnTo>
                    <a:pt x="13707" y="1139"/>
                  </a:lnTo>
                  <a:lnTo>
                    <a:pt x="13525" y="547"/>
                  </a:lnTo>
                  <a:lnTo>
                    <a:pt x="13389" y="1"/>
                  </a:lnTo>
                  <a:lnTo>
                    <a:pt x="12842" y="183"/>
                  </a:lnTo>
                  <a:lnTo>
                    <a:pt x="12842" y="183"/>
                  </a:lnTo>
                  <a:lnTo>
                    <a:pt x="12706" y="501"/>
                  </a:lnTo>
                  <a:lnTo>
                    <a:pt x="12478" y="775"/>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292" y="1822"/>
                  </a:lnTo>
                  <a:lnTo>
                    <a:pt x="10064" y="1868"/>
                  </a:lnTo>
                  <a:lnTo>
                    <a:pt x="10064" y="1868"/>
                  </a:lnTo>
                  <a:lnTo>
                    <a:pt x="9746" y="1822"/>
                  </a:lnTo>
                  <a:lnTo>
                    <a:pt x="9427" y="1776"/>
                  </a:lnTo>
                  <a:lnTo>
                    <a:pt x="9154" y="1731"/>
                  </a:lnTo>
                  <a:lnTo>
                    <a:pt x="8880" y="1640"/>
                  </a:lnTo>
                  <a:lnTo>
                    <a:pt x="6057" y="2642"/>
                  </a:lnTo>
                  <a:lnTo>
                    <a:pt x="6057" y="2642"/>
                  </a:lnTo>
                  <a:lnTo>
                    <a:pt x="6103" y="2733"/>
                  </a:lnTo>
                  <a:lnTo>
                    <a:pt x="6057" y="2869"/>
                  </a:lnTo>
                  <a:lnTo>
                    <a:pt x="6057" y="2869"/>
                  </a:lnTo>
                  <a:lnTo>
                    <a:pt x="5966" y="2960"/>
                  </a:lnTo>
                  <a:lnTo>
                    <a:pt x="5875" y="2960"/>
                  </a:lnTo>
                  <a:lnTo>
                    <a:pt x="5875" y="2960"/>
                  </a:lnTo>
                  <a:lnTo>
                    <a:pt x="5738" y="2915"/>
                  </a:lnTo>
                  <a:lnTo>
                    <a:pt x="5602" y="2778"/>
                  </a:lnTo>
                  <a:lnTo>
                    <a:pt x="2915" y="3735"/>
                  </a:lnTo>
                  <a:lnTo>
                    <a:pt x="2915" y="3735"/>
                  </a:lnTo>
                  <a:lnTo>
                    <a:pt x="3006" y="4053"/>
                  </a:lnTo>
                  <a:lnTo>
                    <a:pt x="3006" y="4418"/>
                  </a:lnTo>
                  <a:lnTo>
                    <a:pt x="3006" y="4418"/>
                  </a:lnTo>
                  <a:lnTo>
                    <a:pt x="2960" y="4782"/>
                  </a:lnTo>
                  <a:lnTo>
                    <a:pt x="2869" y="5146"/>
                  </a:lnTo>
                  <a:lnTo>
                    <a:pt x="2687" y="5420"/>
                  </a:lnTo>
                  <a:lnTo>
                    <a:pt x="2414" y="5693"/>
                  </a:lnTo>
                  <a:lnTo>
                    <a:pt x="2141" y="5920"/>
                  </a:lnTo>
                  <a:lnTo>
                    <a:pt x="1822" y="6103"/>
                  </a:lnTo>
                  <a:lnTo>
                    <a:pt x="1458" y="6194"/>
                  </a:lnTo>
                  <a:lnTo>
                    <a:pt x="1093" y="6239"/>
                  </a:lnTo>
                  <a:lnTo>
                    <a:pt x="1093" y="6239"/>
                  </a:lnTo>
                  <a:lnTo>
                    <a:pt x="820" y="6194"/>
                  </a:lnTo>
                  <a:lnTo>
                    <a:pt x="592" y="6148"/>
                  </a:lnTo>
                  <a:lnTo>
                    <a:pt x="592" y="6148"/>
                  </a:lnTo>
                  <a:lnTo>
                    <a:pt x="684" y="7104"/>
                  </a:lnTo>
                  <a:lnTo>
                    <a:pt x="729" y="7560"/>
                  </a:lnTo>
                  <a:lnTo>
                    <a:pt x="775" y="8015"/>
                  </a:lnTo>
                  <a:lnTo>
                    <a:pt x="775" y="8015"/>
                  </a:lnTo>
                  <a:lnTo>
                    <a:pt x="729" y="8379"/>
                  </a:lnTo>
                  <a:lnTo>
                    <a:pt x="684" y="8698"/>
                  </a:lnTo>
                  <a:lnTo>
                    <a:pt x="501" y="9381"/>
                  </a:lnTo>
                  <a:lnTo>
                    <a:pt x="274" y="10019"/>
                  </a:lnTo>
                  <a:lnTo>
                    <a:pt x="0" y="10656"/>
                  </a:lnTo>
                  <a:lnTo>
                    <a:pt x="0" y="10656"/>
                  </a:lnTo>
                  <a:lnTo>
                    <a:pt x="365" y="11021"/>
                  </a:lnTo>
                  <a:lnTo>
                    <a:pt x="775" y="11339"/>
                  </a:lnTo>
                  <a:lnTo>
                    <a:pt x="1230" y="11567"/>
                  </a:lnTo>
                  <a:lnTo>
                    <a:pt x="1776" y="11840"/>
                  </a:lnTo>
                  <a:lnTo>
                    <a:pt x="2323" y="12023"/>
                  </a:lnTo>
                  <a:lnTo>
                    <a:pt x="2869" y="12205"/>
                  </a:lnTo>
                  <a:lnTo>
                    <a:pt x="3507" y="12296"/>
                  </a:lnTo>
                  <a:lnTo>
                    <a:pt x="4099" y="124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8"/>
            <p:cNvSpPr/>
            <p:nvPr/>
          </p:nvSpPr>
          <p:spPr>
            <a:xfrm>
              <a:off x="2511600" y="1188525"/>
              <a:ext cx="95650" cy="35300"/>
            </a:xfrm>
            <a:custGeom>
              <a:avLst/>
              <a:gdLst/>
              <a:ahLst/>
              <a:cxnLst/>
              <a:rect l="l" t="t" r="r" b="b"/>
              <a:pathLst>
                <a:path w="3826" h="1412" fill="none" extrusionOk="0">
                  <a:moveTo>
                    <a:pt x="46" y="1047"/>
                  </a:moveTo>
                  <a:lnTo>
                    <a:pt x="46" y="1047"/>
                  </a:lnTo>
                  <a:lnTo>
                    <a:pt x="273" y="774"/>
                  </a:lnTo>
                  <a:lnTo>
                    <a:pt x="547" y="592"/>
                  </a:lnTo>
                  <a:lnTo>
                    <a:pt x="956" y="364"/>
                  </a:lnTo>
                  <a:lnTo>
                    <a:pt x="1457" y="137"/>
                  </a:lnTo>
                  <a:lnTo>
                    <a:pt x="1776" y="46"/>
                  </a:lnTo>
                  <a:lnTo>
                    <a:pt x="2095" y="0"/>
                  </a:lnTo>
                  <a:lnTo>
                    <a:pt x="2414" y="0"/>
                  </a:lnTo>
                  <a:lnTo>
                    <a:pt x="2823" y="0"/>
                  </a:lnTo>
                  <a:lnTo>
                    <a:pt x="3188" y="0"/>
                  </a:lnTo>
                  <a:lnTo>
                    <a:pt x="3643" y="91"/>
                  </a:lnTo>
                  <a:lnTo>
                    <a:pt x="3643" y="91"/>
                  </a:lnTo>
                  <a:lnTo>
                    <a:pt x="3734" y="137"/>
                  </a:lnTo>
                  <a:lnTo>
                    <a:pt x="3780" y="182"/>
                  </a:lnTo>
                  <a:lnTo>
                    <a:pt x="3825" y="273"/>
                  </a:lnTo>
                  <a:lnTo>
                    <a:pt x="3825" y="364"/>
                  </a:lnTo>
                  <a:lnTo>
                    <a:pt x="3825" y="364"/>
                  </a:lnTo>
                  <a:lnTo>
                    <a:pt x="3780" y="410"/>
                  </a:lnTo>
                  <a:lnTo>
                    <a:pt x="3734" y="501"/>
                  </a:lnTo>
                  <a:lnTo>
                    <a:pt x="3643" y="501"/>
                  </a:lnTo>
                  <a:lnTo>
                    <a:pt x="3552" y="501"/>
                  </a:lnTo>
                  <a:lnTo>
                    <a:pt x="3552" y="501"/>
                  </a:lnTo>
                  <a:lnTo>
                    <a:pt x="3142" y="455"/>
                  </a:lnTo>
                  <a:lnTo>
                    <a:pt x="2823" y="410"/>
                  </a:lnTo>
                  <a:lnTo>
                    <a:pt x="2459" y="410"/>
                  </a:lnTo>
                  <a:lnTo>
                    <a:pt x="2140" y="455"/>
                  </a:lnTo>
                  <a:lnTo>
                    <a:pt x="1594" y="547"/>
                  </a:lnTo>
                  <a:lnTo>
                    <a:pt x="1184" y="729"/>
                  </a:lnTo>
                  <a:lnTo>
                    <a:pt x="820" y="956"/>
                  </a:lnTo>
                  <a:lnTo>
                    <a:pt x="592" y="1139"/>
                  </a:lnTo>
                  <a:lnTo>
                    <a:pt x="364" y="1321"/>
                  </a:lnTo>
                  <a:lnTo>
                    <a:pt x="364" y="1321"/>
                  </a:lnTo>
                  <a:lnTo>
                    <a:pt x="273" y="1366"/>
                  </a:lnTo>
                  <a:lnTo>
                    <a:pt x="182" y="1412"/>
                  </a:lnTo>
                  <a:lnTo>
                    <a:pt x="182" y="1412"/>
                  </a:lnTo>
                  <a:lnTo>
                    <a:pt x="46" y="1366"/>
                  </a:lnTo>
                  <a:lnTo>
                    <a:pt x="46" y="1366"/>
                  </a:lnTo>
                  <a:lnTo>
                    <a:pt x="0" y="1275"/>
                  </a:lnTo>
                  <a:lnTo>
                    <a:pt x="0" y="1184"/>
                  </a:lnTo>
                  <a:lnTo>
                    <a:pt x="0" y="1139"/>
                  </a:lnTo>
                  <a:lnTo>
                    <a:pt x="46" y="10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8"/>
            <p:cNvSpPr/>
            <p:nvPr/>
          </p:nvSpPr>
          <p:spPr>
            <a:xfrm>
              <a:off x="2626575" y="1106550"/>
              <a:ext cx="66050" cy="25075"/>
            </a:xfrm>
            <a:custGeom>
              <a:avLst/>
              <a:gdLst/>
              <a:ahLst/>
              <a:cxnLst/>
              <a:rect l="l" t="t" r="r" b="b"/>
              <a:pathLst>
                <a:path w="2642" h="1003" extrusionOk="0">
                  <a:moveTo>
                    <a:pt x="2642" y="0"/>
                  </a:moveTo>
                  <a:lnTo>
                    <a:pt x="0" y="957"/>
                  </a:lnTo>
                  <a:lnTo>
                    <a:pt x="319" y="1002"/>
                  </a:lnTo>
                  <a:lnTo>
                    <a:pt x="729" y="1002"/>
                  </a:lnTo>
                  <a:lnTo>
                    <a:pt x="1321" y="911"/>
                  </a:lnTo>
                  <a:lnTo>
                    <a:pt x="1549" y="820"/>
                  </a:lnTo>
                  <a:lnTo>
                    <a:pt x="1822" y="729"/>
                  </a:lnTo>
                  <a:lnTo>
                    <a:pt x="2050" y="638"/>
                  </a:lnTo>
                  <a:lnTo>
                    <a:pt x="2232" y="456"/>
                  </a:lnTo>
                  <a:lnTo>
                    <a:pt x="2414" y="319"/>
                  </a:lnTo>
                  <a:lnTo>
                    <a:pt x="2596" y="137"/>
                  </a:lnTo>
                  <a:lnTo>
                    <a:pt x="264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8"/>
            <p:cNvSpPr/>
            <p:nvPr/>
          </p:nvSpPr>
          <p:spPr>
            <a:xfrm>
              <a:off x="2626575" y="1106550"/>
              <a:ext cx="66050" cy="25075"/>
            </a:xfrm>
            <a:custGeom>
              <a:avLst/>
              <a:gdLst/>
              <a:ahLst/>
              <a:cxnLst/>
              <a:rect l="l" t="t" r="r" b="b"/>
              <a:pathLst>
                <a:path w="2642" h="1003" fill="none" extrusionOk="0">
                  <a:moveTo>
                    <a:pt x="729" y="1002"/>
                  </a:moveTo>
                  <a:lnTo>
                    <a:pt x="729" y="1002"/>
                  </a:lnTo>
                  <a:lnTo>
                    <a:pt x="1321" y="911"/>
                  </a:lnTo>
                  <a:lnTo>
                    <a:pt x="1549" y="820"/>
                  </a:lnTo>
                  <a:lnTo>
                    <a:pt x="1822" y="729"/>
                  </a:lnTo>
                  <a:lnTo>
                    <a:pt x="2050" y="638"/>
                  </a:lnTo>
                  <a:lnTo>
                    <a:pt x="2232" y="456"/>
                  </a:lnTo>
                  <a:lnTo>
                    <a:pt x="2414" y="319"/>
                  </a:lnTo>
                  <a:lnTo>
                    <a:pt x="2596" y="137"/>
                  </a:lnTo>
                  <a:lnTo>
                    <a:pt x="2596" y="137"/>
                  </a:lnTo>
                  <a:lnTo>
                    <a:pt x="2642" y="0"/>
                  </a:lnTo>
                  <a:lnTo>
                    <a:pt x="0" y="957"/>
                  </a:lnTo>
                  <a:lnTo>
                    <a:pt x="0" y="957"/>
                  </a:lnTo>
                  <a:lnTo>
                    <a:pt x="319" y="1002"/>
                  </a:lnTo>
                  <a:lnTo>
                    <a:pt x="729" y="10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8"/>
            <p:cNvSpPr/>
            <p:nvPr/>
          </p:nvSpPr>
          <p:spPr>
            <a:xfrm>
              <a:off x="2354475" y="1070125"/>
              <a:ext cx="22800" cy="48975"/>
            </a:xfrm>
            <a:custGeom>
              <a:avLst/>
              <a:gdLst/>
              <a:ahLst/>
              <a:cxnLst/>
              <a:rect l="l" t="t" r="r" b="b"/>
              <a:pathLst>
                <a:path w="912" h="1959" extrusionOk="0">
                  <a:moveTo>
                    <a:pt x="92" y="0"/>
                  </a:moveTo>
                  <a:lnTo>
                    <a:pt x="1" y="1275"/>
                  </a:lnTo>
                  <a:lnTo>
                    <a:pt x="274" y="1366"/>
                  </a:lnTo>
                  <a:lnTo>
                    <a:pt x="502" y="1548"/>
                  </a:lnTo>
                  <a:lnTo>
                    <a:pt x="729" y="1731"/>
                  </a:lnTo>
                  <a:lnTo>
                    <a:pt x="866" y="1958"/>
                  </a:lnTo>
                  <a:lnTo>
                    <a:pt x="912" y="547"/>
                  </a:lnTo>
                  <a:lnTo>
                    <a:pt x="684" y="364"/>
                  </a:lnTo>
                  <a:lnTo>
                    <a:pt x="411" y="182"/>
                  </a:lnTo>
                  <a:lnTo>
                    <a:pt x="9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8"/>
            <p:cNvSpPr/>
            <p:nvPr/>
          </p:nvSpPr>
          <p:spPr>
            <a:xfrm>
              <a:off x="2354475" y="1070125"/>
              <a:ext cx="22800" cy="48975"/>
            </a:xfrm>
            <a:custGeom>
              <a:avLst/>
              <a:gdLst/>
              <a:ahLst/>
              <a:cxnLst/>
              <a:rect l="l" t="t" r="r" b="b"/>
              <a:pathLst>
                <a:path w="912" h="1959" fill="none" extrusionOk="0">
                  <a:moveTo>
                    <a:pt x="1" y="1275"/>
                  </a:moveTo>
                  <a:lnTo>
                    <a:pt x="1" y="1275"/>
                  </a:lnTo>
                  <a:lnTo>
                    <a:pt x="274" y="1366"/>
                  </a:lnTo>
                  <a:lnTo>
                    <a:pt x="502" y="1548"/>
                  </a:lnTo>
                  <a:lnTo>
                    <a:pt x="729" y="1731"/>
                  </a:lnTo>
                  <a:lnTo>
                    <a:pt x="866" y="1958"/>
                  </a:lnTo>
                  <a:lnTo>
                    <a:pt x="912" y="547"/>
                  </a:lnTo>
                  <a:lnTo>
                    <a:pt x="912" y="547"/>
                  </a:lnTo>
                  <a:lnTo>
                    <a:pt x="684" y="364"/>
                  </a:lnTo>
                  <a:lnTo>
                    <a:pt x="411" y="182"/>
                  </a:lnTo>
                  <a:lnTo>
                    <a:pt x="92" y="0"/>
                  </a:lnTo>
                  <a:lnTo>
                    <a:pt x="92" y="0"/>
                  </a:lnTo>
                  <a:lnTo>
                    <a:pt x="1" y="1275"/>
                  </a:lnTo>
                  <a:lnTo>
                    <a:pt x="1" y="127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8"/>
            <p:cNvSpPr/>
            <p:nvPr/>
          </p:nvSpPr>
          <p:spPr>
            <a:xfrm>
              <a:off x="2352200" y="1102000"/>
              <a:ext cx="23950" cy="100200"/>
            </a:xfrm>
            <a:custGeom>
              <a:avLst/>
              <a:gdLst/>
              <a:ahLst/>
              <a:cxnLst/>
              <a:rect l="l" t="t" r="r" b="b"/>
              <a:pathLst>
                <a:path w="958" h="4008" extrusionOk="0">
                  <a:moveTo>
                    <a:pt x="92" y="0"/>
                  </a:moveTo>
                  <a:lnTo>
                    <a:pt x="1" y="1958"/>
                  </a:lnTo>
                  <a:lnTo>
                    <a:pt x="1" y="4008"/>
                  </a:lnTo>
                  <a:lnTo>
                    <a:pt x="320" y="4008"/>
                  </a:lnTo>
                  <a:lnTo>
                    <a:pt x="684" y="3962"/>
                  </a:lnTo>
                  <a:lnTo>
                    <a:pt x="775" y="3598"/>
                  </a:lnTo>
                  <a:lnTo>
                    <a:pt x="912" y="3233"/>
                  </a:lnTo>
                  <a:lnTo>
                    <a:pt x="957" y="683"/>
                  </a:lnTo>
                  <a:lnTo>
                    <a:pt x="820" y="456"/>
                  </a:lnTo>
                  <a:lnTo>
                    <a:pt x="593" y="273"/>
                  </a:lnTo>
                  <a:lnTo>
                    <a:pt x="365" y="91"/>
                  </a:lnTo>
                  <a:lnTo>
                    <a:pt x="92"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8"/>
            <p:cNvSpPr/>
            <p:nvPr/>
          </p:nvSpPr>
          <p:spPr>
            <a:xfrm>
              <a:off x="2352200" y="1102000"/>
              <a:ext cx="23950" cy="100200"/>
            </a:xfrm>
            <a:custGeom>
              <a:avLst/>
              <a:gdLst/>
              <a:ahLst/>
              <a:cxnLst/>
              <a:rect l="l" t="t" r="r" b="b"/>
              <a:pathLst>
                <a:path w="958" h="4008" fill="none" extrusionOk="0">
                  <a:moveTo>
                    <a:pt x="684" y="3962"/>
                  </a:moveTo>
                  <a:lnTo>
                    <a:pt x="684" y="3962"/>
                  </a:lnTo>
                  <a:lnTo>
                    <a:pt x="775" y="3598"/>
                  </a:lnTo>
                  <a:lnTo>
                    <a:pt x="912" y="3233"/>
                  </a:lnTo>
                  <a:lnTo>
                    <a:pt x="957" y="683"/>
                  </a:lnTo>
                  <a:lnTo>
                    <a:pt x="957" y="683"/>
                  </a:lnTo>
                  <a:lnTo>
                    <a:pt x="820" y="456"/>
                  </a:lnTo>
                  <a:lnTo>
                    <a:pt x="593" y="273"/>
                  </a:lnTo>
                  <a:lnTo>
                    <a:pt x="365" y="91"/>
                  </a:lnTo>
                  <a:lnTo>
                    <a:pt x="92" y="0"/>
                  </a:lnTo>
                  <a:lnTo>
                    <a:pt x="92" y="0"/>
                  </a:lnTo>
                  <a:lnTo>
                    <a:pt x="92" y="0"/>
                  </a:lnTo>
                  <a:lnTo>
                    <a:pt x="1" y="1958"/>
                  </a:lnTo>
                  <a:lnTo>
                    <a:pt x="1" y="4008"/>
                  </a:lnTo>
                  <a:lnTo>
                    <a:pt x="1" y="4008"/>
                  </a:lnTo>
                  <a:lnTo>
                    <a:pt x="320" y="4008"/>
                  </a:lnTo>
                  <a:lnTo>
                    <a:pt x="684" y="396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8"/>
            <p:cNvSpPr/>
            <p:nvPr/>
          </p:nvSpPr>
          <p:spPr>
            <a:xfrm>
              <a:off x="2782550" y="1050775"/>
              <a:ext cx="10250" cy="39850"/>
            </a:xfrm>
            <a:custGeom>
              <a:avLst/>
              <a:gdLst/>
              <a:ahLst/>
              <a:cxnLst/>
              <a:rect l="l" t="t" r="r" b="b"/>
              <a:pathLst>
                <a:path w="410" h="1594" extrusionOk="0">
                  <a:moveTo>
                    <a:pt x="228" y="0"/>
                  </a:moveTo>
                  <a:lnTo>
                    <a:pt x="0" y="228"/>
                  </a:lnTo>
                  <a:lnTo>
                    <a:pt x="91" y="1594"/>
                  </a:lnTo>
                  <a:lnTo>
                    <a:pt x="228" y="1412"/>
                  </a:lnTo>
                  <a:lnTo>
                    <a:pt x="410" y="1230"/>
                  </a:lnTo>
                  <a:lnTo>
                    <a:pt x="228"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8"/>
            <p:cNvSpPr/>
            <p:nvPr/>
          </p:nvSpPr>
          <p:spPr>
            <a:xfrm>
              <a:off x="2782550" y="1050775"/>
              <a:ext cx="10250" cy="39850"/>
            </a:xfrm>
            <a:custGeom>
              <a:avLst/>
              <a:gdLst/>
              <a:ahLst/>
              <a:cxnLst/>
              <a:rect l="l" t="t" r="r" b="b"/>
              <a:pathLst>
                <a:path w="410" h="1594" fill="none" extrusionOk="0">
                  <a:moveTo>
                    <a:pt x="0" y="228"/>
                  </a:moveTo>
                  <a:lnTo>
                    <a:pt x="91" y="1594"/>
                  </a:lnTo>
                  <a:lnTo>
                    <a:pt x="91" y="1594"/>
                  </a:lnTo>
                  <a:lnTo>
                    <a:pt x="228" y="1412"/>
                  </a:lnTo>
                  <a:lnTo>
                    <a:pt x="410" y="1230"/>
                  </a:lnTo>
                  <a:lnTo>
                    <a:pt x="410" y="1230"/>
                  </a:lnTo>
                  <a:lnTo>
                    <a:pt x="228" y="0"/>
                  </a:lnTo>
                  <a:lnTo>
                    <a:pt x="228" y="0"/>
                  </a:lnTo>
                  <a:lnTo>
                    <a:pt x="0" y="2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8"/>
            <p:cNvSpPr/>
            <p:nvPr/>
          </p:nvSpPr>
          <p:spPr>
            <a:xfrm>
              <a:off x="2784825" y="1081500"/>
              <a:ext cx="15950" cy="92250"/>
            </a:xfrm>
            <a:custGeom>
              <a:avLst/>
              <a:gdLst/>
              <a:ahLst/>
              <a:cxnLst/>
              <a:rect l="l" t="t" r="r" b="b"/>
              <a:pathLst>
                <a:path w="638" h="3690" extrusionOk="0">
                  <a:moveTo>
                    <a:pt x="319" y="1"/>
                  </a:moveTo>
                  <a:lnTo>
                    <a:pt x="137" y="183"/>
                  </a:lnTo>
                  <a:lnTo>
                    <a:pt x="0" y="365"/>
                  </a:lnTo>
                  <a:lnTo>
                    <a:pt x="182" y="3598"/>
                  </a:lnTo>
                  <a:lnTo>
                    <a:pt x="410" y="3689"/>
                  </a:lnTo>
                  <a:lnTo>
                    <a:pt x="638" y="3689"/>
                  </a:lnTo>
                  <a:lnTo>
                    <a:pt x="592" y="2414"/>
                  </a:lnTo>
                  <a:lnTo>
                    <a:pt x="501" y="1412"/>
                  </a:lnTo>
                  <a:lnTo>
                    <a:pt x="410" y="456"/>
                  </a:lnTo>
                  <a:lnTo>
                    <a:pt x="319"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8"/>
            <p:cNvSpPr/>
            <p:nvPr/>
          </p:nvSpPr>
          <p:spPr>
            <a:xfrm>
              <a:off x="2784825" y="1081500"/>
              <a:ext cx="15950" cy="92250"/>
            </a:xfrm>
            <a:custGeom>
              <a:avLst/>
              <a:gdLst/>
              <a:ahLst/>
              <a:cxnLst/>
              <a:rect l="l" t="t" r="r" b="b"/>
              <a:pathLst>
                <a:path w="638" h="3690" fill="none" extrusionOk="0">
                  <a:moveTo>
                    <a:pt x="319" y="1"/>
                  </a:moveTo>
                  <a:lnTo>
                    <a:pt x="319" y="1"/>
                  </a:lnTo>
                  <a:lnTo>
                    <a:pt x="137" y="183"/>
                  </a:lnTo>
                  <a:lnTo>
                    <a:pt x="0" y="365"/>
                  </a:lnTo>
                  <a:lnTo>
                    <a:pt x="182" y="3598"/>
                  </a:lnTo>
                  <a:lnTo>
                    <a:pt x="182" y="3598"/>
                  </a:lnTo>
                  <a:lnTo>
                    <a:pt x="410" y="3689"/>
                  </a:lnTo>
                  <a:lnTo>
                    <a:pt x="638" y="3689"/>
                  </a:lnTo>
                  <a:lnTo>
                    <a:pt x="638" y="3689"/>
                  </a:lnTo>
                  <a:lnTo>
                    <a:pt x="592" y="2414"/>
                  </a:lnTo>
                  <a:lnTo>
                    <a:pt x="501" y="1412"/>
                  </a:lnTo>
                  <a:lnTo>
                    <a:pt x="410" y="456"/>
                  </a:lnTo>
                  <a:lnTo>
                    <a:pt x="410" y="456"/>
                  </a:lnTo>
                  <a:lnTo>
                    <a:pt x="31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8"/>
            <p:cNvSpPr/>
            <p:nvPr/>
          </p:nvSpPr>
          <p:spPr>
            <a:xfrm>
              <a:off x="2642500" y="1061000"/>
              <a:ext cx="27350" cy="35325"/>
            </a:xfrm>
            <a:custGeom>
              <a:avLst/>
              <a:gdLst/>
              <a:ahLst/>
              <a:cxnLst/>
              <a:rect l="l" t="t" r="r" b="b"/>
              <a:pathLst>
                <a:path w="1094" h="1413" extrusionOk="0">
                  <a:moveTo>
                    <a:pt x="456" y="1"/>
                  </a:moveTo>
                  <a:lnTo>
                    <a:pt x="365" y="46"/>
                  </a:lnTo>
                  <a:lnTo>
                    <a:pt x="183" y="183"/>
                  </a:lnTo>
                  <a:lnTo>
                    <a:pt x="46" y="411"/>
                  </a:lnTo>
                  <a:lnTo>
                    <a:pt x="1" y="684"/>
                  </a:lnTo>
                  <a:lnTo>
                    <a:pt x="1" y="957"/>
                  </a:lnTo>
                  <a:lnTo>
                    <a:pt x="138" y="1185"/>
                  </a:lnTo>
                  <a:lnTo>
                    <a:pt x="320" y="1367"/>
                  </a:lnTo>
                  <a:lnTo>
                    <a:pt x="411" y="1367"/>
                  </a:lnTo>
                  <a:lnTo>
                    <a:pt x="547" y="1413"/>
                  </a:lnTo>
                  <a:lnTo>
                    <a:pt x="638" y="1413"/>
                  </a:lnTo>
                  <a:lnTo>
                    <a:pt x="730" y="1367"/>
                  </a:lnTo>
                  <a:lnTo>
                    <a:pt x="912" y="1230"/>
                  </a:lnTo>
                  <a:lnTo>
                    <a:pt x="1048" y="1003"/>
                  </a:lnTo>
                  <a:lnTo>
                    <a:pt x="1094" y="729"/>
                  </a:lnTo>
                  <a:lnTo>
                    <a:pt x="1094" y="456"/>
                  </a:lnTo>
                  <a:lnTo>
                    <a:pt x="957" y="229"/>
                  </a:lnTo>
                  <a:lnTo>
                    <a:pt x="775" y="92"/>
                  </a:lnTo>
                  <a:lnTo>
                    <a:pt x="684" y="46"/>
                  </a:lnTo>
                  <a:lnTo>
                    <a:pt x="547"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8"/>
            <p:cNvSpPr/>
            <p:nvPr/>
          </p:nvSpPr>
          <p:spPr>
            <a:xfrm>
              <a:off x="2642500" y="1061000"/>
              <a:ext cx="27350" cy="35325"/>
            </a:xfrm>
            <a:custGeom>
              <a:avLst/>
              <a:gdLst/>
              <a:ahLst/>
              <a:cxnLst/>
              <a:rect l="l" t="t" r="r" b="b"/>
              <a:pathLst>
                <a:path w="1094" h="1413" fill="none" extrusionOk="0">
                  <a:moveTo>
                    <a:pt x="547" y="1"/>
                  </a:moveTo>
                  <a:lnTo>
                    <a:pt x="547" y="1"/>
                  </a:lnTo>
                  <a:lnTo>
                    <a:pt x="456" y="1"/>
                  </a:lnTo>
                  <a:lnTo>
                    <a:pt x="365" y="46"/>
                  </a:lnTo>
                  <a:lnTo>
                    <a:pt x="183" y="183"/>
                  </a:lnTo>
                  <a:lnTo>
                    <a:pt x="46" y="411"/>
                  </a:lnTo>
                  <a:lnTo>
                    <a:pt x="1" y="684"/>
                  </a:lnTo>
                  <a:lnTo>
                    <a:pt x="1" y="684"/>
                  </a:lnTo>
                  <a:lnTo>
                    <a:pt x="1" y="957"/>
                  </a:lnTo>
                  <a:lnTo>
                    <a:pt x="138" y="1185"/>
                  </a:lnTo>
                  <a:lnTo>
                    <a:pt x="320" y="1367"/>
                  </a:lnTo>
                  <a:lnTo>
                    <a:pt x="411" y="1367"/>
                  </a:lnTo>
                  <a:lnTo>
                    <a:pt x="547" y="1413"/>
                  </a:lnTo>
                  <a:lnTo>
                    <a:pt x="547" y="1413"/>
                  </a:lnTo>
                  <a:lnTo>
                    <a:pt x="638" y="1413"/>
                  </a:lnTo>
                  <a:lnTo>
                    <a:pt x="730" y="1367"/>
                  </a:lnTo>
                  <a:lnTo>
                    <a:pt x="912" y="1230"/>
                  </a:lnTo>
                  <a:lnTo>
                    <a:pt x="1048" y="1003"/>
                  </a:lnTo>
                  <a:lnTo>
                    <a:pt x="1094" y="729"/>
                  </a:lnTo>
                  <a:lnTo>
                    <a:pt x="1094" y="729"/>
                  </a:lnTo>
                  <a:lnTo>
                    <a:pt x="1094" y="456"/>
                  </a:lnTo>
                  <a:lnTo>
                    <a:pt x="957" y="229"/>
                  </a:lnTo>
                  <a:lnTo>
                    <a:pt x="775" y="92"/>
                  </a:lnTo>
                  <a:lnTo>
                    <a:pt x="684" y="46"/>
                  </a:lnTo>
                  <a:lnTo>
                    <a:pt x="54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8"/>
            <p:cNvSpPr/>
            <p:nvPr/>
          </p:nvSpPr>
          <p:spPr>
            <a:xfrm>
              <a:off x="2438725" y="1067850"/>
              <a:ext cx="28500" cy="34175"/>
            </a:xfrm>
            <a:custGeom>
              <a:avLst/>
              <a:gdLst/>
              <a:ahLst/>
              <a:cxnLst/>
              <a:rect l="l" t="t" r="r" b="b"/>
              <a:pathLst>
                <a:path w="1140" h="1367" extrusionOk="0">
                  <a:moveTo>
                    <a:pt x="502" y="0"/>
                  </a:moveTo>
                  <a:lnTo>
                    <a:pt x="365" y="46"/>
                  </a:lnTo>
                  <a:lnTo>
                    <a:pt x="183" y="182"/>
                  </a:lnTo>
                  <a:lnTo>
                    <a:pt x="46" y="410"/>
                  </a:lnTo>
                  <a:lnTo>
                    <a:pt x="1" y="683"/>
                  </a:lnTo>
                  <a:lnTo>
                    <a:pt x="46" y="956"/>
                  </a:lnTo>
                  <a:lnTo>
                    <a:pt x="137" y="1184"/>
                  </a:lnTo>
                  <a:lnTo>
                    <a:pt x="319" y="1321"/>
                  </a:lnTo>
                  <a:lnTo>
                    <a:pt x="456" y="1366"/>
                  </a:lnTo>
                  <a:lnTo>
                    <a:pt x="684" y="1366"/>
                  </a:lnTo>
                  <a:lnTo>
                    <a:pt x="775" y="1321"/>
                  </a:lnTo>
                  <a:lnTo>
                    <a:pt x="957" y="1184"/>
                  </a:lnTo>
                  <a:lnTo>
                    <a:pt x="1094" y="956"/>
                  </a:lnTo>
                  <a:lnTo>
                    <a:pt x="1139" y="683"/>
                  </a:lnTo>
                  <a:lnTo>
                    <a:pt x="1094" y="410"/>
                  </a:lnTo>
                  <a:lnTo>
                    <a:pt x="1002" y="228"/>
                  </a:lnTo>
                  <a:lnTo>
                    <a:pt x="820" y="46"/>
                  </a:lnTo>
                  <a:lnTo>
                    <a:pt x="684"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8"/>
            <p:cNvSpPr/>
            <p:nvPr/>
          </p:nvSpPr>
          <p:spPr>
            <a:xfrm>
              <a:off x="2438725" y="1067850"/>
              <a:ext cx="28500" cy="34175"/>
            </a:xfrm>
            <a:custGeom>
              <a:avLst/>
              <a:gdLst/>
              <a:ahLst/>
              <a:cxnLst/>
              <a:rect l="l" t="t" r="r" b="b"/>
              <a:pathLst>
                <a:path w="1140" h="1367" fill="none" extrusionOk="0">
                  <a:moveTo>
                    <a:pt x="593" y="0"/>
                  </a:moveTo>
                  <a:lnTo>
                    <a:pt x="593" y="0"/>
                  </a:lnTo>
                  <a:lnTo>
                    <a:pt x="502" y="0"/>
                  </a:lnTo>
                  <a:lnTo>
                    <a:pt x="365" y="46"/>
                  </a:lnTo>
                  <a:lnTo>
                    <a:pt x="183" y="182"/>
                  </a:lnTo>
                  <a:lnTo>
                    <a:pt x="46" y="410"/>
                  </a:lnTo>
                  <a:lnTo>
                    <a:pt x="1" y="683"/>
                  </a:lnTo>
                  <a:lnTo>
                    <a:pt x="1" y="683"/>
                  </a:lnTo>
                  <a:lnTo>
                    <a:pt x="46" y="956"/>
                  </a:lnTo>
                  <a:lnTo>
                    <a:pt x="137" y="1184"/>
                  </a:lnTo>
                  <a:lnTo>
                    <a:pt x="319" y="1321"/>
                  </a:lnTo>
                  <a:lnTo>
                    <a:pt x="456" y="1366"/>
                  </a:lnTo>
                  <a:lnTo>
                    <a:pt x="547" y="1366"/>
                  </a:lnTo>
                  <a:lnTo>
                    <a:pt x="547" y="1366"/>
                  </a:lnTo>
                  <a:lnTo>
                    <a:pt x="684" y="1366"/>
                  </a:lnTo>
                  <a:lnTo>
                    <a:pt x="775" y="1321"/>
                  </a:lnTo>
                  <a:lnTo>
                    <a:pt x="957" y="1184"/>
                  </a:lnTo>
                  <a:lnTo>
                    <a:pt x="1094" y="956"/>
                  </a:lnTo>
                  <a:lnTo>
                    <a:pt x="1139" y="683"/>
                  </a:lnTo>
                  <a:lnTo>
                    <a:pt x="1139" y="683"/>
                  </a:lnTo>
                  <a:lnTo>
                    <a:pt x="1094" y="410"/>
                  </a:lnTo>
                  <a:lnTo>
                    <a:pt x="1002" y="228"/>
                  </a:lnTo>
                  <a:lnTo>
                    <a:pt x="820" y="46"/>
                  </a:lnTo>
                  <a:lnTo>
                    <a:pt x="684" y="0"/>
                  </a:lnTo>
                  <a:lnTo>
                    <a:pt x="5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8"/>
            <p:cNvSpPr/>
            <p:nvPr/>
          </p:nvSpPr>
          <p:spPr>
            <a:xfrm>
              <a:off x="2369275" y="1157775"/>
              <a:ext cx="91100" cy="92250"/>
            </a:xfrm>
            <a:custGeom>
              <a:avLst/>
              <a:gdLst/>
              <a:ahLst/>
              <a:cxnLst/>
              <a:rect l="l" t="t" r="r" b="b"/>
              <a:pathLst>
                <a:path w="3644" h="3690" extrusionOk="0">
                  <a:moveTo>
                    <a:pt x="1640" y="1"/>
                  </a:moveTo>
                  <a:lnTo>
                    <a:pt x="1413" y="46"/>
                  </a:lnTo>
                  <a:lnTo>
                    <a:pt x="1139" y="137"/>
                  </a:lnTo>
                  <a:lnTo>
                    <a:pt x="912" y="274"/>
                  </a:lnTo>
                  <a:lnTo>
                    <a:pt x="684" y="410"/>
                  </a:lnTo>
                  <a:lnTo>
                    <a:pt x="502" y="593"/>
                  </a:lnTo>
                  <a:lnTo>
                    <a:pt x="365" y="775"/>
                  </a:lnTo>
                  <a:lnTo>
                    <a:pt x="229" y="1002"/>
                  </a:lnTo>
                  <a:lnTo>
                    <a:pt x="183" y="1640"/>
                  </a:lnTo>
                  <a:lnTo>
                    <a:pt x="1" y="1731"/>
                  </a:lnTo>
                  <a:lnTo>
                    <a:pt x="1" y="1822"/>
                  </a:lnTo>
                  <a:lnTo>
                    <a:pt x="1" y="2141"/>
                  </a:lnTo>
                  <a:lnTo>
                    <a:pt x="92" y="2460"/>
                  </a:lnTo>
                  <a:lnTo>
                    <a:pt x="183" y="2733"/>
                  </a:lnTo>
                  <a:lnTo>
                    <a:pt x="365" y="3006"/>
                  </a:lnTo>
                  <a:lnTo>
                    <a:pt x="547" y="3234"/>
                  </a:lnTo>
                  <a:lnTo>
                    <a:pt x="775" y="3416"/>
                  </a:lnTo>
                  <a:lnTo>
                    <a:pt x="1048" y="3553"/>
                  </a:lnTo>
                  <a:lnTo>
                    <a:pt x="1321" y="3689"/>
                  </a:lnTo>
                  <a:lnTo>
                    <a:pt x="1321" y="3234"/>
                  </a:lnTo>
                  <a:lnTo>
                    <a:pt x="1321" y="2824"/>
                  </a:lnTo>
                  <a:lnTo>
                    <a:pt x="1413" y="2414"/>
                  </a:lnTo>
                  <a:lnTo>
                    <a:pt x="1595" y="2050"/>
                  </a:lnTo>
                  <a:lnTo>
                    <a:pt x="3644" y="1276"/>
                  </a:lnTo>
                  <a:lnTo>
                    <a:pt x="3553" y="1048"/>
                  </a:lnTo>
                  <a:lnTo>
                    <a:pt x="3416" y="775"/>
                  </a:lnTo>
                  <a:lnTo>
                    <a:pt x="3234" y="593"/>
                  </a:lnTo>
                  <a:lnTo>
                    <a:pt x="3006" y="365"/>
                  </a:lnTo>
                  <a:lnTo>
                    <a:pt x="2779" y="228"/>
                  </a:lnTo>
                  <a:lnTo>
                    <a:pt x="2505" y="92"/>
                  </a:lnTo>
                  <a:lnTo>
                    <a:pt x="2232" y="46"/>
                  </a:lnTo>
                  <a:lnTo>
                    <a:pt x="1913" y="1"/>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8"/>
            <p:cNvSpPr/>
            <p:nvPr/>
          </p:nvSpPr>
          <p:spPr>
            <a:xfrm>
              <a:off x="2369275" y="1157775"/>
              <a:ext cx="91100" cy="92250"/>
            </a:xfrm>
            <a:custGeom>
              <a:avLst/>
              <a:gdLst/>
              <a:ahLst/>
              <a:cxnLst/>
              <a:rect l="l" t="t" r="r" b="b"/>
              <a:pathLst>
                <a:path w="3644" h="3690" fill="none" extrusionOk="0">
                  <a:moveTo>
                    <a:pt x="1913" y="1"/>
                  </a:moveTo>
                  <a:lnTo>
                    <a:pt x="1913" y="1"/>
                  </a:lnTo>
                  <a:lnTo>
                    <a:pt x="1640" y="1"/>
                  </a:lnTo>
                  <a:lnTo>
                    <a:pt x="1413" y="46"/>
                  </a:lnTo>
                  <a:lnTo>
                    <a:pt x="1139" y="137"/>
                  </a:lnTo>
                  <a:lnTo>
                    <a:pt x="912" y="274"/>
                  </a:lnTo>
                  <a:lnTo>
                    <a:pt x="684" y="410"/>
                  </a:lnTo>
                  <a:lnTo>
                    <a:pt x="502" y="593"/>
                  </a:lnTo>
                  <a:lnTo>
                    <a:pt x="365" y="775"/>
                  </a:lnTo>
                  <a:lnTo>
                    <a:pt x="229" y="1002"/>
                  </a:lnTo>
                  <a:lnTo>
                    <a:pt x="183" y="1640"/>
                  </a:lnTo>
                  <a:lnTo>
                    <a:pt x="183" y="1640"/>
                  </a:lnTo>
                  <a:lnTo>
                    <a:pt x="1" y="1731"/>
                  </a:lnTo>
                  <a:lnTo>
                    <a:pt x="1" y="1731"/>
                  </a:lnTo>
                  <a:lnTo>
                    <a:pt x="1" y="1822"/>
                  </a:lnTo>
                  <a:lnTo>
                    <a:pt x="1" y="1822"/>
                  </a:lnTo>
                  <a:lnTo>
                    <a:pt x="1" y="2141"/>
                  </a:lnTo>
                  <a:lnTo>
                    <a:pt x="92" y="2460"/>
                  </a:lnTo>
                  <a:lnTo>
                    <a:pt x="183" y="2733"/>
                  </a:lnTo>
                  <a:lnTo>
                    <a:pt x="365" y="3006"/>
                  </a:lnTo>
                  <a:lnTo>
                    <a:pt x="547" y="3234"/>
                  </a:lnTo>
                  <a:lnTo>
                    <a:pt x="775" y="3416"/>
                  </a:lnTo>
                  <a:lnTo>
                    <a:pt x="1048" y="3553"/>
                  </a:lnTo>
                  <a:lnTo>
                    <a:pt x="1321" y="3689"/>
                  </a:lnTo>
                  <a:lnTo>
                    <a:pt x="1321" y="3689"/>
                  </a:lnTo>
                  <a:lnTo>
                    <a:pt x="1321" y="3234"/>
                  </a:lnTo>
                  <a:lnTo>
                    <a:pt x="1321" y="2824"/>
                  </a:lnTo>
                  <a:lnTo>
                    <a:pt x="1413" y="2414"/>
                  </a:lnTo>
                  <a:lnTo>
                    <a:pt x="1595" y="2050"/>
                  </a:lnTo>
                  <a:lnTo>
                    <a:pt x="3644" y="1276"/>
                  </a:lnTo>
                  <a:lnTo>
                    <a:pt x="3644" y="1276"/>
                  </a:lnTo>
                  <a:lnTo>
                    <a:pt x="3553" y="1048"/>
                  </a:lnTo>
                  <a:lnTo>
                    <a:pt x="3416" y="775"/>
                  </a:lnTo>
                  <a:lnTo>
                    <a:pt x="3234" y="593"/>
                  </a:lnTo>
                  <a:lnTo>
                    <a:pt x="3006" y="365"/>
                  </a:lnTo>
                  <a:lnTo>
                    <a:pt x="2779" y="228"/>
                  </a:lnTo>
                  <a:lnTo>
                    <a:pt x="2505" y="92"/>
                  </a:lnTo>
                  <a:lnTo>
                    <a:pt x="2232" y="46"/>
                  </a:lnTo>
                  <a:lnTo>
                    <a:pt x="19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8"/>
            <p:cNvSpPr/>
            <p:nvPr/>
          </p:nvSpPr>
          <p:spPr>
            <a:xfrm>
              <a:off x="2402300" y="1189650"/>
              <a:ext cx="60350" cy="62650"/>
            </a:xfrm>
            <a:custGeom>
              <a:avLst/>
              <a:gdLst/>
              <a:ahLst/>
              <a:cxnLst/>
              <a:rect l="l" t="t" r="r" b="b"/>
              <a:pathLst>
                <a:path w="2414" h="2506" extrusionOk="0">
                  <a:moveTo>
                    <a:pt x="2323" y="1"/>
                  </a:moveTo>
                  <a:lnTo>
                    <a:pt x="274" y="775"/>
                  </a:lnTo>
                  <a:lnTo>
                    <a:pt x="92" y="1139"/>
                  </a:lnTo>
                  <a:lnTo>
                    <a:pt x="0" y="1549"/>
                  </a:lnTo>
                  <a:lnTo>
                    <a:pt x="0" y="1959"/>
                  </a:lnTo>
                  <a:lnTo>
                    <a:pt x="0" y="2414"/>
                  </a:lnTo>
                  <a:lnTo>
                    <a:pt x="228" y="2460"/>
                  </a:lnTo>
                  <a:lnTo>
                    <a:pt x="501" y="2505"/>
                  </a:lnTo>
                  <a:lnTo>
                    <a:pt x="866" y="2460"/>
                  </a:lnTo>
                  <a:lnTo>
                    <a:pt x="1230" y="2369"/>
                  </a:lnTo>
                  <a:lnTo>
                    <a:pt x="1549" y="2186"/>
                  </a:lnTo>
                  <a:lnTo>
                    <a:pt x="1822" y="1959"/>
                  </a:lnTo>
                  <a:lnTo>
                    <a:pt x="2095" y="1686"/>
                  </a:lnTo>
                  <a:lnTo>
                    <a:pt x="2277" y="1412"/>
                  </a:lnTo>
                  <a:lnTo>
                    <a:pt x="2368" y="1048"/>
                  </a:lnTo>
                  <a:lnTo>
                    <a:pt x="2414" y="684"/>
                  </a:lnTo>
                  <a:lnTo>
                    <a:pt x="2414" y="319"/>
                  </a:lnTo>
                  <a:lnTo>
                    <a:pt x="2323" y="1"/>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8"/>
            <p:cNvSpPr/>
            <p:nvPr/>
          </p:nvSpPr>
          <p:spPr>
            <a:xfrm>
              <a:off x="2402300" y="1189650"/>
              <a:ext cx="60350" cy="62650"/>
            </a:xfrm>
            <a:custGeom>
              <a:avLst/>
              <a:gdLst/>
              <a:ahLst/>
              <a:cxnLst/>
              <a:rect l="l" t="t" r="r" b="b"/>
              <a:pathLst>
                <a:path w="2414" h="2506" fill="none" extrusionOk="0">
                  <a:moveTo>
                    <a:pt x="0" y="2414"/>
                  </a:moveTo>
                  <a:lnTo>
                    <a:pt x="0" y="2414"/>
                  </a:lnTo>
                  <a:lnTo>
                    <a:pt x="228" y="2460"/>
                  </a:lnTo>
                  <a:lnTo>
                    <a:pt x="501" y="2505"/>
                  </a:lnTo>
                  <a:lnTo>
                    <a:pt x="501" y="2505"/>
                  </a:lnTo>
                  <a:lnTo>
                    <a:pt x="866" y="2460"/>
                  </a:lnTo>
                  <a:lnTo>
                    <a:pt x="1230" y="2369"/>
                  </a:lnTo>
                  <a:lnTo>
                    <a:pt x="1549" y="2186"/>
                  </a:lnTo>
                  <a:lnTo>
                    <a:pt x="1822" y="1959"/>
                  </a:lnTo>
                  <a:lnTo>
                    <a:pt x="2095" y="1686"/>
                  </a:lnTo>
                  <a:lnTo>
                    <a:pt x="2277" y="1412"/>
                  </a:lnTo>
                  <a:lnTo>
                    <a:pt x="2368" y="1048"/>
                  </a:lnTo>
                  <a:lnTo>
                    <a:pt x="2414" y="684"/>
                  </a:lnTo>
                  <a:lnTo>
                    <a:pt x="2414" y="684"/>
                  </a:lnTo>
                  <a:lnTo>
                    <a:pt x="2414" y="319"/>
                  </a:lnTo>
                  <a:lnTo>
                    <a:pt x="2323" y="1"/>
                  </a:lnTo>
                  <a:lnTo>
                    <a:pt x="274" y="775"/>
                  </a:lnTo>
                  <a:lnTo>
                    <a:pt x="274" y="775"/>
                  </a:lnTo>
                  <a:lnTo>
                    <a:pt x="92" y="1139"/>
                  </a:lnTo>
                  <a:lnTo>
                    <a:pt x="0" y="1549"/>
                  </a:lnTo>
                  <a:lnTo>
                    <a:pt x="0" y="1959"/>
                  </a:lnTo>
                  <a:lnTo>
                    <a:pt x="0" y="241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8"/>
            <p:cNvSpPr/>
            <p:nvPr/>
          </p:nvSpPr>
          <p:spPr>
            <a:xfrm>
              <a:off x="2369275" y="1182825"/>
              <a:ext cx="5725" cy="18225"/>
            </a:xfrm>
            <a:custGeom>
              <a:avLst/>
              <a:gdLst/>
              <a:ahLst/>
              <a:cxnLst/>
              <a:rect l="l" t="t" r="r" b="b"/>
              <a:pathLst>
                <a:path w="229" h="729" extrusionOk="0">
                  <a:moveTo>
                    <a:pt x="229" y="0"/>
                  </a:moveTo>
                  <a:lnTo>
                    <a:pt x="92" y="365"/>
                  </a:lnTo>
                  <a:lnTo>
                    <a:pt x="1" y="729"/>
                  </a:lnTo>
                  <a:lnTo>
                    <a:pt x="183" y="638"/>
                  </a:lnTo>
                  <a:lnTo>
                    <a:pt x="229"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48"/>
            <p:cNvSpPr/>
            <p:nvPr/>
          </p:nvSpPr>
          <p:spPr>
            <a:xfrm>
              <a:off x="2369275" y="1182825"/>
              <a:ext cx="5725" cy="18225"/>
            </a:xfrm>
            <a:custGeom>
              <a:avLst/>
              <a:gdLst/>
              <a:ahLst/>
              <a:cxnLst/>
              <a:rect l="l" t="t" r="r" b="b"/>
              <a:pathLst>
                <a:path w="229" h="729" fill="none" extrusionOk="0">
                  <a:moveTo>
                    <a:pt x="229" y="0"/>
                  </a:moveTo>
                  <a:lnTo>
                    <a:pt x="229" y="0"/>
                  </a:lnTo>
                  <a:lnTo>
                    <a:pt x="92" y="365"/>
                  </a:lnTo>
                  <a:lnTo>
                    <a:pt x="1" y="729"/>
                  </a:lnTo>
                  <a:lnTo>
                    <a:pt x="1" y="729"/>
                  </a:lnTo>
                  <a:lnTo>
                    <a:pt x="183" y="638"/>
                  </a:lnTo>
                  <a:lnTo>
                    <a:pt x="22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8"/>
            <p:cNvSpPr/>
            <p:nvPr/>
          </p:nvSpPr>
          <p:spPr>
            <a:xfrm>
              <a:off x="2742700" y="1150950"/>
              <a:ext cx="19375" cy="27350"/>
            </a:xfrm>
            <a:custGeom>
              <a:avLst/>
              <a:gdLst/>
              <a:ahLst/>
              <a:cxnLst/>
              <a:rect l="l" t="t" r="r" b="b"/>
              <a:pathLst>
                <a:path w="775" h="1094" extrusionOk="0">
                  <a:moveTo>
                    <a:pt x="0" y="0"/>
                  </a:moveTo>
                  <a:lnTo>
                    <a:pt x="365" y="547"/>
                  </a:lnTo>
                  <a:lnTo>
                    <a:pt x="774" y="1093"/>
                  </a:lnTo>
                  <a:lnTo>
                    <a:pt x="638" y="774"/>
                  </a:lnTo>
                  <a:lnTo>
                    <a:pt x="501" y="456"/>
                  </a:lnTo>
                  <a:lnTo>
                    <a:pt x="273" y="228"/>
                  </a:lnTo>
                  <a:lnTo>
                    <a:pt x="0" y="0"/>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8"/>
            <p:cNvSpPr/>
            <p:nvPr/>
          </p:nvSpPr>
          <p:spPr>
            <a:xfrm>
              <a:off x="2742700" y="1150950"/>
              <a:ext cx="19375" cy="27350"/>
            </a:xfrm>
            <a:custGeom>
              <a:avLst/>
              <a:gdLst/>
              <a:ahLst/>
              <a:cxnLst/>
              <a:rect l="l" t="t" r="r" b="b"/>
              <a:pathLst>
                <a:path w="775" h="1094" fill="none" extrusionOk="0">
                  <a:moveTo>
                    <a:pt x="0" y="0"/>
                  </a:moveTo>
                  <a:lnTo>
                    <a:pt x="0" y="0"/>
                  </a:lnTo>
                  <a:lnTo>
                    <a:pt x="365" y="547"/>
                  </a:lnTo>
                  <a:lnTo>
                    <a:pt x="774" y="1093"/>
                  </a:lnTo>
                  <a:lnTo>
                    <a:pt x="774" y="1093"/>
                  </a:lnTo>
                  <a:lnTo>
                    <a:pt x="638" y="774"/>
                  </a:lnTo>
                  <a:lnTo>
                    <a:pt x="501" y="456"/>
                  </a:lnTo>
                  <a:lnTo>
                    <a:pt x="273" y="22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8"/>
            <p:cNvSpPr/>
            <p:nvPr/>
          </p:nvSpPr>
          <p:spPr>
            <a:xfrm>
              <a:off x="2669825" y="1142975"/>
              <a:ext cx="93375" cy="93375"/>
            </a:xfrm>
            <a:custGeom>
              <a:avLst/>
              <a:gdLst/>
              <a:ahLst/>
              <a:cxnLst/>
              <a:rect l="l" t="t" r="r" b="b"/>
              <a:pathLst>
                <a:path w="3735" h="3735" extrusionOk="0">
                  <a:moveTo>
                    <a:pt x="1549" y="1"/>
                  </a:moveTo>
                  <a:lnTo>
                    <a:pt x="1185" y="137"/>
                  </a:lnTo>
                  <a:lnTo>
                    <a:pt x="866" y="274"/>
                  </a:lnTo>
                  <a:lnTo>
                    <a:pt x="593" y="501"/>
                  </a:lnTo>
                  <a:lnTo>
                    <a:pt x="320" y="775"/>
                  </a:lnTo>
                  <a:lnTo>
                    <a:pt x="137" y="1093"/>
                  </a:lnTo>
                  <a:lnTo>
                    <a:pt x="46" y="1458"/>
                  </a:lnTo>
                  <a:lnTo>
                    <a:pt x="1" y="1822"/>
                  </a:lnTo>
                  <a:lnTo>
                    <a:pt x="1" y="2186"/>
                  </a:lnTo>
                  <a:lnTo>
                    <a:pt x="92" y="2551"/>
                  </a:lnTo>
                  <a:lnTo>
                    <a:pt x="274" y="2869"/>
                  </a:lnTo>
                  <a:lnTo>
                    <a:pt x="502" y="3143"/>
                  </a:lnTo>
                  <a:lnTo>
                    <a:pt x="775" y="3416"/>
                  </a:lnTo>
                  <a:lnTo>
                    <a:pt x="1094" y="3598"/>
                  </a:lnTo>
                  <a:lnTo>
                    <a:pt x="1413" y="3689"/>
                  </a:lnTo>
                  <a:lnTo>
                    <a:pt x="1822" y="3735"/>
                  </a:lnTo>
                  <a:lnTo>
                    <a:pt x="2187" y="3735"/>
                  </a:lnTo>
                  <a:lnTo>
                    <a:pt x="2551" y="3644"/>
                  </a:lnTo>
                  <a:lnTo>
                    <a:pt x="2870" y="3461"/>
                  </a:lnTo>
                  <a:lnTo>
                    <a:pt x="3143" y="3234"/>
                  </a:lnTo>
                  <a:lnTo>
                    <a:pt x="3371" y="2961"/>
                  </a:lnTo>
                  <a:lnTo>
                    <a:pt x="3553" y="2642"/>
                  </a:lnTo>
                  <a:lnTo>
                    <a:pt x="3689" y="2323"/>
                  </a:lnTo>
                  <a:lnTo>
                    <a:pt x="3735" y="1913"/>
                  </a:lnTo>
                  <a:lnTo>
                    <a:pt x="3735" y="1640"/>
                  </a:lnTo>
                  <a:lnTo>
                    <a:pt x="3689" y="1412"/>
                  </a:lnTo>
                  <a:lnTo>
                    <a:pt x="3280" y="866"/>
                  </a:lnTo>
                  <a:lnTo>
                    <a:pt x="2915" y="319"/>
                  </a:lnTo>
                  <a:lnTo>
                    <a:pt x="2688" y="183"/>
                  </a:lnTo>
                  <a:lnTo>
                    <a:pt x="2460" y="92"/>
                  </a:lnTo>
                  <a:lnTo>
                    <a:pt x="2187" y="1"/>
                  </a:lnTo>
                  <a:close/>
                </a:path>
              </a:pathLst>
            </a:custGeom>
            <a:solidFill>
              <a:srgbClr val="FD72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8"/>
            <p:cNvSpPr/>
            <p:nvPr/>
          </p:nvSpPr>
          <p:spPr>
            <a:xfrm>
              <a:off x="2669825" y="1142975"/>
              <a:ext cx="93375" cy="93375"/>
            </a:xfrm>
            <a:custGeom>
              <a:avLst/>
              <a:gdLst/>
              <a:ahLst/>
              <a:cxnLst/>
              <a:rect l="l" t="t" r="r" b="b"/>
              <a:pathLst>
                <a:path w="3735" h="3735" fill="none" extrusionOk="0">
                  <a:moveTo>
                    <a:pt x="1913" y="1"/>
                  </a:moveTo>
                  <a:lnTo>
                    <a:pt x="1913" y="1"/>
                  </a:lnTo>
                  <a:lnTo>
                    <a:pt x="1549" y="1"/>
                  </a:lnTo>
                  <a:lnTo>
                    <a:pt x="1185" y="137"/>
                  </a:lnTo>
                  <a:lnTo>
                    <a:pt x="866" y="274"/>
                  </a:lnTo>
                  <a:lnTo>
                    <a:pt x="593" y="501"/>
                  </a:lnTo>
                  <a:lnTo>
                    <a:pt x="320" y="775"/>
                  </a:lnTo>
                  <a:lnTo>
                    <a:pt x="137" y="1093"/>
                  </a:lnTo>
                  <a:lnTo>
                    <a:pt x="46" y="1458"/>
                  </a:lnTo>
                  <a:lnTo>
                    <a:pt x="1" y="1822"/>
                  </a:lnTo>
                  <a:lnTo>
                    <a:pt x="1" y="1822"/>
                  </a:lnTo>
                  <a:lnTo>
                    <a:pt x="1" y="2186"/>
                  </a:lnTo>
                  <a:lnTo>
                    <a:pt x="92" y="2551"/>
                  </a:lnTo>
                  <a:lnTo>
                    <a:pt x="274" y="2869"/>
                  </a:lnTo>
                  <a:lnTo>
                    <a:pt x="502" y="3143"/>
                  </a:lnTo>
                  <a:lnTo>
                    <a:pt x="775" y="3416"/>
                  </a:lnTo>
                  <a:lnTo>
                    <a:pt x="1094" y="3598"/>
                  </a:lnTo>
                  <a:lnTo>
                    <a:pt x="1413" y="3689"/>
                  </a:lnTo>
                  <a:lnTo>
                    <a:pt x="1822" y="3735"/>
                  </a:lnTo>
                  <a:lnTo>
                    <a:pt x="1822" y="3735"/>
                  </a:lnTo>
                  <a:lnTo>
                    <a:pt x="2187" y="3735"/>
                  </a:lnTo>
                  <a:lnTo>
                    <a:pt x="2551" y="3644"/>
                  </a:lnTo>
                  <a:lnTo>
                    <a:pt x="2870" y="3461"/>
                  </a:lnTo>
                  <a:lnTo>
                    <a:pt x="3143" y="3234"/>
                  </a:lnTo>
                  <a:lnTo>
                    <a:pt x="3371" y="2961"/>
                  </a:lnTo>
                  <a:lnTo>
                    <a:pt x="3553" y="2642"/>
                  </a:lnTo>
                  <a:lnTo>
                    <a:pt x="3689" y="2323"/>
                  </a:lnTo>
                  <a:lnTo>
                    <a:pt x="3735" y="1913"/>
                  </a:lnTo>
                  <a:lnTo>
                    <a:pt x="3735" y="1913"/>
                  </a:lnTo>
                  <a:lnTo>
                    <a:pt x="3735" y="1640"/>
                  </a:lnTo>
                  <a:lnTo>
                    <a:pt x="3689" y="1412"/>
                  </a:lnTo>
                  <a:lnTo>
                    <a:pt x="3689" y="1412"/>
                  </a:lnTo>
                  <a:lnTo>
                    <a:pt x="3280" y="866"/>
                  </a:lnTo>
                  <a:lnTo>
                    <a:pt x="2915" y="319"/>
                  </a:lnTo>
                  <a:lnTo>
                    <a:pt x="2915" y="319"/>
                  </a:lnTo>
                  <a:lnTo>
                    <a:pt x="2688" y="183"/>
                  </a:lnTo>
                  <a:lnTo>
                    <a:pt x="2460" y="92"/>
                  </a:lnTo>
                  <a:lnTo>
                    <a:pt x="2187" y="1"/>
                  </a:lnTo>
                  <a:lnTo>
                    <a:pt x="19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8"/>
            <p:cNvSpPr/>
            <p:nvPr/>
          </p:nvSpPr>
          <p:spPr>
            <a:xfrm>
              <a:off x="2511600" y="1188525"/>
              <a:ext cx="95650" cy="35300"/>
            </a:xfrm>
            <a:custGeom>
              <a:avLst/>
              <a:gdLst/>
              <a:ahLst/>
              <a:cxnLst/>
              <a:rect l="l" t="t" r="r" b="b"/>
              <a:pathLst>
                <a:path w="3826" h="1412" extrusionOk="0">
                  <a:moveTo>
                    <a:pt x="2095" y="0"/>
                  </a:moveTo>
                  <a:lnTo>
                    <a:pt x="1776" y="46"/>
                  </a:lnTo>
                  <a:lnTo>
                    <a:pt x="1457" y="137"/>
                  </a:lnTo>
                  <a:lnTo>
                    <a:pt x="956" y="364"/>
                  </a:lnTo>
                  <a:lnTo>
                    <a:pt x="547" y="592"/>
                  </a:lnTo>
                  <a:lnTo>
                    <a:pt x="273" y="774"/>
                  </a:lnTo>
                  <a:lnTo>
                    <a:pt x="46" y="1047"/>
                  </a:lnTo>
                  <a:lnTo>
                    <a:pt x="0" y="1139"/>
                  </a:lnTo>
                  <a:lnTo>
                    <a:pt x="0" y="1184"/>
                  </a:lnTo>
                  <a:lnTo>
                    <a:pt x="0" y="1275"/>
                  </a:lnTo>
                  <a:lnTo>
                    <a:pt x="46" y="1366"/>
                  </a:lnTo>
                  <a:lnTo>
                    <a:pt x="182" y="1412"/>
                  </a:lnTo>
                  <a:lnTo>
                    <a:pt x="273" y="1366"/>
                  </a:lnTo>
                  <a:lnTo>
                    <a:pt x="364" y="1321"/>
                  </a:lnTo>
                  <a:lnTo>
                    <a:pt x="592" y="1139"/>
                  </a:lnTo>
                  <a:lnTo>
                    <a:pt x="820" y="956"/>
                  </a:lnTo>
                  <a:lnTo>
                    <a:pt x="1184" y="729"/>
                  </a:lnTo>
                  <a:lnTo>
                    <a:pt x="1594" y="547"/>
                  </a:lnTo>
                  <a:lnTo>
                    <a:pt x="2140" y="455"/>
                  </a:lnTo>
                  <a:lnTo>
                    <a:pt x="2459" y="410"/>
                  </a:lnTo>
                  <a:lnTo>
                    <a:pt x="2823" y="410"/>
                  </a:lnTo>
                  <a:lnTo>
                    <a:pt x="3142" y="455"/>
                  </a:lnTo>
                  <a:lnTo>
                    <a:pt x="3552" y="501"/>
                  </a:lnTo>
                  <a:lnTo>
                    <a:pt x="3734" y="501"/>
                  </a:lnTo>
                  <a:lnTo>
                    <a:pt x="3780" y="410"/>
                  </a:lnTo>
                  <a:lnTo>
                    <a:pt x="3825" y="364"/>
                  </a:lnTo>
                  <a:lnTo>
                    <a:pt x="3825" y="273"/>
                  </a:lnTo>
                  <a:lnTo>
                    <a:pt x="3780" y="182"/>
                  </a:lnTo>
                  <a:lnTo>
                    <a:pt x="3734" y="137"/>
                  </a:lnTo>
                  <a:lnTo>
                    <a:pt x="3643" y="91"/>
                  </a:lnTo>
                  <a:lnTo>
                    <a:pt x="3188"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8"/>
            <p:cNvSpPr/>
            <p:nvPr/>
          </p:nvSpPr>
          <p:spPr>
            <a:xfrm>
              <a:off x="2511600" y="1188525"/>
              <a:ext cx="95650" cy="35300"/>
            </a:xfrm>
            <a:custGeom>
              <a:avLst/>
              <a:gdLst/>
              <a:ahLst/>
              <a:cxnLst/>
              <a:rect l="l" t="t" r="r" b="b"/>
              <a:pathLst>
                <a:path w="3826" h="1412" fill="none" extrusionOk="0">
                  <a:moveTo>
                    <a:pt x="182" y="1412"/>
                  </a:moveTo>
                  <a:lnTo>
                    <a:pt x="182" y="1412"/>
                  </a:lnTo>
                  <a:lnTo>
                    <a:pt x="273" y="1366"/>
                  </a:lnTo>
                  <a:lnTo>
                    <a:pt x="364" y="1321"/>
                  </a:lnTo>
                  <a:lnTo>
                    <a:pt x="364" y="1321"/>
                  </a:lnTo>
                  <a:lnTo>
                    <a:pt x="592" y="1139"/>
                  </a:lnTo>
                  <a:lnTo>
                    <a:pt x="820" y="956"/>
                  </a:lnTo>
                  <a:lnTo>
                    <a:pt x="1184" y="729"/>
                  </a:lnTo>
                  <a:lnTo>
                    <a:pt x="1594" y="547"/>
                  </a:lnTo>
                  <a:lnTo>
                    <a:pt x="2140" y="455"/>
                  </a:lnTo>
                  <a:lnTo>
                    <a:pt x="2459" y="410"/>
                  </a:lnTo>
                  <a:lnTo>
                    <a:pt x="2823" y="410"/>
                  </a:lnTo>
                  <a:lnTo>
                    <a:pt x="3142" y="455"/>
                  </a:lnTo>
                  <a:lnTo>
                    <a:pt x="3552" y="501"/>
                  </a:lnTo>
                  <a:lnTo>
                    <a:pt x="3552" y="501"/>
                  </a:lnTo>
                  <a:lnTo>
                    <a:pt x="3643" y="501"/>
                  </a:lnTo>
                  <a:lnTo>
                    <a:pt x="3734" y="501"/>
                  </a:lnTo>
                  <a:lnTo>
                    <a:pt x="3780" y="410"/>
                  </a:lnTo>
                  <a:lnTo>
                    <a:pt x="3825" y="364"/>
                  </a:lnTo>
                  <a:lnTo>
                    <a:pt x="3825" y="364"/>
                  </a:lnTo>
                  <a:lnTo>
                    <a:pt x="3825" y="273"/>
                  </a:lnTo>
                  <a:lnTo>
                    <a:pt x="3780" y="182"/>
                  </a:lnTo>
                  <a:lnTo>
                    <a:pt x="3734" y="137"/>
                  </a:lnTo>
                  <a:lnTo>
                    <a:pt x="3643" y="91"/>
                  </a:lnTo>
                  <a:lnTo>
                    <a:pt x="3643" y="91"/>
                  </a:lnTo>
                  <a:lnTo>
                    <a:pt x="3188" y="0"/>
                  </a:lnTo>
                  <a:lnTo>
                    <a:pt x="2823" y="0"/>
                  </a:lnTo>
                  <a:lnTo>
                    <a:pt x="2414" y="0"/>
                  </a:lnTo>
                  <a:lnTo>
                    <a:pt x="2095" y="0"/>
                  </a:lnTo>
                  <a:lnTo>
                    <a:pt x="1776" y="46"/>
                  </a:lnTo>
                  <a:lnTo>
                    <a:pt x="1457" y="137"/>
                  </a:lnTo>
                  <a:lnTo>
                    <a:pt x="956" y="364"/>
                  </a:lnTo>
                  <a:lnTo>
                    <a:pt x="547" y="592"/>
                  </a:lnTo>
                  <a:lnTo>
                    <a:pt x="273" y="774"/>
                  </a:lnTo>
                  <a:lnTo>
                    <a:pt x="46" y="1047"/>
                  </a:lnTo>
                  <a:lnTo>
                    <a:pt x="46" y="1047"/>
                  </a:lnTo>
                  <a:lnTo>
                    <a:pt x="0" y="1139"/>
                  </a:lnTo>
                  <a:lnTo>
                    <a:pt x="0" y="1184"/>
                  </a:lnTo>
                  <a:lnTo>
                    <a:pt x="0" y="1275"/>
                  </a:lnTo>
                  <a:lnTo>
                    <a:pt x="46" y="1366"/>
                  </a:lnTo>
                  <a:lnTo>
                    <a:pt x="46" y="1366"/>
                  </a:lnTo>
                  <a:lnTo>
                    <a:pt x="182" y="141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8"/>
            <p:cNvSpPr/>
            <p:nvPr/>
          </p:nvSpPr>
          <p:spPr>
            <a:xfrm>
              <a:off x="2612900" y="984725"/>
              <a:ext cx="75175" cy="28500"/>
            </a:xfrm>
            <a:custGeom>
              <a:avLst/>
              <a:gdLst/>
              <a:ahLst/>
              <a:cxnLst/>
              <a:rect l="l" t="t" r="r" b="b"/>
              <a:pathLst>
                <a:path w="3007" h="1140" extrusionOk="0">
                  <a:moveTo>
                    <a:pt x="502" y="1"/>
                  </a:moveTo>
                  <a:lnTo>
                    <a:pt x="320" y="46"/>
                  </a:lnTo>
                  <a:lnTo>
                    <a:pt x="138" y="92"/>
                  </a:lnTo>
                  <a:lnTo>
                    <a:pt x="46" y="183"/>
                  </a:lnTo>
                  <a:lnTo>
                    <a:pt x="1" y="229"/>
                  </a:lnTo>
                  <a:lnTo>
                    <a:pt x="1" y="365"/>
                  </a:lnTo>
                  <a:lnTo>
                    <a:pt x="92" y="456"/>
                  </a:lnTo>
                  <a:lnTo>
                    <a:pt x="456" y="638"/>
                  </a:lnTo>
                  <a:lnTo>
                    <a:pt x="912" y="821"/>
                  </a:lnTo>
                  <a:lnTo>
                    <a:pt x="1458" y="1003"/>
                  </a:lnTo>
                  <a:lnTo>
                    <a:pt x="2005" y="1094"/>
                  </a:lnTo>
                  <a:lnTo>
                    <a:pt x="2506" y="1139"/>
                  </a:lnTo>
                  <a:lnTo>
                    <a:pt x="2688" y="1139"/>
                  </a:lnTo>
                  <a:lnTo>
                    <a:pt x="2870" y="1094"/>
                  </a:lnTo>
                  <a:lnTo>
                    <a:pt x="2961" y="1048"/>
                  </a:lnTo>
                  <a:lnTo>
                    <a:pt x="3006" y="957"/>
                  </a:lnTo>
                  <a:lnTo>
                    <a:pt x="3006" y="821"/>
                  </a:lnTo>
                  <a:lnTo>
                    <a:pt x="2961" y="638"/>
                  </a:lnTo>
                  <a:lnTo>
                    <a:pt x="2824" y="502"/>
                  </a:lnTo>
                  <a:lnTo>
                    <a:pt x="2642" y="411"/>
                  </a:lnTo>
                  <a:lnTo>
                    <a:pt x="2414" y="320"/>
                  </a:lnTo>
                  <a:lnTo>
                    <a:pt x="2187" y="229"/>
                  </a:lnTo>
                  <a:lnTo>
                    <a:pt x="1595" y="92"/>
                  </a:lnTo>
                  <a:lnTo>
                    <a:pt x="1048" y="1"/>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8"/>
            <p:cNvSpPr/>
            <p:nvPr/>
          </p:nvSpPr>
          <p:spPr>
            <a:xfrm>
              <a:off x="2612900" y="984725"/>
              <a:ext cx="75175" cy="28500"/>
            </a:xfrm>
            <a:custGeom>
              <a:avLst/>
              <a:gdLst/>
              <a:ahLst/>
              <a:cxnLst/>
              <a:rect l="l" t="t" r="r" b="b"/>
              <a:pathLst>
                <a:path w="3007" h="1140" fill="none" extrusionOk="0">
                  <a:moveTo>
                    <a:pt x="3006" y="957"/>
                  </a:moveTo>
                  <a:lnTo>
                    <a:pt x="3006" y="957"/>
                  </a:lnTo>
                  <a:lnTo>
                    <a:pt x="3006" y="821"/>
                  </a:lnTo>
                  <a:lnTo>
                    <a:pt x="2961" y="638"/>
                  </a:lnTo>
                  <a:lnTo>
                    <a:pt x="2824" y="502"/>
                  </a:lnTo>
                  <a:lnTo>
                    <a:pt x="2642" y="411"/>
                  </a:lnTo>
                  <a:lnTo>
                    <a:pt x="2414" y="320"/>
                  </a:lnTo>
                  <a:lnTo>
                    <a:pt x="2187" y="229"/>
                  </a:lnTo>
                  <a:lnTo>
                    <a:pt x="1595" y="92"/>
                  </a:lnTo>
                  <a:lnTo>
                    <a:pt x="1048" y="1"/>
                  </a:lnTo>
                  <a:lnTo>
                    <a:pt x="502" y="1"/>
                  </a:lnTo>
                  <a:lnTo>
                    <a:pt x="320" y="46"/>
                  </a:lnTo>
                  <a:lnTo>
                    <a:pt x="138" y="92"/>
                  </a:lnTo>
                  <a:lnTo>
                    <a:pt x="46" y="183"/>
                  </a:lnTo>
                  <a:lnTo>
                    <a:pt x="1" y="229"/>
                  </a:lnTo>
                  <a:lnTo>
                    <a:pt x="1" y="229"/>
                  </a:lnTo>
                  <a:lnTo>
                    <a:pt x="1" y="365"/>
                  </a:lnTo>
                  <a:lnTo>
                    <a:pt x="92" y="456"/>
                  </a:lnTo>
                  <a:lnTo>
                    <a:pt x="456" y="638"/>
                  </a:lnTo>
                  <a:lnTo>
                    <a:pt x="912" y="821"/>
                  </a:lnTo>
                  <a:lnTo>
                    <a:pt x="1458" y="1003"/>
                  </a:lnTo>
                  <a:lnTo>
                    <a:pt x="2005" y="1094"/>
                  </a:lnTo>
                  <a:lnTo>
                    <a:pt x="2506" y="1139"/>
                  </a:lnTo>
                  <a:lnTo>
                    <a:pt x="2688" y="1139"/>
                  </a:lnTo>
                  <a:lnTo>
                    <a:pt x="2870" y="1094"/>
                  </a:lnTo>
                  <a:lnTo>
                    <a:pt x="2961" y="1048"/>
                  </a:lnTo>
                  <a:lnTo>
                    <a:pt x="3006" y="95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8"/>
            <p:cNvSpPr/>
            <p:nvPr/>
          </p:nvSpPr>
          <p:spPr>
            <a:xfrm>
              <a:off x="2412550" y="990425"/>
              <a:ext cx="76300" cy="28475"/>
            </a:xfrm>
            <a:custGeom>
              <a:avLst/>
              <a:gdLst/>
              <a:ahLst/>
              <a:cxnLst/>
              <a:rect l="l" t="t" r="r" b="b"/>
              <a:pathLst>
                <a:path w="3052" h="1139" extrusionOk="0">
                  <a:moveTo>
                    <a:pt x="2004" y="1"/>
                  </a:moveTo>
                  <a:lnTo>
                    <a:pt x="1412" y="92"/>
                  </a:lnTo>
                  <a:lnTo>
                    <a:pt x="866" y="183"/>
                  </a:lnTo>
                  <a:lnTo>
                    <a:pt x="592" y="274"/>
                  </a:lnTo>
                  <a:lnTo>
                    <a:pt x="365" y="365"/>
                  </a:lnTo>
                  <a:lnTo>
                    <a:pt x="182" y="501"/>
                  </a:lnTo>
                  <a:lnTo>
                    <a:pt x="91" y="638"/>
                  </a:lnTo>
                  <a:lnTo>
                    <a:pt x="0" y="775"/>
                  </a:lnTo>
                  <a:lnTo>
                    <a:pt x="0" y="957"/>
                  </a:lnTo>
                  <a:lnTo>
                    <a:pt x="46" y="1048"/>
                  </a:lnTo>
                  <a:lnTo>
                    <a:pt x="182" y="1093"/>
                  </a:lnTo>
                  <a:lnTo>
                    <a:pt x="319" y="1139"/>
                  </a:lnTo>
                  <a:lnTo>
                    <a:pt x="547" y="1139"/>
                  </a:lnTo>
                  <a:lnTo>
                    <a:pt x="1002" y="1093"/>
                  </a:lnTo>
                  <a:lnTo>
                    <a:pt x="1594" y="1002"/>
                  </a:lnTo>
                  <a:lnTo>
                    <a:pt x="2141" y="866"/>
                  </a:lnTo>
                  <a:lnTo>
                    <a:pt x="2596" y="684"/>
                  </a:lnTo>
                  <a:lnTo>
                    <a:pt x="2915" y="456"/>
                  </a:lnTo>
                  <a:lnTo>
                    <a:pt x="3006" y="365"/>
                  </a:lnTo>
                  <a:lnTo>
                    <a:pt x="3051" y="274"/>
                  </a:lnTo>
                  <a:lnTo>
                    <a:pt x="3006" y="183"/>
                  </a:lnTo>
                  <a:lnTo>
                    <a:pt x="2869" y="92"/>
                  </a:lnTo>
                  <a:lnTo>
                    <a:pt x="2733" y="46"/>
                  </a:lnTo>
                  <a:lnTo>
                    <a:pt x="2505" y="46"/>
                  </a:lnTo>
                  <a:lnTo>
                    <a:pt x="2004" y="1"/>
                  </a:lnTo>
                  <a:close/>
                </a:path>
              </a:pathLst>
            </a:custGeom>
            <a:solidFill>
              <a:srgbClr val="FF8A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8"/>
            <p:cNvSpPr/>
            <p:nvPr/>
          </p:nvSpPr>
          <p:spPr>
            <a:xfrm>
              <a:off x="2412550" y="990425"/>
              <a:ext cx="76300" cy="28475"/>
            </a:xfrm>
            <a:custGeom>
              <a:avLst/>
              <a:gdLst/>
              <a:ahLst/>
              <a:cxnLst/>
              <a:rect l="l" t="t" r="r" b="b"/>
              <a:pathLst>
                <a:path w="3052" h="1139" fill="none" extrusionOk="0">
                  <a:moveTo>
                    <a:pt x="3051" y="274"/>
                  </a:moveTo>
                  <a:lnTo>
                    <a:pt x="3051" y="274"/>
                  </a:lnTo>
                  <a:lnTo>
                    <a:pt x="3006" y="183"/>
                  </a:lnTo>
                  <a:lnTo>
                    <a:pt x="2869" y="92"/>
                  </a:lnTo>
                  <a:lnTo>
                    <a:pt x="2733" y="46"/>
                  </a:lnTo>
                  <a:lnTo>
                    <a:pt x="2505" y="46"/>
                  </a:lnTo>
                  <a:lnTo>
                    <a:pt x="2004" y="1"/>
                  </a:lnTo>
                  <a:lnTo>
                    <a:pt x="1412" y="92"/>
                  </a:lnTo>
                  <a:lnTo>
                    <a:pt x="866" y="183"/>
                  </a:lnTo>
                  <a:lnTo>
                    <a:pt x="592" y="274"/>
                  </a:lnTo>
                  <a:lnTo>
                    <a:pt x="365" y="365"/>
                  </a:lnTo>
                  <a:lnTo>
                    <a:pt x="182" y="501"/>
                  </a:lnTo>
                  <a:lnTo>
                    <a:pt x="91" y="638"/>
                  </a:lnTo>
                  <a:lnTo>
                    <a:pt x="0" y="775"/>
                  </a:lnTo>
                  <a:lnTo>
                    <a:pt x="0" y="957"/>
                  </a:lnTo>
                  <a:lnTo>
                    <a:pt x="0" y="957"/>
                  </a:lnTo>
                  <a:lnTo>
                    <a:pt x="46" y="1048"/>
                  </a:lnTo>
                  <a:lnTo>
                    <a:pt x="182" y="1093"/>
                  </a:lnTo>
                  <a:lnTo>
                    <a:pt x="319" y="1139"/>
                  </a:lnTo>
                  <a:lnTo>
                    <a:pt x="547" y="1139"/>
                  </a:lnTo>
                  <a:lnTo>
                    <a:pt x="1002" y="1093"/>
                  </a:lnTo>
                  <a:lnTo>
                    <a:pt x="1594" y="1002"/>
                  </a:lnTo>
                  <a:lnTo>
                    <a:pt x="2141" y="866"/>
                  </a:lnTo>
                  <a:lnTo>
                    <a:pt x="2596" y="684"/>
                  </a:lnTo>
                  <a:lnTo>
                    <a:pt x="2915" y="456"/>
                  </a:lnTo>
                  <a:lnTo>
                    <a:pt x="3006" y="365"/>
                  </a:lnTo>
                  <a:lnTo>
                    <a:pt x="3051" y="27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8"/>
            <p:cNvSpPr/>
            <p:nvPr/>
          </p:nvSpPr>
          <p:spPr>
            <a:xfrm>
              <a:off x="2404575" y="1379775"/>
              <a:ext cx="392800" cy="200400"/>
            </a:xfrm>
            <a:custGeom>
              <a:avLst/>
              <a:gdLst/>
              <a:ahLst/>
              <a:cxnLst/>
              <a:rect l="l" t="t" r="r" b="b"/>
              <a:pathLst>
                <a:path w="15712" h="8016" extrusionOk="0">
                  <a:moveTo>
                    <a:pt x="11977" y="0"/>
                  </a:moveTo>
                  <a:lnTo>
                    <a:pt x="11066" y="365"/>
                  </a:lnTo>
                  <a:lnTo>
                    <a:pt x="10064" y="638"/>
                  </a:lnTo>
                  <a:lnTo>
                    <a:pt x="8971" y="866"/>
                  </a:lnTo>
                  <a:lnTo>
                    <a:pt x="7879" y="1048"/>
                  </a:lnTo>
                  <a:lnTo>
                    <a:pt x="6740" y="1184"/>
                  </a:lnTo>
                  <a:lnTo>
                    <a:pt x="5647" y="1230"/>
                  </a:lnTo>
                  <a:lnTo>
                    <a:pt x="4509" y="1184"/>
                  </a:lnTo>
                  <a:lnTo>
                    <a:pt x="3416" y="1093"/>
                  </a:lnTo>
                  <a:lnTo>
                    <a:pt x="3780" y="4099"/>
                  </a:lnTo>
                  <a:lnTo>
                    <a:pt x="2642" y="4691"/>
                  </a:lnTo>
                  <a:lnTo>
                    <a:pt x="1458" y="5328"/>
                  </a:lnTo>
                  <a:lnTo>
                    <a:pt x="1" y="6103"/>
                  </a:lnTo>
                  <a:lnTo>
                    <a:pt x="866" y="6649"/>
                  </a:lnTo>
                  <a:lnTo>
                    <a:pt x="1777" y="7059"/>
                  </a:lnTo>
                  <a:lnTo>
                    <a:pt x="2687" y="7423"/>
                  </a:lnTo>
                  <a:lnTo>
                    <a:pt x="3644" y="7696"/>
                  </a:lnTo>
                  <a:lnTo>
                    <a:pt x="4600" y="7878"/>
                  </a:lnTo>
                  <a:lnTo>
                    <a:pt x="5602" y="8015"/>
                  </a:lnTo>
                  <a:lnTo>
                    <a:pt x="6558" y="8015"/>
                  </a:lnTo>
                  <a:lnTo>
                    <a:pt x="7560" y="7970"/>
                  </a:lnTo>
                  <a:lnTo>
                    <a:pt x="8197" y="7878"/>
                  </a:lnTo>
                  <a:lnTo>
                    <a:pt x="8789" y="7742"/>
                  </a:lnTo>
                  <a:lnTo>
                    <a:pt x="9381" y="7560"/>
                  </a:lnTo>
                  <a:lnTo>
                    <a:pt x="9973" y="7378"/>
                  </a:lnTo>
                  <a:lnTo>
                    <a:pt x="10520" y="7150"/>
                  </a:lnTo>
                  <a:lnTo>
                    <a:pt x="11066" y="6922"/>
                  </a:lnTo>
                  <a:lnTo>
                    <a:pt x="11613" y="6649"/>
                  </a:lnTo>
                  <a:lnTo>
                    <a:pt x="12114" y="6330"/>
                  </a:lnTo>
                  <a:lnTo>
                    <a:pt x="12615" y="6011"/>
                  </a:lnTo>
                  <a:lnTo>
                    <a:pt x="13115" y="5647"/>
                  </a:lnTo>
                  <a:lnTo>
                    <a:pt x="13616" y="5237"/>
                  </a:lnTo>
                  <a:lnTo>
                    <a:pt x="14072" y="4827"/>
                  </a:lnTo>
                  <a:lnTo>
                    <a:pt x="14482" y="4418"/>
                  </a:lnTo>
                  <a:lnTo>
                    <a:pt x="14937" y="3917"/>
                  </a:lnTo>
                  <a:lnTo>
                    <a:pt x="15347" y="3461"/>
                  </a:lnTo>
                  <a:lnTo>
                    <a:pt x="15711" y="2960"/>
                  </a:lnTo>
                  <a:lnTo>
                    <a:pt x="12569" y="2551"/>
                  </a:lnTo>
                  <a:lnTo>
                    <a:pt x="11977"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8"/>
            <p:cNvSpPr/>
            <p:nvPr/>
          </p:nvSpPr>
          <p:spPr>
            <a:xfrm>
              <a:off x="2404575" y="1379775"/>
              <a:ext cx="392800" cy="200400"/>
            </a:xfrm>
            <a:custGeom>
              <a:avLst/>
              <a:gdLst/>
              <a:ahLst/>
              <a:cxnLst/>
              <a:rect l="l" t="t" r="r" b="b"/>
              <a:pathLst>
                <a:path w="15712" h="8016" fill="none" extrusionOk="0">
                  <a:moveTo>
                    <a:pt x="11977" y="0"/>
                  </a:moveTo>
                  <a:lnTo>
                    <a:pt x="11977" y="0"/>
                  </a:lnTo>
                  <a:lnTo>
                    <a:pt x="11066" y="365"/>
                  </a:lnTo>
                  <a:lnTo>
                    <a:pt x="10064" y="638"/>
                  </a:lnTo>
                  <a:lnTo>
                    <a:pt x="8971" y="866"/>
                  </a:lnTo>
                  <a:lnTo>
                    <a:pt x="7879" y="1048"/>
                  </a:lnTo>
                  <a:lnTo>
                    <a:pt x="6740" y="1184"/>
                  </a:lnTo>
                  <a:lnTo>
                    <a:pt x="5647" y="1230"/>
                  </a:lnTo>
                  <a:lnTo>
                    <a:pt x="4509" y="1184"/>
                  </a:lnTo>
                  <a:lnTo>
                    <a:pt x="3416" y="1093"/>
                  </a:lnTo>
                  <a:lnTo>
                    <a:pt x="3780" y="4099"/>
                  </a:lnTo>
                  <a:lnTo>
                    <a:pt x="3780" y="4099"/>
                  </a:lnTo>
                  <a:lnTo>
                    <a:pt x="2642" y="4691"/>
                  </a:lnTo>
                  <a:lnTo>
                    <a:pt x="1458" y="5328"/>
                  </a:lnTo>
                  <a:lnTo>
                    <a:pt x="1" y="6103"/>
                  </a:lnTo>
                  <a:lnTo>
                    <a:pt x="1" y="6103"/>
                  </a:lnTo>
                  <a:lnTo>
                    <a:pt x="866" y="6649"/>
                  </a:lnTo>
                  <a:lnTo>
                    <a:pt x="1777" y="7059"/>
                  </a:lnTo>
                  <a:lnTo>
                    <a:pt x="2687" y="7423"/>
                  </a:lnTo>
                  <a:lnTo>
                    <a:pt x="3644" y="7696"/>
                  </a:lnTo>
                  <a:lnTo>
                    <a:pt x="4600" y="7878"/>
                  </a:lnTo>
                  <a:lnTo>
                    <a:pt x="5602" y="8015"/>
                  </a:lnTo>
                  <a:lnTo>
                    <a:pt x="6558" y="8015"/>
                  </a:lnTo>
                  <a:lnTo>
                    <a:pt x="7560" y="7970"/>
                  </a:lnTo>
                  <a:lnTo>
                    <a:pt x="7560" y="7970"/>
                  </a:lnTo>
                  <a:lnTo>
                    <a:pt x="8197" y="7878"/>
                  </a:lnTo>
                  <a:lnTo>
                    <a:pt x="8789" y="7742"/>
                  </a:lnTo>
                  <a:lnTo>
                    <a:pt x="9381" y="7560"/>
                  </a:lnTo>
                  <a:lnTo>
                    <a:pt x="9973" y="7378"/>
                  </a:lnTo>
                  <a:lnTo>
                    <a:pt x="10520" y="7150"/>
                  </a:lnTo>
                  <a:lnTo>
                    <a:pt x="11066" y="6922"/>
                  </a:lnTo>
                  <a:lnTo>
                    <a:pt x="11613" y="6649"/>
                  </a:lnTo>
                  <a:lnTo>
                    <a:pt x="12114" y="6330"/>
                  </a:lnTo>
                  <a:lnTo>
                    <a:pt x="12615" y="6011"/>
                  </a:lnTo>
                  <a:lnTo>
                    <a:pt x="13115" y="5647"/>
                  </a:lnTo>
                  <a:lnTo>
                    <a:pt x="13616" y="5237"/>
                  </a:lnTo>
                  <a:lnTo>
                    <a:pt x="14072" y="4827"/>
                  </a:lnTo>
                  <a:lnTo>
                    <a:pt x="14482" y="4418"/>
                  </a:lnTo>
                  <a:lnTo>
                    <a:pt x="14937" y="3917"/>
                  </a:lnTo>
                  <a:lnTo>
                    <a:pt x="15347" y="3461"/>
                  </a:lnTo>
                  <a:lnTo>
                    <a:pt x="15711" y="2960"/>
                  </a:lnTo>
                  <a:lnTo>
                    <a:pt x="12569" y="2551"/>
                  </a:lnTo>
                  <a:lnTo>
                    <a:pt x="119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8"/>
            <p:cNvSpPr/>
            <p:nvPr/>
          </p:nvSpPr>
          <p:spPr>
            <a:xfrm>
              <a:off x="2484275" y="1295525"/>
              <a:ext cx="219725" cy="115000"/>
            </a:xfrm>
            <a:custGeom>
              <a:avLst/>
              <a:gdLst/>
              <a:ahLst/>
              <a:cxnLst/>
              <a:rect l="l" t="t" r="r" b="b"/>
              <a:pathLst>
                <a:path w="8789" h="4600" extrusionOk="0">
                  <a:moveTo>
                    <a:pt x="7969" y="1"/>
                  </a:moveTo>
                  <a:lnTo>
                    <a:pt x="0" y="2551"/>
                  </a:lnTo>
                  <a:lnTo>
                    <a:pt x="228" y="4463"/>
                  </a:lnTo>
                  <a:lnTo>
                    <a:pt x="1321" y="4554"/>
                  </a:lnTo>
                  <a:lnTo>
                    <a:pt x="2459" y="4600"/>
                  </a:lnTo>
                  <a:lnTo>
                    <a:pt x="3552" y="4554"/>
                  </a:lnTo>
                  <a:lnTo>
                    <a:pt x="4691" y="4418"/>
                  </a:lnTo>
                  <a:lnTo>
                    <a:pt x="5783" y="4236"/>
                  </a:lnTo>
                  <a:lnTo>
                    <a:pt x="6876" y="4008"/>
                  </a:lnTo>
                  <a:lnTo>
                    <a:pt x="7878" y="3735"/>
                  </a:lnTo>
                  <a:lnTo>
                    <a:pt x="8789" y="3370"/>
                  </a:lnTo>
                  <a:lnTo>
                    <a:pt x="7969" y="1"/>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8"/>
            <p:cNvSpPr/>
            <p:nvPr/>
          </p:nvSpPr>
          <p:spPr>
            <a:xfrm>
              <a:off x="2484275" y="1295525"/>
              <a:ext cx="219725" cy="115000"/>
            </a:xfrm>
            <a:custGeom>
              <a:avLst/>
              <a:gdLst/>
              <a:ahLst/>
              <a:cxnLst/>
              <a:rect l="l" t="t" r="r" b="b"/>
              <a:pathLst>
                <a:path w="8789" h="4600" fill="none" extrusionOk="0">
                  <a:moveTo>
                    <a:pt x="0" y="2551"/>
                  </a:moveTo>
                  <a:lnTo>
                    <a:pt x="228" y="4463"/>
                  </a:lnTo>
                  <a:lnTo>
                    <a:pt x="228" y="4463"/>
                  </a:lnTo>
                  <a:lnTo>
                    <a:pt x="1321" y="4554"/>
                  </a:lnTo>
                  <a:lnTo>
                    <a:pt x="2459" y="4600"/>
                  </a:lnTo>
                  <a:lnTo>
                    <a:pt x="3552" y="4554"/>
                  </a:lnTo>
                  <a:lnTo>
                    <a:pt x="4691" y="4418"/>
                  </a:lnTo>
                  <a:lnTo>
                    <a:pt x="5783" y="4236"/>
                  </a:lnTo>
                  <a:lnTo>
                    <a:pt x="6876" y="4008"/>
                  </a:lnTo>
                  <a:lnTo>
                    <a:pt x="7878" y="3735"/>
                  </a:lnTo>
                  <a:lnTo>
                    <a:pt x="8789" y="3370"/>
                  </a:lnTo>
                  <a:lnTo>
                    <a:pt x="7969" y="1"/>
                  </a:lnTo>
                  <a:lnTo>
                    <a:pt x="0" y="255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8"/>
            <p:cNvSpPr/>
            <p:nvPr/>
          </p:nvSpPr>
          <p:spPr>
            <a:xfrm>
              <a:off x="2510450" y="1066700"/>
              <a:ext cx="31900" cy="99075"/>
            </a:xfrm>
            <a:custGeom>
              <a:avLst/>
              <a:gdLst/>
              <a:ahLst/>
              <a:cxnLst/>
              <a:rect l="l" t="t" r="r" b="b"/>
              <a:pathLst>
                <a:path w="1276" h="3963" extrusionOk="0">
                  <a:moveTo>
                    <a:pt x="1002" y="1"/>
                  </a:moveTo>
                  <a:lnTo>
                    <a:pt x="911" y="46"/>
                  </a:lnTo>
                  <a:lnTo>
                    <a:pt x="866" y="92"/>
                  </a:lnTo>
                  <a:lnTo>
                    <a:pt x="820" y="183"/>
                  </a:lnTo>
                  <a:lnTo>
                    <a:pt x="1" y="3461"/>
                  </a:lnTo>
                  <a:lnTo>
                    <a:pt x="684" y="3962"/>
                  </a:lnTo>
                  <a:lnTo>
                    <a:pt x="1139" y="3826"/>
                  </a:lnTo>
                  <a:lnTo>
                    <a:pt x="1093" y="3735"/>
                  </a:lnTo>
                  <a:lnTo>
                    <a:pt x="501" y="3279"/>
                  </a:lnTo>
                  <a:lnTo>
                    <a:pt x="1276" y="274"/>
                  </a:lnTo>
                  <a:lnTo>
                    <a:pt x="1276" y="183"/>
                  </a:lnTo>
                  <a:lnTo>
                    <a:pt x="1230" y="137"/>
                  </a:lnTo>
                  <a:lnTo>
                    <a:pt x="1185" y="46"/>
                  </a:lnTo>
                  <a:lnTo>
                    <a:pt x="1093"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8"/>
            <p:cNvSpPr/>
            <p:nvPr/>
          </p:nvSpPr>
          <p:spPr>
            <a:xfrm>
              <a:off x="2510450" y="1066700"/>
              <a:ext cx="31900" cy="99075"/>
            </a:xfrm>
            <a:custGeom>
              <a:avLst/>
              <a:gdLst/>
              <a:ahLst/>
              <a:cxnLst/>
              <a:rect l="l" t="t" r="r" b="b"/>
              <a:pathLst>
                <a:path w="1276" h="3963" fill="none" extrusionOk="0">
                  <a:moveTo>
                    <a:pt x="501" y="3279"/>
                  </a:moveTo>
                  <a:lnTo>
                    <a:pt x="1276" y="274"/>
                  </a:lnTo>
                  <a:lnTo>
                    <a:pt x="1276" y="274"/>
                  </a:lnTo>
                  <a:lnTo>
                    <a:pt x="1276" y="183"/>
                  </a:lnTo>
                  <a:lnTo>
                    <a:pt x="1230" y="137"/>
                  </a:lnTo>
                  <a:lnTo>
                    <a:pt x="1185" y="46"/>
                  </a:lnTo>
                  <a:lnTo>
                    <a:pt x="1093" y="1"/>
                  </a:lnTo>
                  <a:lnTo>
                    <a:pt x="1093" y="1"/>
                  </a:lnTo>
                  <a:lnTo>
                    <a:pt x="1002" y="1"/>
                  </a:lnTo>
                  <a:lnTo>
                    <a:pt x="911" y="46"/>
                  </a:lnTo>
                  <a:lnTo>
                    <a:pt x="866" y="92"/>
                  </a:lnTo>
                  <a:lnTo>
                    <a:pt x="820" y="183"/>
                  </a:lnTo>
                  <a:lnTo>
                    <a:pt x="1" y="3461"/>
                  </a:lnTo>
                  <a:lnTo>
                    <a:pt x="684" y="3962"/>
                  </a:lnTo>
                  <a:lnTo>
                    <a:pt x="1139" y="3826"/>
                  </a:lnTo>
                  <a:lnTo>
                    <a:pt x="1139" y="3826"/>
                  </a:lnTo>
                  <a:lnTo>
                    <a:pt x="1093" y="3735"/>
                  </a:lnTo>
                  <a:lnTo>
                    <a:pt x="501" y="327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8"/>
            <p:cNvSpPr/>
            <p:nvPr/>
          </p:nvSpPr>
          <p:spPr>
            <a:xfrm>
              <a:off x="2527525" y="1162325"/>
              <a:ext cx="12550" cy="8000"/>
            </a:xfrm>
            <a:custGeom>
              <a:avLst/>
              <a:gdLst/>
              <a:ahLst/>
              <a:cxnLst/>
              <a:rect l="l" t="t" r="r" b="b"/>
              <a:pathLst>
                <a:path w="502" h="320" extrusionOk="0">
                  <a:moveTo>
                    <a:pt x="456" y="1"/>
                  </a:moveTo>
                  <a:lnTo>
                    <a:pt x="1" y="137"/>
                  </a:lnTo>
                  <a:lnTo>
                    <a:pt x="137" y="274"/>
                  </a:lnTo>
                  <a:lnTo>
                    <a:pt x="274" y="319"/>
                  </a:lnTo>
                  <a:lnTo>
                    <a:pt x="365" y="319"/>
                  </a:lnTo>
                  <a:lnTo>
                    <a:pt x="456" y="228"/>
                  </a:lnTo>
                  <a:lnTo>
                    <a:pt x="502" y="92"/>
                  </a:lnTo>
                  <a:lnTo>
                    <a:pt x="456"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8"/>
            <p:cNvSpPr/>
            <p:nvPr/>
          </p:nvSpPr>
          <p:spPr>
            <a:xfrm>
              <a:off x="2527525" y="1162325"/>
              <a:ext cx="12550" cy="8000"/>
            </a:xfrm>
            <a:custGeom>
              <a:avLst/>
              <a:gdLst/>
              <a:ahLst/>
              <a:cxnLst/>
              <a:rect l="l" t="t" r="r" b="b"/>
              <a:pathLst>
                <a:path w="502" h="320" fill="none" extrusionOk="0">
                  <a:moveTo>
                    <a:pt x="137" y="274"/>
                  </a:moveTo>
                  <a:lnTo>
                    <a:pt x="137" y="274"/>
                  </a:lnTo>
                  <a:lnTo>
                    <a:pt x="274" y="319"/>
                  </a:lnTo>
                  <a:lnTo>
                    <a:pt x="274" y="319"/>
                  </a:lnTo>
                  <a:lnTo>
                    <a:pt x="365" y="319"/>
                  </a:lnTo>
                  <a:lnTo>
                    <a:pt x="456" y="228"/>
                  </a:lnTo>
                  <a:lnTo>
                    <a:pt x="456" y="228"/>
                  </a:lnTo>
                  <a:lnTo>
                    <a:pt x="502" y="92"/>
                  </a:lnTo>
                  <a:lnTo>
                    <a:pt x="456" y="1"/>
                  </a:lnTo>
                  <a:lnTo>
                    <a:pt x="1" y="137"/>
                  </a:lnTo>
                  <a:lnTo>
                    <a:pt x="137" y="27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8"/>
            <p:cNvSpPr/>
            <p:nvPr/>
          </p:nvSpPr>
          <p:spPr>
            <a:xfrm>
              <a:off x="2573075" y="1024575"/>
              <a:ext cx="143450" cy="112725"/>
            </a:xfrm>
            <a:custGeom>
              <a:avLst/>
              <a:gdLst/>
              <a:ahLst/>
              <a:cxnLst/>
              <a:rect l="l" t="t" r="r" b="b"/>
              <a:pathLst>
                <a:path w="5738" h="4509" extrusionOk="0">
                  <a:moveTo>
                    <a:pt x="5556" y="1"/>
                  </a:moveTo>
                  <a:lnTo>
                    <a:pt x="137" y="137"/>
                  </a:lnTo>
                  <a:lnTo>
                    <a:pt x="137" y="274"/>
                  </a:lnTo>
                  <a:lnTo>
                    <a:pt x="91" y="502"/>
                  </a:lnTo>
                  <a:lnTo>
                    <a:pt x="273" y="502"/>
                  </a:lnTo>
                  <a:lnTo>
                    <a:pt x="364" y="547"/>
                  </a:lnTo>
                  <a:lnTo>
                    <a:pt x="410" y="638"/>
                  </a:lnTo>
                  <a:lnTo>
                    <a:pt x="410" y="684"/>
                  </a:lnTo>
                  <a:lnTo>
                    <a:pt x="410" y="775"/>
                  </a:lnTo>
                  <a:lnTo>
                    <a:pt x="364" y="866"/>
                  </a:lnTo>
                  <a:lnTo>
                    <a:pt x="273" y="911"/>
                  </a:lnTo>
                  <a:lnTo>
                    <a:pt x="46" y="911"/>
                  </a:lnTo>
                  <a:lnTo>
                    <a:pt x="0" y="1594"/>
                  </a:lnTo>
                  <a:lnTo>
                    <a:pt x="0" y="2004"/>
                  </a:lnTo>
                  <a:lnTo>
                    <a:pt x="46" y="2414"/>
                  </a:lnTo>
                  <a:lnTo>
                    <a:pt x="137" y="2824"/>
                  </a:lnTo>
                  <a:lnTo>
                    <a:pt x="273" y="3188"/>
                  </a:lnTo>
                  <a:lnTo>
                    <a:pt x="456" y="3598"/>
                  </a:lnTo>
                  <a:lnTo>
                    <a:pt x="683" y="3917"/>
                  </a:lnTo>
                  <a:lnTo>
                    <a:pt x="1048" y="4236"/>
                  </a:lnTo>
                  <a:lnTo>
                    <a:pt x="1457" y="4509"/>
                  </a:lnTo>
                  <a:lnTo>
                    <a:pt x="2140" y="4236"/>
                  </a:lnTo>
                  <a:lnTo>
                    <a:pt x="1822" y="4145"/>
                  </a:lnTo>
                  <a:lnTo>
                    <a:pt x="1503" y="4054"/>
                  </a:lnTo>
                  <a:lnTo>
                    <a:pt x="1275" y="3871"/>
                  </a:lnTo>
                  <a:lnTo>
                    <a:pt x="1048" y="3644"/>
                  </a:lnTo>
                  <a:lnTo>
                    <a:pt x="774" y="3279"/>
                  </a:lnTo>
                  <a:lnTo>
                    <a:pt x="592" y="2870"/>
                  </a:lnTo>
                  <a:lnTo>
                    <a:pt x="501" y="2414"/>
                  </a:lnTo>
                  <a:lnTo>
                    <a:pt x="456" y="1959"/>
                  </a:lnTo>
                  <a:lnTo>
                    <a:pt x="410" y="1503"/>
                  </a:lnTo>
                  <a:lnTo>
                    <a:pt x="456" y="1139"/>
                  </a:lnTo>
                  <a:lnTo>
                    <a:pt x="501" y="547"/>
                  </a:lnTo>
                  <a:lnTo>
                    <a:pt x="5191" y="456"/>
                  </a:lnTo>
                  <a:lnTo>
                    <a:pt x="5283" y="957"/>
                  </a:lnTo>
                  <a:lnTo>
                    <a:pt x="5283" y="1686"/>
                  </a:lnTo>
                  <a:lnTo>
                    <a:pt x="5237" y="2095"/>
                  </a:lnTo>
                  <a:lnTo>
                    <a:pt x="5146" y="2505"/>
                  </a:lnTo>
                  <a:lnTo>
                    <a:pt x="5009" y="2915"/>
                  </a:lnTo>
                  <a:lnTo>
                    <a:pt x="4782" y="3279"/>
                  </a:lnTo>
                  <a:lnTo>
                    <a:pt x="5419" y="3052"/>
                  </a:lnTo>
                  <a:lnTo>
                    <a:pt x="5510" y="2733"/>
                  </a:lnTo>
                  <a:lnTo>
                    <a:pt x="5601" y="2414"/>
                  </a:lnTo>
                  <a:lnTo>
                    <a:pt x="5692" y="1777"/>
                  </a:lnTo>
                  <a:lnTo>
                    <a:pt x="5738" y="1185"/>
                  </a:lnTo>
                  <a:lnTo>
                    <a:pt x="5692" y="684"/>
                  </a:lnTo>
                  <a:lnTo>
                    <a:pt x="5374" y="684"/>
                  </a:lnTo>
                  <a:lnTo>
                    <a:pt x="5283" y="638"/>
                  </a:lnTo>
                  <a:lnTo>
                    <a:pt x="5237" y="547"/>
                  </a:lnTo>
                  <a:lnTo>
                    <a:pt x="5237" y="456"/>
                  </a:lnTo>
                  <a:lnTo>
                    <a:pt x="5237" y="410"/>
                  </a:lnTo>
                  <a:lnTo>
                    <a:pt x="5283" y="319"/>
                  </a:lnTo>
                  <a:lnTo>
                    <a:pt x="5328" y="274"/>
                  </a:lnTo>
                  <a:lnTo>
                    <a:pt x="5419" y="274"/>
                  </a:lnTo>
                  <a:lnTo>
                    <a:pt x="5601" y="228"/>
                  </a:lnTo>
                  <a:lnTo>
                    <a:pt x="5601" y="183"/>
                  </a:lnTo>
                  <a:lnTo>
                    <a:pt x="5556"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48"/>
            <p:cNvSpPr/>
            <p:nvPr/>
          </p:nvSpPr>
          <p:spPr>
            <a:xfrm>
              <a:off x="2573075" y="1024575"/>
              <a:ext cx="143450" cy="112725"/>
            </a:xfrm>
            <a:custGeom>
              <a:avLst/>
              <a:gdLst/>
              <a:ahLst/>
              <a:cxnLst/>
              <a:rect l="l" t="t" r="r" b="b"/>
              <a:pathLst>
                <a:path w="5738" h="4509" fill="none" extrusionOk="0">
                  <a:moveTo>
                    <a:pt x="5692" y="684"/>
                  </a:moveTo>
                  <a:lnTo>
                    <a:pt x="5465" y="684"/>
                  </a:lnTo>
                  <a:lnTo>
                    <a:pt x="5419" y="684"/>
                  </a:lnTo>
                  <a:lnTo>
                    <a:pt x="5419" y="684"/>
                  </a:lnTo>
                  <a:lnTo>
                    <a:pt x="5374" y="684"/>
                  </a:lnTo>
                  <a:lnTo>
                    <a:pt x="5283" y="638"/>
                  </a:lnTo>
                  <a:lnTo>
                    <a:pt x="5237" y="547"/>
                  </a:lnTo>
                  <a:lnTo>
                    <a:pt x="5237" y="456"/>
                  </a:lnTo>
                  <a:lnTo>
                    <a:pt x="5237" y="456"/>
                  </a:lnTo>
                  <a:lnTo>
                    <a:pt x="5237" y="410"/>
                  </a:lnTo>
                  <a:lnTo>
                    <a:pt x="5283" y="319"/>
                  </a:lnTo>
                  <a:lnTo>
                    <a:pt x="5328" y="274"/>
                  </a:lnTo>
                  <a:lnTo>
                    <a:pt x="5419" y="274"/>
                  </a:lnTo>
                  <a:lnTo>
                    <a:pt x="5601" y="228"/>
                  </a:lnTo>
                  <a:lnTo>
                    <a:pt x="5601" y="228"/>
                  </a:lnTo>
                  <a:lnTo>
                    <a:pt x="5601" y="183"/>
                  </a:lnTo>
                  <a:lnTo>
                    <a:pt x="5556" y="1"/>
                  </a:lnTo>
                  <a:lnTo>
                    <a:pt x="137" y="137"/>
                  </a:lnTo>
                  <a:lnTo>
                    <a:pt x="137" y="274"/>
                  </a:lnTo>
                  <a:lnTo>
                    <a:pt x="137" y="274"/>
                  </a:lnTo>
                  <a:lnTo>
                    <a:pt x="91" y="502"/>
                  </a:lnTo>
                  <a:lnTo>
                    <a:pt x="228" y="502"/>
                  </a:lnTo>
                  <a:lnTo>
                    <a:pt x="228" y="502"/>
                  </a:lnTo>
                  <a:lnTo>
                    <a:pt x="273" y="502"/>
                  </a:lnTo>
                  <a:lnTo>
                    <a:pt x="364" y="547"/>
                  </a:lnTo>
                  <a:lnTo>
                    <a:pt x="410" y="638"/>
                  </a:lnTo>
                  <a:lnTo>
                    <a:pt x="410" y="684"/>
                  </a:lnTo>
                  <a:lnTo>
                    <a:pt x="410" y="684"/>
                  </a:lnTo>
                  <a:lnTo>
                    <a:pt x="410" y="775"/>
                  </a:lnTo>
                  <a:lnTo>
                    <a:pt x="364" y="866"/>
                  </a:lnTo>
                  <a:lnTo>
                    <a:pt x="273" y="911"/>
                  </a:lnTo>
                  <a:lnTo>
                    <a:pt x="228" y="911"/>
                  </a:lnTo>
                  <a:lnTo>
                    <a:pt x="228" y="911"/>
                  </a:lnTo>
                  <a:lnTo>
                    <a:pt x="46" y="911"/>
                  </a:lnTo>
                  <a:lnTo>
                    <a:pt x="46" y="911"/>
                  </a:lnTo>
                  <a:lnTo>
                    <a:pt x="0" y="1594"/>
                  </a:lnTo>
                  <a:lnTo>
                    <a:pt x="0" y="2004"/>
                  </a:lnTo>
                  <a:lnTo>
                    <a:pt x="46" y="2414"/>
                  </a:lnTo>
                  <a:lnTo>
                    <a:pt x="137" y="2824"/>
                  </a:lnTo>
                  <a:lnTo>
                    <a:pt x="273" y="3188"/>
                  </a:lnTo>
                  <a:lnTo>
                    <a:pt x="456" y="3598"/>
                  </a:lnTo>
                  <a:lnTo>
                    <a:pt x="683" y="3917"/>
                  </a:lnTo>
                  <a:lnTo>
                    <a:pt x="683" y="3917"/>
                  </a:lnTo>
                  <a:lnTo>
                    <a:pt x="1048" y="4236"/>
                  </a:lnTo>
                  <a:lnTo>
                    <a:pt x="1457" y="4509"/>
                  </a:lnTo>
                  <a:lnTo>
                    <a:pt x="2140" y="4236"/>
                  </a:lnTo>
                  <a:lnTo>
                    <a:pt x="2140" y="4236"/>
                  </a:lnTo>
                  <a:lnTo>
                    <a:pt x="1822" y="4145"/>
                  </a:lnTo>
                  <a:lnTo>
                    <a:pt x="1503" y="4054"/>
                  </a:lnTo>
                  <a:lnTo>
                    <a:pt x="1275" y="3871"/>
                  </a:lnTo>
                  <a:lnTo>
                    <a:pt x="1048" y="3644"/>
                  </a:lnTo>
                  <a:lnTo>
                    <a:pt x="1048" y="3644"/>
                  </a:lnTo>
                  <a:lnTo>
                    <a:pt x="774" y="3279"/>
                  </a:lnTo>
                  <a:lnTo>
                    <a:pt x="592" y="2870"/>
                  </a:lnTo>
                  <a:lnTo>
                    <a:pt x="501" y="2414"/>
                  </a:lnTo>
                  <a:lnTo>
                    <a:pt x="456" y="1959"/>
                  </a:lnTo>
                  <a:lnTo>
                    <a:pt x="410" y="1503"/>
                  </a:lnTo>
                  <a:lnTo>
                    <a:pt x="456" y="1139"/>
                  </a:lnTo>
                  <a:lnTo>
                    <a:pt x="501" y="547"/>
                  </a:lnTo>
                  <a:lnTo>
                    <a:pt x="5191" y="456"/>
                  </a:lnTo>
                  <a:lnTo>
                    <a:pt x="5191" y="456"/>
                  </a:lnTo>
                  <a:lnTo>
                    <a:pt x="5283" y="957"/>
                  </a:lnTo>
                  <a:lnTo>
                    <a:pt x="5283" y="1686"/>
                  </a:lnTo>
                  <a:lnTo>
                    <a:pt x="5237" y="2095"/>
                  </a:lnTo>
                  <a:lnTo>
                    <a:pt x="5146" y="2505"/>
                  </a:lnTo>
                  <a:lnTo>
                    <a:pt x="5009" y="2915"/>
                  </a:lnTo>
                  <a:lnTo>
                    <a:pt x="4782" y="3279"/>
                  </a:lnTo>
                  <a:lnTo>
                    <a:pt x="5419" y="3052"/>
                  </a:lnTo>
                  <a:lnTo>
                    <a:pt x="5419" y="3052"/>
                  </a:lnTo>
                  <a:lnTo>
                    <a:pt x="5510" y="2733"/>
                  </a:lnTo>
                  <a:lnTo>
                    <a:pt x="5601" y="2414"/>
                  </a:lnTo>
                  <a:lnTo>
                    <a:pt x="5692" y="1777"/>
                  </a:lnTo>
                  <a:lnTo>
                    <a:pt x="5738" y="1185"/>
                  </a:lnTo>
                  <a:lnTo>
                    <a:pt x="5692" y="68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8"/>
            <p:cNvSpPr/>
            <p:nvPr/>
          </p:nvSpPr>
          <p:spPr>
            <a:xfrm>
              <a:off x="2609500" y="1100850"/>
              <a:ext cx="99075" cy="42150"/>
            </a:xfrm>
            <a:custGeom>
              <a:avLst/>
              <a:gdLst/>
              <a:ahLst/>
              <a:cxnLst/>
              <a:rect l="l" t="t" r="r" b="b"/>
              <a:pathLst>
                <a:path w="3963" h="1686" extrusionOk="0">
                  <a:moveTo>
                    <a:pt x="3962" y="1"/>
                  </a:moveTo>
                  <a:lnTo>
                    <a:pt x="3325" y="228"/>
                  </a:lnTo>
                  <a:lnTo>
                    <a:pt x="3279" y="365"/>
                  </a:lnTo>
                  <a:lnTo>
                    <a:pt x="3097" y="547"/>
                  </a:lnTo>
                  <a:lnTo>
                    <a:pt x="2915" y="684"/>
                  </a:lnTo>
                  <a:lnTo>
                    <a:pt x="2733" y="866"/>
                  </a:lnTo>
                  <a:lnTo>
                    <a:pt x="2505" y="957"/>
                  </a:lnTo>
                  <a:lnTo>
                    <a:pt x="2232" y="1048"/>
                  </a:lnTo>
                  <a:lnTo>
                    <a:pt x="2004" y="1139"/>
                  </a:lnTo>
                  <a:lnTo>
                    <a:pt x="1412" y="1230"/>
                  </a:lnTo>
                  <a:lnTo>
                    <a:pt x="1002" y="1230"/>
                  </a:lnTo>
                  <a:lnTo>
                    <a:pt x="683" y="1185"/>
                  </a:lnTo>
                  <a:lnTo>
                    <a:pt x="0" y="1458"/>
                  </a:lnTo>
                  <a:lnTo>
                    <a:pt x="274" y="1549"/>
                  </a:lnTo>
                  <a:lnTo>
                    <a:pt x="547" y="1594"/>
                  </a:lnTo>
                  <a:lnTo>
                    <a:pt x="866" y="1640"/>
                  </a:lnTo>
                  <a:lnTo>
                    <a:pt x="1184" y="1686"/>
                  </a:lnTo>
                  <a:lnTo>
                    <a:pt x="1412" y="1640"/>
                  </a:lnTo>
                  <a:lnTo>
                    <a:pt x="1776" y="1640"/>
                  </a:lnTo>
                  <a:lnTo>
                    <a:pt x="2095" y="1549"/>
                  </a:lnTo>
                  <a:lnTo>
                    <a:pt x="2414" y="1458"/>
                  </a:lnTo>
                  <a:lnTo>
                    <a:pt x="2687" y="1367"/>
                  </a:lnTo>
                  <a:lnTo>
                    <a:pt x="2960" y="1230"/>
                  </a:lnTo>
                  <a:lnTo>
                    <a:pt x="3188" y="1048"/>
                  </a:lnTo>
                  <a:lnTo>
                    <a:pt x="3416" y="820"/>
                  </a:lnTo>
                  <a:lnTo>
                    <a:pt x="3598" y="593"/>
                  </a:lnTo>
                  <a:lnTo>
                    <a:pt x="3826" y="319"/>
                  </a:lnTo>
                  <a:lnTo>
                    <a:pt x="3962"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8"/>
            <p:cNvSpPr/>
            <p:nvPr/>
          </p:nvSpPr>
          <p:spPr>
            <a:xfrm>
              <a:off x="2609500" y="1100850"/>
              <a:ext cx="99075" cy="42150"/>
            </a:xfrm>
            <a:custGeom>
              <a:avLst/>
              <a:gdLst/>
              <a:ahLst/>
              <a:cxnLst/>
              <a:rect l="l" t="t" r="r" b="b"/>
              <a:pathLst>
                <a:path w="3963" h="1686" fill="none" extrusionOk="0">
                  <a:moveTo>
                    <a:pt x="3279" y="365"/>
                  </a:moveTo>
                  <a:lnTo>
                    <a:pt x="3279" y="365"/>
                  </a:lnTo>
                  <a:lnTo>
                    <a:pt x="3097" y="547"/>
                  </a:lnTo>
                  <a:lnTo>
                    <a:pt x="2915" y="684"/>
                  </a:lnTo>
                  <a:lnTo>
                    <a:pt x="2733" y="866"/>
                  </a:lnTo>
                  <a:lnTo>
                    <a:pt x="2505" y="957"/>
                  </a:lnTo>
                  <a:lnTo>
                    <a:pt x="2232" y="1048"/>
                  </a:lnTo>
                  <a:lnTo>
                    <a:pt x="2004" y="1139"/>
                  </a:lnTo>
                  <a:lnTo>
                    <a:pt x="1412" y="1230"/>
                  </a:lnTo>
                  <a:lnTo>
                    <a:pt x="1412" y="1230"/>
                  </a:lnTo>
                  <a:lnTo>
                    <a:pt x="1002" y="1230"/>
                  </a:lnTo>
                  <a:lnTo>
                    <a:pt x="683" y="1185"/>
                  </a:lnTo>
                  <a:lnTo>
                    <a:pt x="0" y="1458"/>
                  </a:lnTo>
                  <a:lnTo>
                    <a:pt x="0" y="1458"/>
                  </a:lnTo>
                  <a:lnTo>
                    <a:pt x="274" y="1549"/>
                  </a:lnTo>
                  <a:lnTo>
                    <a:pt x="547" y="1594"/>
                  </a:lnTo>
                  <a:lnTo>
                    <a:pt x="866" y="1640"/>
                  </a:lnTo>
                  <a:lnTo>
                    <a:pt x="1184" y="1686"/>
                  </a:lnTo>
                  <a:lnTo>
                    <a:pt x="1184" y="1686"/>
                  </a:lnTo>
                  <a:lnTo>
                    <a:pt x="1412" y="1640"/>
                  </a:lnTo>
                  <a:lnTo>
                    <a:pt x="1412" y="1640"/>
                  </a:lnTo>
                  <a:lnTo>
                    <a:pt x="1776" y="1640"/>
                  </a:lnTo>
                  <a:lnTo>
                    <a:pt x="2095" y="1549"/>
                  </a:lnTo>
                  <a:lnTo>
                    <a:pt x="2414" y="1458"/>
                  </a:lnTo>
                  <a:lnTo>
                    <a:pt x="2687" y="1367"/>
                  </a:lnTo>
                  <a:lnTo>
                    <a:pt x="2960" y="1230"/>
                  </a:lnTo>
                  <a:lnTo>
                    <a:pt x="3188" y="1048"/>
                  </a:lnTo>
                  <a:lnTo>
                    <a:pt x="3416" y="820"/>
                  </a:lnTo>
                  <a:lnTo>
                    <a:pt x="3598" y="593"/>
                  </a:lnTo>
                  <a:lnTo>
                    <a:pt x="3598" y="593"/>
                  </a:lnTo>
                  <a:lnTo>
                    <a:pt x="3826" y="319"/>
                  </a:lnTo>
                  <a:lnTo>
                    <a:pt x="3962" y="1"/>
                  </a:lnTo>
                  <a:lnTo>
                    <a:pt x="3325" y="228"/>
                  </a:lnTo>
                  <a:lnTo>
                    <a:pt x="3325" y="228"/>
                  </a:lnTo>
                  <a:lnTo>
                    <a:pt x="3279" y="36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8"/>
            <p:cNvSpPr/>
            <p:nvPr/>
          </p:nvSpPr>
          <p:spPr>
            <a:xfrm>
              <a:off x="2377250" y="1024575"/>
              <a:ext cx="143475" cy="118425"/>
            </a:xfrm>
            <a:custGeom>
              <a:avLst/>
              <a:gdLst/>
              <a:ahLst/>
              <a:cxnLst/>
              <a:rect l="l" t="t" r="r" b="b"/>
              <a:pathLst>
                <a:path w="5739" h="4737" extrusionOk="0">
                  <a:moveTo>
                    <a:pt x="5237" y="456"/>
                  </a:moveTo>
                  <a:lnTo>
                    <a:pt x="5283" y="1002"/>
                  </a:lnTo>
                  <a:lnTo>
                    <a:pt x="5329" y="1367"/>
                  </a:lnTo>
                  <a:lnTo>
                    <a:pt x="5283" y="1777"/>
                  </a:lnTo>
                  <a:lnTo>
                    <a:pt x="5237" y="2186"/>
                  </a:lnTo>
                  <a:lnTo>
                    <a:pt x="5146" y="2596"/>
                  </a:lnTo>
                  <a:lnTo>
                    <a:pt x="5010" y="3006"/>
                  </a:lnTo>
                  <a:lnTo>
                    <a:pt x="4737" y="3416"/>
                  </a:lnTo>
                  <a:lnTo>
                    <a:pt x="4600" y="3598"/>
                  </a:lnTo>
                  <a:lnTo>
                    <a:pt x="4418" y="3780"/>
                  </a:lnTo>
                  <a:lnTo>
                    <a:pt x="4190" y="3917"/>
                  </a:lnTo>
                  <a:lnTo>
                    <a:pt x="3962" y="4054"/>
                  </a:lnTo>
                  <a:lnTo>
                    <a:pt x="3735" y="4145"/>
                  </a:lnTo>
                  <a:lnTo>
                    <a:pt x="3461" y="4190"/>
                  </a:lnTo>
                  <a:lnTo>
                    <a:pt x="2870" y="4281"/>
                  </a:lnTo>
                  <a:lnTo>
                    <a:pt x="2323" y="4281"/>
                  </a:lnTo>
                  <a:lnTo>
                    <a:pt x="2050" y="4236"/>
                  </a:lnTo>
                  <a:lnTo>
                    <a:pt x="1822" y="4145"/>
                  </a:lnTo>
                  <a:lnTo>
                    <a:pt x="1594" y="4054"/>
                  </a:lnTo>
                  <a:lnTo>
                    <a:pt x="1412" y="3962"/>
                  </a:lnTo>
                  <a:lnTo>
                    <a:pt x="1230" y="3826"/>
                  </a:lnTo>
                  <a:lnTo>
                    <a:pt x="1048" y="3644"/>
                  </a:lnTo>
                  <a:lnTo>
                    <a:pt x="820" y="3279"/>
                  </a:lnTo>
                  <a:lnTo>
                    <a:pt x="638" y="2870"/>
                  </a:lnTo>
                  <a:lnTo>
                    <a:pt x="547" y="2414"/>
                  </a:lnTo>
                  <a:lnTo>
                    <a:pt x="456" y="1959"/>
                  </a:lnTo>
                  <a:lnTo>
                    <a:pt x="456" y="1549"/>
                  </a:lnTo>
                  <a:lnTo>
                    <a:pt x="456" y="1139"/>
                  </a:lnTo>
                  <a:lnTo>
                    <a:pt x="547" y="547"/>
                  </a:lnTo>
                  <a:lnTo>
                    <a:pt x="5237" y="456"/>
                  </a:lnTo>
                  <a:close/>
                  <a:moveTo>
                    <a:pt x="5602" y="1"/>
                  </a:moveTo>
                  <a:lnTo>
                    <a:pt x="183" y="137"/>
                  </a:lnTo>
                  <a:lnTo>
                    <a:pt x="137" y="319"/>
                  </a:lnTo>
                  <a:lnTo>
                    <a:pt x="92" y="547"/>
                  </a:lnTo>
                  <a:lnTo>
                    <a:pt x="365" y="547"/>
                  </a:lnTo>
                  <a:lnTo>
                    <a:pt x="410" y="593"/>
                  </a:lnTo>
                  <a:lnTo>
                    <a:pt x="456" y="684"/>
                  </a:lnTo>
                  <a:lnTo>
                    <a:pt x="456" y="775"/>
                  </a:lnTo>
                  <a:lnTo>
                    <a:pt x="456" y="866"/>
                  </a:lnTo>
                  <a:lnTo>
                    <a:pt x="365" y="911"/>
                  </a:lnTo>
                  <a:lnTo>
                    <a:pt x="319" y="957"/>
                  </a:lnTo>
                  <a:lnTo>
                    <a:pt x="46" y="1048"/>
                  </a:lnTo>
                  <a:lnTo>
                    <a:pt x="1" y="1731"/>
                  </a:lnTo>
                  <a:lnTo>
                    <a:pt x="46" y="2095"/>
                  </a:lnTo>
                  <a:lnTo>
                    <a:pt x="92" y="2460"/>
                  </a:lnTo>
                  <a:lnTo>
                    <a:pt x="183" y="2870"/>
                  </a:lnTo>
                  <a:lnTo>
                    <a:pt x="319" y="3234"/>
                  </a:lnTo>
                  <a:lnTo>
                    <a:pt x="502" y="3598"/>
                  </a:lnTo>
                  <a:lnTo>
                    <a:pt x="729" y="3917"/>
                  </a:lnTo>
                  <a:lnTo>
                    <a:pt x="911" y="4145"/>
                  </a:lnTo>
                  <a:lnTo>
                    <a:pt x="1094" y="4281"/>
                  </a:lnTo>
                  <a:lnTo>
                    <a:pt x="1321" y="4418"/>
                  </a:lnTo>
                  <a:lnTo>
                    <a:pt x="1549" y="4554"/>
                  </a:lnTo>
                  <a:lnTo>
                    <a:pt x="1822" y="4600"/>
                  </a:lnTo>
                  <a:lnTo>
                    <a:pt x="2095" y="4691"/>
                  </a:lnTo>
                  <a:lnTo>
                    <a:pt x="2687" y="4737"/>
                  </a:lnTo>
                  <a:lnTo>
                    <a:pt x="2915" y="4737"/>
                  </a:lnTo>
                  <a:lnTo>
                    <a:pt x="3234" y="4691"/>
                  </a:lnTo>
                  <a:lnTo>
                    <a:pt x="3598" y="4645"/>
                  </a:lnTo>
                  <a:lnTo>
                    <a:pt x="3917" y="4554"/>
                  </a:lnTo>
                  <a:lnTo>
                    <a:pt x="4190" y="4418"/>
                  </a:lnTo>
                  <a:lnTo>
                    <a:pt x="4463" y="4281"/>
                  </a:lnTo>
                  <a:lnTo>
                    <a:pt x="4691" y="4099"/>
                  </a:lnTo>
                  <a:lnTo>
                    <a:pt x="4919" y="3917"/>
                  </a:lnTo>
                  <a:lnTo>
                    <a:pt x="5101" y="3689"/>
                  </a:lnTo>
                  <a:lnTo>
                    <a:pt x="5329" y="3325"/>
                  </a:lnTo>
                  <a:lnTo>
                    <a:pt x="5465" y="2961"/>
                  </a:lnTo>
                  <a:lnTo>
                    <a:pt x="5602" y="2596"/>
                  </a:lnTo>
                  <a:lnTo>
                    <a:pt x="5693" y="2232"/>
                  </a:lnTo>
                  <a:lnTo>
                    <a:pt x="5738" y="1868"/>
                  </a:lnTo>
                  <a:lnTo>
                    <a:pt x="5738" y="1549"/>
                  </a:lnTo>
                  <a:lnTo>
                    <a:pt x="5738" y="911"/>
                  </a:lnTo>
                  <a:lnTo>
                    <a:pt x="5511" y="911"/>
                  </a:lnTo>
                  <a:lnTo>
                    <a:pt x="5420" y="866"/>
                  </a:lnTo>
                  <a:lnTo>
                    <a:pt x="5329" y="820"/>
                  </a:lnTo>
                  <a:lnTo>
                    <a:pt x="5283" y="775"/>
                  </a:lnTo>
                  <a:lnTo>
                    <a:pt x="5283" y="684"/>
                  </a:lnTo>
                  <a:lnTo>
                    <a:pt x="5283" y="593"/>
                  </a:lnTo>
                  <a:lnTo>
                    <a:pt x="5329" y="547"/>
                  </a:lnTo>
                  <a:lnTo>
                    <a:pt x="5420" y="502"/>
                  </a:lnTo>
                  <a:lnTo>
                    <a:pt x="5511" y="456"/>
                  </a:lnTo>
                  <a:lnTo>
                    <a:pt x="5693" y="456"/>
                  </a:lnTo>
                  <a:lnTo>
                    <a:pt x="5647" y="183"/>
                  </a:lnTo>
                  <a:lnTo>
                    <a:pt x="5602"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8"/>
            <p:cNvSpPr/>
            <p:nvPr/>
          </p:nvSpPr>
          <p:spPr>
            <a:xfrm>
              <a:off x="2377250" y="1024575"/>
              <a:ext cx="143475" cy="118425"/>
            </a:xfrm>
            <a:custGeom>
              <a:avLst/>
              <a:gdLst/>
              <a:ahLst/>
              <a:cxnLst/>
              <a:rect l="l" t="t" r="r" b="b"/>
              <a:pathLst>
                <a:path w="5739" h="4737" fill="none" extrusionOk="0">
                  <a:moveTo>
                    <a:pt x="5283" y="684"/>
                  </a:moveTo>
                  <a:lnTo>
                    <a:pt x="5283" y="684"/>
                  </a:lnTo>
                  <a:lnTo>
                    <a:pt x="5283" y="593"/>
                  </a:lnTo>
                  <a:lnTo>
                    <a:pt x="5329" y="547"/>
                  </a:lnTo>
                  <a:lnTo>
                    <a:pt x="5420" y="502"/>
                  </a:lnTo>
                  <a:lnTo>
                    <a:pt x="5511" y="456"/>
                  </a:lnTo>
                  <a:lnTo>
                    <a:pt x="5693" y="456"/>
                  </a:lnTo>
                  <a:lnTo>
                    <a:pt x="5693" y="456"/>
                  </a:lnTo>
                  <a:lnTo>
                    <a:pt x="5647" y="183"/>
                  </a:lnTo>
                  <a:lnTo>
                    <a:pt x="5602" y="1"/>
                  </a:lnTo>
                  <a:lnTo>
                    <a:pt x="183" y="137"/>
                  </a:lnTo>
                  <a:lnTo>
                    <a:pt x="137" y="319"/>
                  </a:lnTo>
                  <a:lnTo>
                    <a:pt x="137" y="319"/>
                  </a:lnTo>
                  <a:lnTo>
                    <a:pt x="92" y="547"/>
                  </a:lnTo>
                  <a:lnTo>
                    <a:pt x="183" y="547"/>
                  </a:lnTo>
                  <a:lnTo>
                    <a:pt x="183" y="547"/>
                  </a:lnTo>
                  <a:lnTo>
                    <a:pt x="274" y="547"/>
                  </a:lnTo>
                  <a:lnTo>
                    <a:pt x="365" y="547"/>
                  </a:lnTo>
                  <a:lnTo>
                    <a:pt x="410" y="593"/>
                  </a:lnTo>
                  <a:lnTo>
                    <a:pt x="456" y="684"/>
                  </a:lnTo>
                  <a:lnTo>
                    <a:pt x="456" y="684"/>
                  </a:lnTo>
                  <a:lnTo>
                    <a:pt x="456" y="775"/>
                  </a:lnTo>
                  <a:lnTo>
                    <a:pt x="456" y="866"/>
                  </a:lnTo>
                  <a:lnTo>
                    <a:pt x="365" y="911"/>
                  </a:lnTo>
                  <a:lnTo>
                    <a:pt x="319" y="957"/>
                  </a:lnTo>
                  <a:lnTo>
                    <a:pt x="46" y="1048"/>
                  </a:lnTo>
                  <a:lnTo>
                    <a:pt x="46" y="1048"/>
                  </a:lnTo>
                  <a:lnTo>
                    <a:pt x="1" y="1731"/>
                  </a:lnTo>
                  <a:lnTo>
                    <a:pt x="46" y="2095"/>
                  </a:lnTo>
                  <a:lnTo>
                    <a:pt x="92" y="2460"/>
                  </a:lnTo>
                  <a:lnTo>
                    <a:pt x="183" y="2870"/>
                  </a:lnTo>
                  <a:lnTo>
                    <a:pt x="319" y="3234"/>
                  </a:lnTo>
                  <a:lnTo>
                    <a:pt x="502" y="3598"/>
                  </a:lnTo>
                  <a:lnTo>
                    <a:pt x="729" y="3917"/>
                  </a:lnTo>
                  <a:lnTo>
                    <a:pt x="729" y="3917"/>
                  </a:lnTo>
                  <a:lnTo>
                    <a:pt x="911" y="4145"/>
                  </a:lnTo>
                  <a:lnTo>
                    <a:pt x="1094" y="4281"/>
                  </a:lnTo>
                  <a:lnTo>
                    <a:pt x="1321" y="4418"/>
                  </a:lnTo>
                  <a:lnTo>
                    <a:pt x="1549" y="4554"/>
                  </a:lnTo>
                  <a:lnTo>
                    <a:pt x="1822" y="4600"/>
                  </a:lnTo>
                  <a:lnTo>
                    <a:pt x="2095" y="4691"/>
                  </a:lnTo>
                  <a:lnTo>
                    <a:pt x="2687" y="4737"/>
                  </a:lnTo>
                  <a:lnTo>
                    <a:pt x="2687" y="4737"/>
                  </a:lnTo>
                  <a:lnTo>
                    <a:pt x="2915" y="4737"/>
                  </a:lnTo>
                  <a:lnTo>
                    <a:pt x="2915" y="4737"/>
                  </a:lnTo>
                  <a:lnTo>
                    <a:pt x="3234" y="4691"/>
                  </a:lnTo>
                  <a:lnTo>
                    <a:pt x="3598" y="4645"/>
                  </a:lnTo>
                  <a:lnTo>
                    <a:pt x="3917" y="4554"/>
                  </a:lnTo>
                  <a:lnTo>
                    <a:pt x="4190" y="4418"/>
                  </a:lnTo>
                  <a:lnTo>
                    <a:pt x="4463" y="4281"/>
                  </a:lnTo>
                  <a:lnTo>
                    <a:pt x="4691" y="4099"/>
                  </a:lnTo>
                  <a:lnTo>
                    <a:pt x="4919" y="3917"/>
                  </a:lnTo>
                  <a:lnTo>
                    <a:pt x="5101" y="3689"/>
                  </a:lnTo>
                  <a:lnTo>
                    <a:pt x="5101" y="3689"/>
                  </a:lnTo>
                  <a:lnTo>
                    <a:pt x="5329" y="3325"/>
                  </a:lnTo>
                  <a:lnTo>
                    <a:pt x="5465" y="2961"/>
                  </a:lnTo>
                  <a:lnTo>
                    <a:pt x="5602" y="2596"/>
                  </a:lnTo>
                  <a:lnTo>
                    <a:pt x="5693" y="2232"/>
                  </a:lnTo>
                  <a:lnTo>
                    <a:pt x="5738" y="1868"/>
                  </a:lnTo>
                  <a:lnTo>
                    <a:pt x="5738" y="1549"/>
                  </a:lnTo>
                  <a:lnTo>
                    <a:pt x="5738" y="911"/>
                  </a:lnTo>
                  <a:lnTo>
                    <a:pt x="5511" y="911"/>
                  </a:lnTo>
                  <a:lnTo>
                    <a:pt x="5511" y="911"/>
                  </a:lnTo>
                  <a:lnTo>
                    <a:pt x="5420" y="866"/>
                  </a:lnTo>
                  <a:lnTo>
                    <a:pt x="5329" y="820"/>
                  </a:lnTo>
                  <a:lnTo>
                    <a:pt x="5283" y="775"/>
                  </a:lnTo>
                  <a:lnTo>
                    <a:pt x="5283" y="68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8"/>
            <p:cNvSpPr/>
            <p:nvPr/>
          </p:nvSpPr>
          <p:spPr>
            <a:xfrm>
              <a:off x="2388625" y="1035975"/>
              <a:ext cx="121850" cy="95650"/>
            </a:xfrm>
            <a:custGeom>
              <a:avLst/>
              <a:gdLst/>
              <a:ahLst/>
              <a:cxnLst/>
              <a:rect l="l" t="t" r="r" b="b"/>
              <a:pathLst>
                <a:path w="4874" h="3826" fill="none" extrusionOk="0">
                  <a:moveTo>
                    <a:pt x="4282" y="2960"/>
                  </a:moveTo>
                  <a:lnTo>
                    <a:pt x="4282" y="2960"/>
                  </a:lnTo>
                  <a:lnTo>
                    <a:pt x="4145" y="3142"/>
                  </a:lnTo>
                  <a:lnTo>
                    <a:pt x="3963" y="3324"/>
                  </a:lnTo>
                  <a:lnTo>
                    <a:pt x="3735" y="3461"/>
                  </a:lnTo>
                  <a:lnTo>
                    <a:pt x="3507" y="3598"/>
                  </a:lnTo>
                  <a:lnTo>
                    <a:pt x="3280" y="3689"/>
                  </a:lnTo>
                  <a:lnTo>
                    <a:pt x="3006" y="3734"/>
                  </a:lnTo>
                  <a:lnTo>
                    <a:pt x="2415" y="3825"/>
                  </a:lnTo>
                  <a:lnTo>
                    <a:pt x="2415" y="3825"/>
                  </a:lnTo>
                  <a:lnTo>
                    <a:pt x="1868" y="3825"/>
                  </a:lnTo>
                  <a:lnTo>
                    <a:pt x="1595" y="3780"/>
                  </a:lnTo>
                  <a:lnTo>
                    <a:pt x="1367" y="3689"/>
                  </a:lnTo>
                  <a:lnTo>
                    <a:pt x="1139" y="3598"/>
                  </a:lnTo>
                  <a:lnTo>
                    <a:pt x="957" y="3506"/>
                  </a:lnTo>
                  <a:lnTo>
                    <a:pt x="775" y="3370"/>
                  </a:lnTo>
                  <a:lnTo>
                    <a:pt x="593" y="3188"/>
                  </a:lnTo>
                  <a:lnTo>
                    <a:pt x="593" y="3188"/>
                  </a:lnTo>
                  <a:lnTo>
                    <a:pt x="365" y="2823"/>
                  </a:lnTo>
                  <a:lnTo>
                    <a:pt x="183" y="2414"/>
                  </a:lnTo>
                  <a:lnTo>
                    <a:pt x="92" y="1958"/>
                  </a:lnTo>
                  <a:lnTo>
                    <a:pt x="1" y="1503"/>
                  </a:lnTo>
                  <a:lnTo>
                    <a:pt x="1" y="1093"/>
                  </a:lnTo>
                  <a:lnTo>
                    <a:pt x="1" y="683"/>
                  </a:lnTo>
                  <a:lnTo>
                    <a:pt x="92" y="91"/>
                  </a:lnTo>
                  <a:lnTo>
                    <a:pt x="4782" y="0"/>
                  </a:lnTo>
                  <a:lnTo>
                    <a:pt x="4782" y="0"/>
                  </a:lnTo>
                  <a:lnTo>
                    <a:pt x="4828" y="546"/>
                  </a:lnTo>
                  <a:lnTo>
                    <a:pt x="4874" y="911"/>
                  </a:lnTo>
                  <a:lnTo>
                    <a:pt x="4828" y="1321"/>
                  </a:lnTo>
                  <a:lnTo>
                    <a:pt x="4782" y="1730"/>
                  </a:lnTo>
                  <a:lnTo>
                    <a:pt x="4691" y="2140"/>
                  </a:lnTo>
                  <a:lnTo>
                    <a:pt x="4555" y="2550"/>
                  </a:lnTo>
                  <a:lnTo>
                    <a:pt x="4282" y="296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8"/>
            <p:cNvSpPr/>
            <p:nvPr/>
          </p:nvSpPr>
          <p:spPr>
            <a:xfrm>
              <a:off x="2519550" y="1035975"/>
              <a:ext cx="55825" cy="11400"/>
            </a:xfrm>
            <a:custGeom>
              <a:avLst/>
              <a:gdLst/>
              <a:ahLst/>
              <a:cxnLst/>
              <a:rect l="l" t="t" r="r" b="b"/>
              <a:pathLst>
                <a:path w="2233" h="456" extrusionOk="0">
                  <a:moveTo>
                    <a:pt x="1" y="0"/>
                  </a:moveTo>
                  <a:lnTo>
                    <a:pt x="46" y="455"/>
                  </a:lnTo>
                  <a:lnTo>
                    <a:pt x="2187" y="455"/>
                  </a:lnTo>
                  <a:lnTo>
                    <a:pt x="2232" y="46"/>
                  </a:lnTo>
                  <a:lnTo>
                    <a:pt x="1"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8"/>
            <p:cNvSpPr/>
            <p:nvPr/>
          </p:nvSpPr>
          <p:spPr>
            <a:xfrm>
              <a:off x="2519550" y="1035975"/>
              <a:ext cx="55825" cy="11400"/>
            </a:xfrm>
            <a:custGeom>
              <a:avLst/>
              <a:gdLst/>
              <a:ahLst/>
              <a:cxnLst/>
              <a:rect l="l" t="t" r="r" b="b"/>
              <a:pathLst>
                <a:path w="2233" h="456" fill="none" extrusionOk="0">
                  <a:moveTo>
                    <a:pt x="1" y="0"/>
                  </a:moveTo>
                  <a:lnTo>
                    <a:pt x="1" y="0"/>
                  </a:lnTo>
                  <a:lnTo>
                    <a:pt x="46" y="455"/>
                  </a:lnTo>
                  <a:lnTo>
                    <a:pt x="2187" y="455"/>
                  </a:lnTo>
                  <a:lnTo>
                    <a:pt x="2187" y="455"/>
                  </a:lnTo>
                  <a:lnTo>
                    <a:pt x="2232"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8"/>
            <p:cNvSpPr/>
            <p:nvPr/>
          </p:nvSpPr>
          <p:spPr>
            <a:xfrm>
              <a:off x="2574200" y="1037100"/>
              <a:ext cx="9125" cy="10275"/>
            </a:xfrm>
            <a:custGeom>
              <a:avLst/>
              <a:gdLst/>
              <a:ahLst/>
              <a:cxnLst/>
              <a:rect l="l" t="t" r="r" b="b"/>
              <a:pathLst>
                <a:path w="365" h="411" extrusionOk="0">
                  <a:moveTo>
                    <a:pt x="46" y="1"/>
                  </a:moveTo>
                  <a:lnTo>
                    <a:pt x="1" y="410"/>
                  </a:lnTo>
                  <a:lnTo>
                    <a:pt x="228" y="410"/>
                  </a:lnTo>
                  <a:lnTo>
                    <a:pt x="319" y="365"/>
                  </a:lnTo>
                  <a:lnTo>
                    <a:pt x="365" y="274"/>
                  </a:lnTo>
                  <a:lnTo>
                    <a:pt x="365" y="183"/>
                  </a:lnTo>
                  <a:lnTo>
                    <a:pt x="365" y="137"/>
                  </a:lnTo>
                  <a:lnTo>
                    <a:pt x="319" y="46"/>
                  </a:lnTo>
                  <a:lnTo>
                    <a:pt x="228"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48"/>
            <p:cNvSpPr/>
            <p:nvPr/>
          </p:nvSpPr>
          <p:spPr>
            <a:xfrm>
              <a:off x="2574200" y="1037100"/>
              <a:ext cx="9125" cy="10275"/>
            </a:xfrm>
            <a:custGeom>
              <a:avLst/>
              <a:gdLst/>
              <a:ahLst/>
              <a:cxnLst/>
              <a:rect l="l" t="t" r="r" b="b"/>
              <a:pathLst>
                <a:path w="365" h="411" fill="none" extrusionOk="0">
                  <a:moveTo>
                    <a:pt x="183" y="410"/>
                  </a:moveTo>
                  <a:lnTo>
                    <a:pt x="183" y="410"/>
                  </a:lnTo>
                  <a:lnTo>
                    <a:pt x="228" y="410"/>
                  </a:lnTo>
                  <a:lnTo>
                    <a:pt x="319" y="365"/>
                  </a:lnTo>
                  <a:lnTo>
                    <a:pt x="365" y="274"/>
                  </a:lnTo>
                  <a:lnTo>
                    <a:pt x="365" y="183"/>
                  </a:lnTo>
                  <a:lnTo>
                    <a:pt x="365" y="183"/>
                  </a:lnTo>
                  <a:lnTo>
                    <a:pt x="365" y="137"/>
                  </a:lnTo>
                  <a:lnTo>
                    <a:pt x="319" y="46"/>
                  </a:lnTo>
                  <a:lnTo>
                    <a:pt x="228" y="1"/>
                  </a:lnTo>
                  <a:lnTo>
                    <a:pt x="183" y="1"/>
                  </a:lnTo>
                  <a:lnTo>
                    <a:pt x="46" y="1"/>
                  </a:lnTo>
                  <a:lnTo>
                    <a:pt x="46" y="1"/>
                  </a:lnTo>
                  <a:lnTo>
                    <a:pt x="1" y="410"/>
                  </a:lnTo>
                  <a:lnTo>
                    <a:pt x="183" y="410"/>
                  </a:lnTo>
                  <a:lnTo>
                    <a:pt x="183" y="41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48"/>
            <p:cNvSpPr/>
            <p:nvPr/>
          </p:nvSpPr>
          <p:spPr>
            <a:xfrm>
              <a:off x="2509325" y="1035975"/>
              <a:ext cx="11400" cy="11400"/>
            </a:xfrm>
            <a:custGeom>
              <a:avLst/>
              <a:gdLst/>
              <a:ahLst/>
              <a:cxnLst/>
              <a:rect l="l" t="t" r="r" b="b"/>
              <a:pathLst>
                <a:path w="456" h="456" extrusionOk="0">
                  <a:moveTo>
                    <a:pt x="228" y="0"/>
                  </a:moveTo>
                  <a:lnTo>
                    <a:pt x="137" y="46"/>
                  </a:lnTo>
                  <a:lnTo>
                    <a:pt x="46" y="91"/>
                  </a:lnTo>
                  <a:lnTo>
                    <a:pt x="0" y="137"/>
                  </a:lnTo>
                  <a:lnTo>
                    <a:pt x="0" y="228"/>
                  </a:lnTo>
                  <a:lnTo>
                    <a:pt x="0" y="319"/>
                  </a:lnTo>
                  <a:lnTo>
                    <a:pt x="46" y="364"/>
                  </a:lnTo>
                  <a:lnTo>
                    <a:pt x="137" y="410"/>
                  </a:lnTo>
                  <a:lnTo>
                    <a:pt x="228" y="455"/>
                  </a:lnTo>
                  <a:lnTo>
                    <a:pt x="455" y="455"/>
                  </a:lnTo>
                  <a:lnTo>
                    <a:pt x="410"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8"/>
            <p:cNvSpPr/>
            <p:nvPr/>
          </p:nvSpPr>
          <p:spPr>
            <a:xfrm>
              <a:off x="2509325" y="1035975"/>
              <a:ext cx="11400" cy="11400"/>
            </a:xfrm>
            <a:custGeom>
              <a:avLst/>
              <a:gdLst/>
              <a:ahLst/>
              <a:cxnLst/>
              <a:rect l="l" t="t" r="r" b="b"/>
              <a:pathLst>
                <a:path w="456" h="456" fill="none" extrusionOk="0">
                  <a:moveTo>
                    <a:pt x="228" y="0"/>
                  </a:moveTo>
                  <a:lnTo>
                    <a:pt x="228" y="0"/>
                  </a:lnTo>
                  <a:lnTo>
                    <a:pt x="137" y="46"/>
                  </a:lnTo>
                  <a:lnTo>
                    <a:pt x="46" y="91"/>
                  </a:lnTo>
                  <a:lnTo>
                    <a:pt x="0" y="137"/>
                  </a:lnTo>
                  <a:lnTo>
                    <a:pt x="0" y="228"/>
                  </a:lnTo>
                  <a:lnTo>
                    <a:pt x="0" y="228"/>
                  </a:lnTo>
                  <a:lnTo>
                    <a:pt x="0" y="319"/>
                  </a:lnTo>
                  <a:lnTo>
                    <a:pt x="46" y="364"/>
                  </a:lnTo>
                  <a:lnTo>
                    <a:pt x="137" y="410"/>
                  </a:lnTo>
                  <a:lnTo>
                    <a:pt x="228" y="455"/>
                  </a:lnTo>
                  <a:lnTo>
                    <a:pt x="455" y="455"/>
                  </a:lnTo>
                  <a:lnTo>
                    <a:pt x="455" y="455"/>
                  </a:lnTo>
                  <a:lnTo>
                    <a:pt x="410" y="0"/>
                  </a:lnTo>
                  <a:lnTo>
                    <a:pt x="22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8"/>
            <p:cNvSpPr/>
            <p:nvPr/>
          </p:nvSpPr>
          <p:spPr>
            <a:xfrm>
              <a:off x="2345375" y="1046200"/>
              <a:ext cx="12550" cy="12550"/>
            </a:xfrm>
            <a:custGeom>
              <a:avLst/>
              <a:gdLst/>
              <a:ahLst/>
              <a:cxnLst/>
              <a:rect l="l" t="t" r="r" b="b"/>
              <a:pathLst>
                <a:path w="502" h="502" extrusionOk="0">
                  <a:moveTo>
                    <a:pt x="501" y="1"/>
                  </a:moveTo>
                  <a:lnTo>
                    <a:pt x="137" y="92"/>
                  </a:lnTo>
                  <a:lnTo>
                    <a:pt x="92" y="137"/>
                  </a:lnTo>
                  <a:lnTo>
                    <a:pt x="46" y="183"/>
                  </a:lnTo>
                  <a:lnTo>
                    <a:pt x="1" y="274"/>
                  </a:lnTo>
                  <a:lnTo>
                    <a:pt x="1" y="365"/>
                  </a:lnTo>
                  <a:lnTo>
                    <a:pt x="92" y="502"/>
                  </a:lnTo>
                  <a:lnTo>
                    <a:pt x="274" y="502"/>
                  </a:lnTo>
                  <a:lnTo>
                    <a:pt x="456" y="456"/>
                  </a:lnTo>
                  <a:lnTo>
                    <a:pt x="501"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8"/>
            <p:cNvSpPr/>
            <p:nvPr/>
          </p:nvSpPr>
          <p:spPr>
            <a:xfrm>
              <a:off x="2345375" y="1046200"/>
              <a:ext cx="12550" cy="12550"/>
            </a:xfrm>
            <a:custGeom>
              <a:avLst/>
              <a:gdLst/>
              <a:ahLst/>
              <a:cxnLst/>
              <a:rect l="l" t="t" r="r" b="b"/>
              <a:pathLst>
                <a:path w="502" h="502" fill="none" extrusionOk="0">
                  <a:moveTo>
                    <a:pt x="137" y="92"/>
                  </a:moveTo>
                  <a:lnTo>
                    <a:pt x="137" y="92"/>
                  </a:lnTo>
                  <a:lnTo>
                    <a:pt x="92" y="137"/>
                  </a:lnTo>
                  <a:lnTo>
                    <a:pt x="46" y="183"/>
                  </a:lnTo>
                  <a:lnTo>
                    <a:pt x="1" y="274"/>
                  </a:lnTo>
                  <a:lnTo>
                    <a:pt x="1" y="365"/>
                  </a:lnTo>
                  <a:lnTo>
                    <a:pt x="1" y="365"/>
                  </a:lnTo>
                  <a:lnTo>
                    <a:pt x="92" y="502"/>
                  </a:lnTo>
                  <a:lnTo>
                    <a:pt x="228" y="502"/>
                  </a:lnTo>
                  <a:lnTo>
                    <a:pt x="228" y="502"/>
                  </a:lnTo>
                  <a:lnTo>
                    <a:pt x="274" y="502"/>
                  </a:lnTo>
                  <a:lnTo>
                    <a:pt x="456" y="456"/>
                  </a:lnTo>
                  <a:lnTo>
                    <a:pt x="456" y="456"/>
                  </a:lnTo>
                  <a:lnTo>
                    <a:pt x="501" y="1"/>
                  </a:lnTo>
                  <a:lnTo>
                    <a:pt x="137" y="9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8"/>
            <p:cNvSpPr/>
            <p:nvPr/>
          </p:nvSpPr>
          <p:spPr>
            <a:xfrm>
              <a:off x="2356750" y="1038250"/>
              <a:ext cx="22800" cy="19375"/>
            </a:xfrm>
            <a:custGeom>
              <a:avLst/>
              <a:gdLst/>
              <a:ahLst/>
              <a:cxnLst/>
              <a:rect l="l" t="t" r="r" b="b"/>
              <a:pathLst>
                <a:path w="912" h="775" extrusionOk="0">
                  <a:moveTo>
                    <a:pt x="912" y="0"/>
                  </a:moveTo>
                  <a:lnTo>
                    <a:pt x="46" y="319"/>
                  </a:lnTo>
                  <a:lnTo>
                    <a:pt x="1" y="774"/>
                  </a:lnTo>
                  <a:lnTo>
                    <a:pt x="1" y="774"/>
                  </a:lnTo>
                  <a:lnTo>
                    <a:pt x="866" y="501"/>
                  </a:lnTo>
                  <a:lnTo>
                    <a:pt x="912"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8"/>
            <p:cNvSpPr/>
            <p:nvPr/>
          </p:nvSpPr>
          <p:spPr>
            <a:xfrm>
              <a:off x="2356750" y="1038250"/>
              <a:ext cx="22800" cy="19375"/>
            </a:xfrm>
            <a:custGeom>
              <a:avLst/>
              <a:gdLst/>
              <a:ahLst/>
              <a:cxnLst/>
              <a:rect l="l" t="t" r="r" b="b"/>
              <a:pathLst>
                <a:path w="912" h="775" fill="none" extrusionOk="0">
                  <a:moveTo>
                    <a:pt x="912" y="0"/>
                  </a:moveTo>
                  <a:lnTo>
                    <a:pt x="46" y="319"/>
                  </a:lnTo>
                  <a:lnTo>
                    <a:pt x="46" y="319"/>
                  </a:lnTo>
                  <a:lnTo>
                    <a:pt x="1" y="774"/>
                  </a:lnTo>
                  <a:lnTo>
                    <a:pt x="866" y="501"/>
                  </a:lnTo>
                  <a:lnTo>
                    <a:pt x="866" y="501"/>
                  </a:lnTo>
                  <a:lnTo>
                    <a:pt x="91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8"/>
            <p:cNvSpPr/>
            <p:nvPr/>
          </p:nvSpPr>
          <p:spPr>
            <a:xfrm>
              <a:off x="2378400" y="1038250"/>
              <a:ext cx="10250" cy="12550"/>
            </a:xfrm>
            <a:custGeom>
              <a:avLst/>
              <a:gdLst/>
              <a:ahLst/>
              <a:cxnLst/>
              <a:rect l="l" t="t" r="r" b="b"/>
              <a:pathLst>
                <a:path w="410" h="502" extrusionOk="0">
                  <a:moveTo>
                    <a:pt x="46" y="0"/>
                  </a:moveTo>
                  <a:lnTo>
                    <a:pt x="0" y="501"/>
                  </a:lnTo>
                  <a:lnTo>
                    <a:pt x="273" y="410"/>
                  </a:lnTo>
                  <a:lnTo>
                    <a:pt x="319" y="364"/>
                  </a:lnTo>
                  <a:lnTo>
                    <a:pt x="410" y="319"/>
                  </a:lnTo>
                  <a:lnTo>
                    <a:pt x="410" y="228"/>
                  </a:lnTo>
                  <a:lnTo>
                    <a:pt x="410" y="137"/>
                  </a:lnTo>
                  <a:lnTo>
                    <a:pt x="364" y="46"/>
                  </a:lnTo>
                  <a:lnTo>
                    <a:pt x="319"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8"/>
            <p:cNvSpPr/>
            <p:nvPr/>
          </p:nvSpPr>
          <p:spPr>
            <a:xfrm>
              <a:off x="2378400" y="1038250"/>
              <a:ext cx="10250" cy="12550"/>
            </a:xfrm>
            <a:custGeom>
              <a:avLst/>
              <a:gdLst/>
              <a:ahLst/>
              <a:cxnLst/>
              <a:rect l="l" t="t" r="r" b="b"/>
              <a:pathLst>
                <a:path w="410" h="502" fill="none" extrusionOk="0">
                  <a:moveTo>
                    <a:pt x="410" y="137"/>
                  </a:moveTo>
                  <a:lnTo>
                    <a:pt x="410" y="137"/>
                  </a:lnTo>
                  <a:lnTo>
                    <a:pt x="364" y="46"/>
                  </a:lnTo>
                  <a:lnTo>
                    <a:pt x="319" y="0"/>
                  </a:lnTo>
                  <a:lnTo>
                    <a:pt x="228" y="0"/>
                  </a:lnTo>
                  <a:lnTo>
                    <a:pt x="137" y="0"/>
                  </a:lnTo>
                  <a:lnTo>
                    <a:pt x="46" y="0"/>
                  </a:lnTo>
                  <a:lnTo>
                    <a:pt x="46" y="0"/>
                  </a:lnTo>
                  <a:lnTo>
                    <a:pt x="0" y="501"/>
                  </a:lnTo>
                  <a:lnTo>
                    <a:pt x="273" y="410"/>
                  </a:lnTo>
                  <a:lnTo>
                    <a:pt x="273" y="410"/>
                  </a:lnTo>
                  <a:lnTo>
                    <a:pt x="319" y="364"/>
                  </a:lnTo>
                  <a:lnTo>
                    <a:pt x="410" y="319"/>
                  </a:lnTo>
                  <a:lnTo>
                    <a:pt x="410" y="228"/>
                  </a:lnTo>
                  <a:lnTo>
                    <a:pt x="410" y="13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8"/>
            <p:cNvSpPr/>
            <p:nvPr/>
          </p:nvSpPr>
          <p:spPr>
            <a:xfrm>
              <a:off x="2783675" y="1028000"/>
              <a:ext cx="14825" cy="11400"/>
            </a:xfrm>
            <a:custGeom>
              <a:avLst/>
              <a:gdLst/>
              <a:ahLst/>
              <a:cxnLst/>
              <a:rect l="l" t="t" r="r" b="b"/>
              <a:pathLst>
                <a:path w="593" h="456" extrusionOk="0">
                  <a:moveTo>
                    <a:pt x="365" y="0"/>
                  </a:moveTo>
                  <a:lnTo>
                    <a:pt x="1" y="46"/>
                  </a:lnTo>
                  <a:lnTo>
                    <a:pt x="92" y="456"/>
                  </a:lnTo>
                  <a:lnTo>
                    <a:pt x="410" y="456"/>
                  </a:lnTo>
                  <a:lnTo>
                    <a:pt x="456" y="410"/>
                  </a:lnTo>
                  <a:lnTo>
                    <a:pt x="547" y="365"/>
                  </a:lnTo>
                  <a:lnTo>
                    <a:pt x="593" y="319"/>
                  </a:lnTo>
                  <a:lnTo>
                    <a:pt x="593" y="228"/>
                  </a:lnTo>
                  <a:lnTo>
                    <a:pt x="593" y="137"/>
                  </a:lnTo>
                  <a:lnTo>
                    <a:pt x="547" y="91"/>
                  </a:lnTo>
                  <a:lnTo>
                    <a:pt x="456" y="46"/>
                  </a:lnTo>
                  <a:lnTo>
                    <a:pt x="365"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48"/>
            <p:cNvSpPr/>
            <p:nvPr/>
          </p:nvSpPr>
          <p:spPr>
            <a:xfrm>
              <a:off x="2783675" y="1028000"/>
              <a:ext cx="14825" cy="11400"/>
            </a:xfrm>
            <a:custGeom>
              <a:avLst/>
              <a:gdLst/>
              <a:ahLst/>
              <a:cxnLst/>
              <a:rect l="l" t="t" r="r" b="b"/>
              <a:pathLst>
                <a:path w="593" h="456" fill="none" extrusionOk="0">
                  <a:moveTo>
                    <a:pt x="410" y="456"/>
                  </a:moveTo>
                  <a:lnTo>
                    <a:pt x="410" y="456"/>
                  </a:lnTo>
                  <a:lnTo>
                    <a:pt x="456" y="410"/>
                  </a:lnTo>
                  <a:lnTo>
                    <a:pt x="547" y="365"/>
                  </a:lnTo>
                  <a:lnTo>
                    <a:pt x="593" y="319"/>
                  </a:lnTo>
                  <a:lnTo>
                    <a:pt x="593" y="228"/>
                  </a:lnTo>
                  <a:lnTo>
                    <a:pt x="593" y="228"/>
                  </a:lnTo>
                  <a:lnTo>
                    <a:pt x="593" y="137"/>
                  </a:lnTo>
                  <a:lnTo>
                    <a:pt x="547" y="91"/>
                  </a:lnTo>
                  <a:lnTo>
                    <a:pt x="456" y="46"/>
                  </a:lnTo>
                  <a:lnTo>
                    <a:pt x="365" y="0"/>
                  </a:lnTo>
                  <a:lnTo>
                    <a:pt x="1" y="46"/>
                  </a:lnTo>
                  <a:lnTo>
                    <a:pt x="1" y="46"/>
                  </a:lnTo>
                  <a:lnTo>
                    <a:pt x="92" y="456"/>
                  </a:lnTo>
                  <a:lnTo>
                    <a:pt x="410" y="45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48"/>
            <p:cNvSpPr/>
            <p:nvPr/>
          </p:nvSpPr>
          <p:spPr>
            <a:xfrm>
              <a:off x="2713100" y="1029125"/>
              <a:ext cx="72875" cy="12550"/>
            </a:xfrm>
            <a:custGeom>
              <a:avLst/>
              <a:gdLst/>
              <a:ahLst/>
              <a:cxnLst/>
              <a:rect l="l" t="t" r="r" b="b"/>
              <a:pathLst>
                <a:path w="2915" h="502" extrusionOk="0">
                  <a:moveTo>
                    <a:pt x="2824" y="1"/>
                  </a:moveTo>
                  <a:lnTo>
                    <a:pt x="0" y="46"/>
                  </a:lnTo>
                  <a:lnTo>
                    <a:pt x="91" y="502"/>
                  </a:lnTo>
                  <a:lnTo>
                    <a:pt x="2915" y="411"/>
                  </a:lnTo>
                  <a:lnTo>
                    <a:pt x="2824" y="1"/>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8"/>
            <p:cNvSpPr/>
            <p:nvPr/>
          </p:nvSpPr>
          <p:spPr>
            <a:xfrm>
              <a:off x="2713100" y="1029125"/>
              <a:ext cx="72875" cy="12550"/>
            </a:xfrm>
            <a:custGeom>
              <a:avLst/>
              <a:gdLst/>
              <a:ahLst/>
              <a:cxnLst/>
              <a:rect l="l" t="t" r="r" b="b"/>
              <a:pathLst>
                <a:path w="2915" h="502" fill="none" extrusionOk="0">
                  <a:moveTo>
                    <a:pt x="91" y="502"/>
                  </a:moveTo>
                  <a:lnTo>
                    <a:pt x="2915" y="411"/>
                  </a:lnTo>
                  <a:lnTo>
                    <a:pt x="2915" y="411"/>
                  </a:lnTo>
                  <a:lnTo>
                    <a:pt x="2824" y="1"/>
                  </a:lnTo>
                  <a:lnTo>
                    <a:pt x="0" y="46"/>
                  </a:lnTo>
                  <a:lnTo>
                    <a:pt x="0" y="46"/>
                  </a:lnTo>
                  <a:lnTo>
                    <a:pt x="91" y="5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8"/>
            <p:cNvSpPr/>
            <p:nvPr/>
          </p:nvSpPr>
          <p:spPr>
            <a:xfrm>
              <a:off x="2703975" y="1030275"/>
              <a:ext cx="11425" cy="11400"/>
            </a:xfrm>
            <a:custGeom>
              <a:avLst/>
              <a:gdLst/>
              <a:ahLst/>
              <a:cxnLst/>
              <a:rect l="l" t="t" r="r" b="b"/>
              <a:pathLst>
                <a:path w="457" h="456" extrusionOk="0">
                  <a:moveTo>
                    <a:pt x="365" y="0"/>
                  </a:moveTo>
                  <a:lnTo>
                    <a:pt x="183" y="46"/>
                  </a:lnTo>
                  <a:lnTo>
                    <a:pt x="92" y="46"/>
                  </a:lnTo>
                  <a:lnTo>
                    <a:pt x="47" y="91"/>
                  </a:lnTo>
                  <a:lnTo>
                    <a:pt x="1" y="182"/>
                  </a:lnTo>
                  <a:lnTo>
                    <a:pt x="1" y="228"/>
                  </a:lnTo>
                  <a:lnTo>
                    <a:pt x="1" y="319"/>
                  </a:lnTo>
                  <a:lnTo>
                    <a:pt x="47" y="410"/>
                  </a:lnTo>
                  <a:lnTo>
                    <a:pt x="138" y="456"/>
                  </a:lnTo>
                  <a:lnTo>
                    <a:pt x="456" y="456"/>
                  </a:lnTo>
                  <a:lnTo>
                    <a:pt x="365"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8"/>
            <p:cNvSpPr/>
            <p:nvPr/>
          </p:nvSpPr>
          <p:spPr>
            <a:xfrm>
              <a:off x="2703975" y="1030275"/>
              <a:ext cx="11425" cy="11400"/>
            </a:xfrm>
            <a:custGeom>
              <a:avLst/>
              <a:gdLst/>
              <a:ahLst/>
              <a:cxnLst/>
              <a:rect l="l" t="t" r="r" b="b"/>
              <a:pathLst>
                <a:path w="457" h="456" fill="none" extrusionOk="0">
                  <a:moveTo>
                    <a:pt x="1" y="228"/>
                  </a:moveTo>
                  <a:lnTo>
                    <a:pt x="1" y="228"/>
                  </a:lnTo>
                  <a:lnTo>
                    <a:pt x="1" y="319"/>
                  </a:lnTo>
                  <a:lnTo>
                    <a:pt x="47" y="410"/>
                  </a:lnTo>
                  <a:lnTo>
                    <a:pt x="138" y="456"/>
                  </a:lnTo>
                  <a:lnTo>
                    <a:pt x="183" y="456"/>
                  </a:lnTo>
                  <a:lnTo>
                    <a:pt x="229" y="456"/>
                  </a:lnTo>
                  <a:lnTo>
                    <a:pt x="456" y="456"/>
                  </a:lnTo>
                  <a:lnTo>
                    <a:pt x="456" y="456"/>
                  </a:lnTo>
                  <a:lnTo>
                    <a:pt x="365" y="0"/>
                  </a:lnTo>
                  <a:lnTo>
                    <a:pt x="183" y="46"/>
                  </a:lnTo>
                  <a:lnTo>
                    <a:pt x="183" y="46"/>
                  </a:lnTo>
                  <a:lnTo>
                    <a:pt x="92" y="46"/>
                  </a:lnTo>
                  <a:lnTo>
                    <a:pt x="47" y="91"/>
                  </a:lnTo>
                  <a:lnTo>
                    <a:pt x="1" y="182"/>
                  </a:lnTo>
                  <a:lnTo>
                    <a:pt x="1" y="2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8"/>
            <p:cNvSpPr/>
            <p:nvPr/>
          </p:nvSpPr>
          <p:spPr>
            <a:xfrm>
              <a:off x="2578750" y="1604050"/>
              <a:ext cx="171950" cy="536225"/>
            </a:xfrm>
            <a:custGeom>
              <a:avLst/>
              <a:gdLst/>
              <a:ahLst/>
              <a:cxnLst/>
              <a:rect l="l" t="t" r="r" b="b"/>
              <a:pathLst>
                <a:path w="6878" h="21449" extrusionOk="0">
                  <a:moveTo>
                    <a:pt x="1868" y="0"/>
                  </a:moveTo>
                  <a:lnTo>
                    <a:pt x="1" y="638"/>
                  </a:lnTo>
                  <a:lnTo>
                    <a:pt x="3006" y="21449"/>
                  </a:lnTo>
                  <a:lnTo>
                    <a:pt x="6877" y="21039"/>
                  </a:lnTo>
                  <a:lnTo>
                    <a:pt x="1868" y="0"/>
                  </a:lnTo>
                  <a:close/>
                </a:path>
              </a:pathLst>
            </a:custGeom>
            <a:solidFill>
              <a:srgbClr val="4320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8"/>
            <p:cNvSpPr/>
            <p:nvPr/>
          </p:nvSpPr>
          <p:spPr>
            <a:xfrm>
              <a:off x="2578750" y="1604050"/>
              <a:ext cx="171950" cy="536225"/>
            </a:xfrm>
            <a:custGeom>
              <a:avLst/>
              <a:gdLst/>
              <a:ahLst/>
              <a:cxnLst/>
              <a:rect l="l" t="t" r="r" b="b"/>
              <a:pathLst>
                <a:path w="6878" h="21449" fill="none" extrusionOk="0">
                  <a:moveTo>
                    <a:pt x="1" y="638"/>
                  </a:moveTo>
                  <a:lnTo>
                    <a:pt x="3006" y="21449"/>
                  </a:lnTo>
                  <a:lnTo>
                    <a:pt x="6877" y="21039"/>
                  </a:lnTo>
                  <a:lnTo>
                    <a:pt x="186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8"/>
            <p:cNvSpPr/>
            <p:nvPr/>
          </p:nvSpPr>
          <p:spPr>
            <a:xfrm>
              <a:off x="2577625" y="1762300"/>
              <a:ext cx="174200" cy="223150"/>
            </a:xfrm>
            <a:custGeom>
              <a:avLst/>
              <a:gdLst/>
              <a:ahLst/>
              <a:cxnLst/>
              <a:rect l="l" t="t" r="r" b="b"/>
              <a:pathLst>
                <a:path w="6968" h="8926" extrusionOk="0">
                  <a:moveTo>
                    <a:pt x="4873" y="0"/>
                  </a:moveTo>
                  <a:lnTo>
                    <a:pt x="4144" y="46"/>
                  </a:lnTo>
                  <a:lnTo>
                    <a:pt x="3279" y="182"/>
                  </a:lnTo>
                  <a:lnTo>
                    <a:pt x="2277" y="410"/>
                  </a:lnTo>
                  <a:lnTo>
                    <a:pt x="1822" y="547"/>
                  </a:lnTo>
                  <a:lnTo>
                    <a:pt x="1366" y="729"/>
                  </a:lnTo>
                  <a:lnTo>
                    <a:pt x="957" y="956"/>
                  </a:lnTo>
                  <a:lnTo>
                    <a:pt x="592" y="1184"/>
                  </a:lnTo>
                  <a:lnTo>
                    <a:pt x="319" y="1457"/>
                  </a:lnTo>
                  <a:lnTo>
                    <a:pt x="91" y="1731"/>
                  </a:lnTo>
                  <a:lnTo>
                    <a:pt x="46" y="1867"/>
                  </a:lnTo>
                  <a:lnTo>
                    <a:pt x="0" y="2049"/>
                  </a:lnTo>
                  <a:lnTo>
                    <a:pt x="0" y="2186"/>
                  </a:lnTo>
                  <a:lnTo>
                    <a:pt x="46" y="2368"/>
                  </a:lnTo>
                  <a:lnTo>
                    <a:pt x="91" y="2505"/>
                  </a:lnTo>
                  <a:lnTo>
                    <a:pt x="228" y="2596"/>
                  </a:lnTo>
                  <a:lnTo>
                    <a:pt x="365" y="2687"/>
                  </a:lnTo>
                  <a:lnTo>
                    <a:pt x="547" y="2732"/>
                  </a:lnTo>
                  <a:lnTo>
                    <a:pt x="1002" y="2778"/>
                  </a:lnTo>
                  <a:lnTo>
                    <a:pt x="1503" y="2778"/>
                  </a:lnTo>
                  <a:lnTo>
                    <a:pt x="2414" y="2687"/>
                  </a:lnTo>
                  <a:lnTo>
                    <a:pt x="2824" y="2596"/>
                  </a:lnTo>
                  <a:lnTo>
                    <a:pt x="2824" y="2596"/>
                  </a:lnTo>
                  <a:lnTo>
                    <a:pt x="2368" y="2823"/>
                  </a:lnTo>
                  <a:lnTo>
                    <a:pt x="1958" y="3097"/>
                  </a:lnTo>
                  <a:lnTo>
                    <a:pt x="1457" y="3415"/>
                  </a:lnTo>
                  <a:lnTo>
                    <a:pt x="957" y="3825"/>
                  </a:lnTo>
                  <a:lnTo>
                    <a:pt x="547" y="4190"/>
                  </a:lnTo>
                  <a:lnTo>
                    <a:pt x="410" y="4417"/>
                  </a:lnTo>
                  <a:lnTo>
                    <a:pt x="319" y="4599"/>
                  </a:lnTo>
                  <a:lnTo>
                    <a:pt x="319" y="4782"/>
                  </a:lnTo>
                  <a:lnTo>
                    <a:pt x="365" y="4964"/>
                  </a:lnTo>
                  <a:lnTo>
                    <a:pt x="456" y="5100"/>
                  </a:lnTo>
                  <a:lnTo>
                    <a:pt x="592" y="5237"/>
                  </a:lnTo>
                  <a:lnTo>
                    <a:pt x="774" y="5283"/>
                  </a:lnTo>
                  <a:lnTo>
                    <a:pt x="1002" y="5328"/>
                  </a:lnTo>
                  <a:lnTo>
                    <a:pt x="1503" y="5283"/>
                  </a:lnTo>
                  <a:lnTo>
                    <a:pt x="2049" y="5191"/>
                  </a:lnTo>
                  <a:lnTo>
                    <a:pt x="2596" y="5055"/>
                  </a:lnTo>
                  <a:lnTo>
                    <a:pt x="3051" y="4873"/>
                  </a:lnTo>
                  <a:lnTo>
                    <a:pt x="3507" y="4691"/>
                  </a:lnTo>
                  <a:lnTo>
                    <a:pt x="3051" y="5009"/>
                  </a:lnTo>
                  <a:lnTo>
                    <a:pt x="2596" y="5283"/>
                  </a:lnTo>
                  <a:lnTo>
                    <a:pt x="2095" y="5647"/>
                  </a:lnTo>
                  <a:lnTo>
                    <a:pt x="1594" y="6057"/>
                  </a:lnTo>
                  <a:lnTo>
                    <a:pt x="1230" y="6467"/>
                  </a:lnTo>
                  <a:lnTo>
                    <a:pt x="1093" y="6649"/>
                  </a:lnTo>
                  <a:lnTo>
                    <a:pt x="1048" y="6831"/>
                  </a:lnTo>
                  <a:lnTo>
                    <a:pt x="1002" y="7013"/>
                  </a:lnTo>
                  <a:lnTo>
                    <a:pt x="1093" y="7150"/>
                  </a:lnTo>
                  <a:lnTo>
                    <a:pt x="1184" y="7286"/>
                  </a:lnTo>
                  <a:lnTo>
                    <a:pt x="1366" y="7332"/>
                  </a:lnTo>
                  <a:lnTo>
                    <a:pt x="1549" y="7377"/>
                  </a:lnTo>
                  <a:lnTo>
                    <a:pt x="1776" y="7377"/>
                  </a:lnTo>
                  <a:lnTo>
                    <a:pt x="2232" y="7332"/>
                  </a:lnTo>
                  <a:lnTo>
                    <a:pt x="2733" y="7195"/>
                  </a:lnTo>
                  <a:lnTo>
                    <a:pt x="3233" y="7013"/>
                  </a:lnTo>
                  <a:lnTo>
                    <a:pt x="3643" y="6831"/>
                  </a:lnTo>
                  <a:lnTo>
                    <a:pt x="4008" y="6649"/>
                  </a:lnTo>
                  <a:lnTo>
                    <a:pt x="4008" y="6649"/>
                  </a:lnTo>
                  <a:lnTo>
                    <a:pt x="3734" y="6876"/>
                  </a:lnTo>
                  <a:lnTo>
                    <a:pt x="3507" y="7150"/>
                  </a:lnTo>
                  <a:lnTo>
                    <a:pt x="3188" y="7468"/>
                  </a:lnTo>
                  <a:lnTo>
                    <a:pt x="2915" y="7787"/>
                  </a:lnTo>
                  <a:lnTo>
                    <a:pt x="2733" y="8151"/>
                  </a:lnTo>
                  <a:lnTo>
                    <a:pt x="2687" y="8334"/>
                  </a:lnTo>
                  <a:lnTo>
                    <a:pt x="2687" y="8470"/>
                  </a:lnTo>
                  <a:lnTo>
                    <a:pt x="2733" y="8652"/>
                  </a:lnTo>
                  <a:lnTo>
                    <a:pt x="2824" y="8789"/>
                  </a:lnTo>
                  <a:lnTo>
                    <a:pt x="2960" y="8880"/>
                  </a:lnTo>
                  <a:lnTo>
                    <a:pt x="3188" y="8926"/>
                  </a:lnTo>
                  <a:lnTo>
                    <a:pt x="3689" y="8926"/>
                  </a:lnTo>
                  <a:lnTo>
                    <a:pt x="4008" y="8834"/>
                  </a:lnTo>
                  <a:lnTo>
                    <a:pt x="4326" y="8743"/>
                  </a:lnTo>
                  <a:lnTo>
                    <a:pt x="5009" y="8425"/>
                  </a:lnTo>
                  <a:lnTo>
                    <a:pt x="5693" y="8060"/>
                  </a:lnTo>
                  <a:lnTo>
                    <a:pt x="6285" y="7605"/>
                  </a:lnTo>
                  <a:lnTo>
                    <a:pt x="6512" y="7377"/>
                  </a:lnTo>
                  <a:lnTo>
                    <a:pt x="6740" y="7195"/>
                  </a:lnTo>
                  <a:lnTo>
                    <a:pt x="6876" y="6967"/>
                  </a:lnTo>
                  <a:lnTo>
                    <a:pt x="6922" y="6740"/>
                  </a:lnTo>
                  <a:lnTo>
                    <a:pt x="6968" y="6421"/>
                  </a:lnTo>
                  <a:lnTo>
                    <a:pt x="6922" y="6148"/>
                  </a:lnTo>
                  <a:lnTo>
                    <a:pt x="6831" y="5920"/>
                  </a:lnTo>
                  <a:lnTo>
                    <a:pt x="6694" y="5783"/>
                  </a:lnTo>
                  <a:lnTo>
                    <a:pt x="6558" y="5692"/>
                  </a:lnTo>
                  <a:lnTo>
                    <a:pt x="6421" y="5601"/>
                  </a:lnTo>
                  <a:lnTo>
                    <a:pt x="6285" y="5556"/>
                  </a:lnTo>
                  <a:lnTo>
                    <a:pt x="6376" y="5374"/>
                  </a:lnTo>
                  <a:lnTo>
                    <a:pt x="6421" y="5146"/>
                  </a:lnTo>
                  <a:lnTo>
                    <a:pt x="6467" y="4873"/>
                  </a:lnTo>
                  <a:lnTo>
                    <a:pt x="6421" y="4554"/>
                  </a:lnTo>
                  <a:lnTo>
                    <a:pt x="6285" y="4235"/>
                  </a:lnTo>
                  <a:lnTo>
                    <a:pt x="6193" y="4099"/>
                  </a:lnTo>
                  <a:lnTo>
                    <a:pt x="6057" y="3916"/>
                  </a:lnTo>
                  <a:lnTo>
                    <a:pt x="5875" y="3780"/>
                  </a:lnTo>
                  <a:lnTo>
                    <a:pt x="5693" y="3598"/>
                  </a:lnTo>
                  <a:lnTo>
                    <a:pt x="5829" y="3324"/>
                  </a:lnTo>
                  <a:lnTo>
                    <a:pt x="5966" y="3097"/>
                  </a:lnTo>
                  <a:lnTo>
                    <a:pt x="6057" y="2869"/>
                  </a:lnTo>
                  <a:lnTo>
                    <a:pt x="6057" y="2641"/>
                  </a:lnTo>
                  <a:lnTo>
                    <a:pt x="6057" y="2505"/>
                  </a:lnTo>
                  <a:lnTo>
                    <a:pt x="6011" y="2368"/>
                  </a:lnTo>
                  <a:lnTo>
                    <a:pt x="5966" y="2231"/>
                  </a:lnTo>
                  <a:lnTo>
                    <a:pt x="5875" y="2140"/>
                  </a:lnTo>
                  <a:lnTo>
                    <a:pt x="5693" y="2004"/>
                  </a:lnTo>
                  <a:lnTo>
                    <a:pt x="5510" y="1913"/>
                  </a:lnTo>
                  <a:lnTo>
                    <a:pt x="5283" y="1867"/>
                  </a:lnTo>
                  <a:lnTo>
                    <a:pt x="5328" y="1594"/>
                  </a:lnTo>
                  <a:lnTo>
                    <a:pt x="5374" y="1048"/>
                  </a:lnTo>
                  <a:lnTo>
                    <a:pt x="5419" y="729"/>
                  </a:lnTo>
                  <a:lnTo>
                    <a:pt x="5374" y="410"/>
                  </a:lnTo>
                  <a:lnTo>
                    <a:pt x="5328" y="182"/>
                  </a:lnTo>
                  <a:lnTo>
                    <a:pt x="5283" y="91"/>
                  </a:lnTo>
                  <a:lnTo>
                    <a:pt x="5192" y="46"/>
                  </a:lnTo>
                  <a:lnTo>
                    <a:pt x="5101" y="0"/>
                  </a:lnTo>
                  <a:close/>
                </a:path>
              </a:pathLst>
            </a:custGeom>
            <a:solidFill>
              <a:srgbClr val="FBA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8"/>
            <p:cNvSpPr/>
            <p:nvPr/>
          </p:nvSpPr>
          <p:spPr>
            <a:xfrm>
              <a:off x="950775" y="4607275"/>
              <a:ext cx="55825" cy="55800"/>
            </a:xfrm>
            <a:custGeom>
              <a:avLst/>
              <a:gdLst/>
              <a:ahLst/>
              <a:cxnLst/>
              <a:rect l="l" t="t" r="r" b="b"/>
              <a:pathLst>
                <a:path w="2233" h="2232" extrusionOk="0">
                  <a:moveTo>
                    <a:pt x="1139" y="0"/>
                  </a:moveTo>
                  <a:lnTo>
                    <a:pt x="911" y="46"/>
                  </a:lnTo>
                  <a:lnTo>
                    <a:pt x="684" y="91"/>
                  </a:lnTo>
                  <a:lnTo>
                    <a:pt x="502" y="182"/>
                  </a:lnTo>
                  <a:lnTo>
                    <a:pt x="319" y="319"/>
                  </a:lnTo>
                  <a:lnTo>
                    <a:pt x="228" y="501"/>
                  </a:lnTo>
                  <a:lnTo>
                    <a:pt x="92" y="683"/>
                  </a:lnTo>
                  <a:lnTo>
                    <a:pt x="46" y="911"/>
                  </a:lnTo>
                  <a:lnTo>
                    <a:pt x="1" y="1093"/>
                  </a:lnTo>
                  <a:lnTo>
                    <a:pt x="46" y="1321"/>
                  </a:lnTo>
                  <a:lnTo>
                    <a:pt x="92" y="1548"/>
                  </a:lnTo>
                  <a:lnTo>
                    <a:pt x="228" y="1731"/>
                  </a:lnTo>
                  <a:lnTo>
                    <a:pt x="319" y="1913"/>
                  </a:lnTo>
                  <a:lnTo>
                    <a:pt x="502" y="2004"/>
                  </a:lnTo>
                  <a:lnTo>
                    <a:pt x="684" y="2140"/>
                  </a:lnTo>
                  <a:lnTo>
                    <a:pt x="911" y="2186"/>
                  </a:lnTo>
                  <a:lnTo>
                    <a:pt x="1139" y="2231"/>
                  </a:lnTo>
                  <a:lnTo>
                    <a:pt x="1321" y="2186"/>
                  </a:lnTo>
                  <a:lnTo>
                    <a:pt x="1549" y="2140"/>
                  </a:lnTo>
                  <a:lnTo>
                    <a:pt x="1731" y="2004"/>
                  </a:lnTo>
                  <a:lnTo>
                    <a:pt x="1913" y="1913"/>
                  </a:lnTo>
                  <a:lnTo>
                    <a:pt x="2050" y="1731"/>
                  </a:lnTo>
                  <a:lnTo>
                    <a:pt x="2141" y="1548"/>
                  </a:lnTo>
                  <a:lnTo>
                    <a:pt x="2187" y="1321"/>
                  </a:lnTo>
                  <a:lnTo>
                    <a:pt x="2232" y="1093"/>
                  </a:lnTo>
                  <a:lnTo>
                    <a:pt x="2187" y="911"/>
                  </a:lnTo>
                  <a:lnTo>
                    <a:pt x="2141" y="683"/>
                  </a:lnTo>
                  <a:lnTo>
                    <a:pt x="2050" y="501"/>
                  </a:lnTo>
                  <a:lnTo>
                    <a:pt x="1913" y="319"/>
                  </a:lnTo>
                  <a:lnTo>
                    <a:pt x="1731" y="182"/>
                  </a:lnTo>
                  <a:lnTo>
                    <a:pt x="1549" y="91"/>
                  </a:lnTo>
                  <a:lnTo>
                    <a:pt x="1321" y="46"/>
                  </a:lnTo>
                  <a:lnTo>
                    <a:pt x="1139"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8"/>
            <p:cNvSpPr/>
            <p:nvPr/>
          </p:nvSpPr>
          <p:spPr>
            <a:xfrm>
              <a:off x="1463075" y="4622075"/>
              <a:ext cx="55825" cy="54650"/>
            </a:xfrm>
            <a:custGeom>
              <a:avLst/>
              <a:gdLst/>
              <a:ahLst/>
              <a:cxnLst/>
              <a:rect l="l" t="t" r="r" b="b"/>
              <a:pathLst>
                <a:path w="2233" h="2186" extrusionOk="0">
                  <a:moveTo>
                    <a:pt x="911" y="0"/>
                  </a:moveTo>
                  <a:lnTo>
                    <a:pt x="684" y="91"/>
                  </a:lnTo>
                  <a:lnTo>
                    <a:pt x="502" y="182"/>
                  </a:lnTo>
                  <a:lnTo>
                    <a:pt x="319" y="319"/>
                  </a:lnTo>
                  <a:lnTo>
                    <a:pt x="183" y="455"/>
                  </a:lnTo>
                  <a:lnTo>
                    <a:pt x="92" y="638"/>
                  </a:lnTo>
                  <a:lnTo>
                    <a:pt x="46" y="865"/>
                  </a:lnTo>
                  <a:lnTo>
                    <a:pt x="1" y="1093"/>
                  </a:lnTo>
                  <a:lnTo>
                    <a:pt x="46" y="1321"/>
                  </a:lnTo>
                  <a:lnTo>
                    <a:pt x="92" y="1503"/>
                  </a:lnTo>
                  <a:lnTo>
                    <a:pt x="183" y="1685"/>
                  </a:lnTo>
                  <a:lnTo>
                    <a:pt x="319" y="1867"/>
                  </a:lnTo>
                  <a:lnTo>
                    <a:pt x="502" y="2004"/>
                  </a:lnTo>
                  <a:lnTo>
                    <a:pt x="684" y="2095"/>
                  </a:lnTo>
                  <a:lnTo>
                    <a:pt x="911" y="2186"/>
                  </a:lnTo>
                  <a:lnTo>
                    <a:pt x="1321" y="2186"/>
                  </a:lnTo>
                  <a:lnTo>
                    <a:pt x="1549" y="2095"/>
                  </a:lnTo>
                  <a:lnTo>
                    <a:pt x="1731" y="2004"/>
                  </a:lnTo>
                  <a:lnTo>
                    <a:pt x="1913" y="1867"/>
                  </a:lnTo>
                  <a:lnTo>
                    <a:pt x="2050" y="1685"/>
                  </a:lnTo>
                  <a:lnTo>
                    <a:pt x="2141" y="1503"/>
                  </a:lnTo>
                  <a:lnTo>
                    <a:pt x="2187" y="1321"/>
                  </a:lnTo>
                  <a:lnTo>
                    <a:pt x="2232" y="1093"/>
                  </a:lnTo>
                  <a:lnTo>
                    <a:pt x="2187" y="865"/>
                  </a:lnTo>
                  <a:lnTo>
                    <a:pt x="2141" y="638"/>
                  </a:lnTo>
                  <a:lnTo>
                    <a:pt x="2050" y="455"/>
                  </a:lnTo>
                  <a:lnTo>
                    <a:pt x="1913" y="319"/>
                  </a:lnTo>
                  <a:lnTo>
                    <a:pt x="1731" y="182"/>
                  </a:lnTo>
                  <a:lnTo>
                    <a:pt x="1549" y="91"/>
                  </a:lnTo>
                  <a:lnTo>
                    <a:pt x="1321" y="0"/>
                  </a:lnTo>
                  <a:close/>
                </a:path>
              </a:pathLst>
            </a:custGeom>
            <a:solidFill>
              <a:srgbClr val="FF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8"/>
            <p:cNvSpPr/>
            <p:nvPr/>
          </p:nvSpPr>
          <p:spPr>
            <a:xfrm>
              <a:off x="2206475" y="737700"/>
              <a:ext cx="675125" cy="842475"/>
            </a:xfrm>
            <a:custGeom>
              <a:avLst/>
              <a:gdLst/>
              <a:ahLst/>
              <a:cxnLst/>
              <a:rect l="l" t="t" r="r" b="b"/>
              <a:pathLst>
                <a:path w="27005" h="33699" extrusionOk="0">
                  <a:moveTo>
                    <a:pt x="19207" y="1981"/>
                  </a:moveTo>
                  <a:lnTo>
                    <a:pt x="19309" y="2049"/>
                  </a:lnTo>
                  <a:lnTo>
                    <a:pt x="19582" y="2231"/>
                  </a:lnTo>
                  <a:lnTo>
                    <a:pt x="19582" y="2231"/>
                  </a:lnTo>
                  <a:lnTo>
                    <a:pt x="19400" y="2095"/>
                  </a:lnTo>
                  <a:lnTo>
                    <a:pt x="19207" y="1981"/>
                  </a:lnTo>
                  <a:close/>
                  <a:moveTo>
                    <a:pt x="19582" y="2231"/>
                  </a:moveTo>
                  <a:lnTo>
                    <a:pt x="20129" y="2641"/>
                  </a:lnTo>
                  <a:lnTo>
                    <a:pt x="20857" y="3233"/>
                  </a:lnTo>
                  <a:lnTo>
                    <a:pt x="20356" y="2823"/>
                  </a:lnTo>
                  <a:lnTo>
                    <a:pt x="19855" y="2414"/>
                  </a:lnTo>
                  <a:lnTo>
                    <a:pt x="19582" y="2231"/>
                  </a:lnTo>
                  <a:close/>
                  <a:moveTo>
                    <a:pt x="20857" y="3233"/>
                  </a:moveTo>
                  <a:lnTo>
                    <a:pt x="21540" y="3871"/>
                  </a:lnTo>
                  <a:lnTo>
                    <a:pt x="21358" y="3689"/>
                  </a:lnTo>
                  <a:lnTo>
                    <a:pt x="20857" y="3233"/>
                  </a:lnTo>
                  <a:close/>
                  <a:moveTo>
                    <a:pt x="21540" y="3871"/>
                  </a:moveTo>
                  <a:lnTo>
                    <a:pt x="22178" y="4554"/>
                  </a:lnTo>
                  <a:lnTo>
                    <a:pt x="22815" y="5283"/>
                  </a:lnTo>
                  <a:lnTo>
                    <a:pt x="23362" y="6057"/>
                  </a:lnTo>
                  <a:lnTo>
                    <a:pt x="23764" y="6614"/>
                  </a:lnTo>
                  <a:lnTo>
                    <a:pt x="23590" y="6330"/>
                  </a:lnTo>
                  <a:lnTo>
                    <a:pt x="23180" y="5783"/>
                  </a:lnTo>
                  <a:lnTo>
                    <a:pt x="22770" y="5191"/>
                  </a:lnTo>
                  <a:lnTo>
                    <a:pt x="22314" y="4691"/>
                  </a:lnTo>
                  <a:lnTo>
                    <a:pt x="21859" y="4190"/>
                  </a:lnTo>
                  <a:lnTo>
                    <a:pt x="21540" y="3871"/>
                  </a:lnTo>
                  <a:close/>
                  <a:moveTo>
                    <a:pt x="23764" y="6614"/>
                  </a:moveTo>
                  <a:lnTo>
                    <a:pt x="23954" y="6922"/>
                  </a:lnTo>
                  <a:lnTo>
                    <a:pt x="24219" y="7334"/>
                  </a:lnTo>
                  <a:lnTo>
                    <a:pt x="23954" y="6876"/>
                  </a:lnTo>
                  <a:lnTo>
                    <a:pt x="23764" y="6614"/>
                  </a:lnTo>
                  <a:close/>
                  <a:moveTo>
                    <a:pt x="24219" y="7334"/>
                  </a:moveTo>
                  <a:lnTo>
                    <a:pt x="24455" y="7742"/>
                  </a:lnTo>
                  <a:lnTo>
                    <a:pt x="24455" y="7742"/>
                  </a:lnTo>
                  <a:lnTo>
                    <a:pt x="24455" y="7742"/>
                  </a:lnTo>
                  <a:lnTo>
                    <a:pt x="24364" y="7559"/>
                  </a:lnTo>
                  <a:lnTo>
                    <a:pt x="24219" y="7334"/>
                  </a:lnTo>
                  <a:close/>
                  <a:moveTo>
                    <a:pt x="24455" y="7742"/>
                  </a:moveTo>
                  <a:lnTo>
                    <a:pt x="24682" y="8197"/>
                  </a:lnTo>
                  <a:lnTo>
                    <a:pt x="25001" y="8834"/>
                  </a:lnTo>
                  <a:lnTo>
                    <a:pt x="25081" y="9005"/>
                  </a:lnTo>
                  <a:lnTo>
                    <a:pt x="24910" y="8607"/>
                  </a:lnTo>
                  <a:lnTo>
                    <a:pt x="24455" y="7742"/>
                  </a:lnTo>
                  <a:close/>
                  <a:moveTo>
                    <a:pt x="25081" y="9005"/>
                  </a:moveTo>
                  <a:lnTo>
                    <a:pt x="25320" y="9563"/>
                  </a:lnTo>
                  <a:lnTo>
                    <a:pt x="25593" y="10201"/>
                  </a:lnTo>
                  <a:lnTo>
                    <a:pt x="25593" y="10201"/>
                  </a:lnTo>
                  <a:lnTo>
                    <a:pt x="25320" y="9518"/>
                  </a:lnTo>
                  <a:lnTo>
                    <a:pt x="25081" y="9005"/>
                  </a:lnTo>
                  <a:close/>
                  <a:moveTo>
                    <a:pt x="25593" y="10201"/>
                  </a:moveTo>
                  <a:lnTo>
                    <a:pt x="25825" y="10820"/>
                  </a:lnTo>
                  <a:lnTo>
                    <a:pt x="25730" y="10519"/>
                  </a:lnTo>
                  <a:lnTo>
                    <a:pt x="25593" y="10201"/>
                  </a:lnTo>
                  <a:close/>
                  <a:moveTo>
                    <a:pt x="25825" y="10820"/>
                  </a:moveTo>
                  <a:lnTo>
                    <a:pt x="26049" y="11521"/>
                  </a:lnTo>
                  <a:lnTo>
                    <a:pt x="26356" y="12530"/>
                  </a:lnTo>
                  <a:lnTo>
                    <a:pt x="26322" y="12386"/>
                  </a:lnTo>
                  <a:lnTo>
                    <a:pt x="26094" y="11658"/>
                  </a:lnTo>
                  <a:lnTo>
                    <a:pt x="25866" y="10929"/>
                  </a:lnTo>
                  <a:lnTo>
                    <a:pt x="25825" y="10820"/>
                  </a:lnTo>
                  <a:close/>
                  <a:moveTo>
                    <a:pt x="26356" y="12530"/>
                  </a:moveTo>
                  <a:lnTo>
                    <a:pt x="26400" y="12718"/>
                  </a:lnTo>
                  <a:lnTo>
                    <a:pt x="26367" y="12569"/>
                  </a:lnTo>
                  <a:lnTo>
                    <a:pt x="26356" y="12530"/>
                  </a:lnTo>
                  <a:close/>
                  <a:moveTo>
                    <a:pt x="26400" y="12718"/>
                  </a:moveTo>
                  <a:lnTo>
                    <a:pt x="26554" y="13425"/>
                  </a:lnTo>
                  <a:lnTo>
                    <a:pt x="26504" y="13161"/>
                  </a:lnTo>
                  <a:lnTo>
                    <a:pt x="26400" y="12718"/>
                  </a:lnTo>
                  <a:close/>
                  <a:moveTo>
                    <a:pt x="26554" y="13425"/>
                  </a:moveTo>
                  <a:lnTo>
                    <a:pt x="26641" y="13889"/>
                  </a:lnTo>
                  <a:lnTo>
                    <a:pt x="26595" y="13616"/>
                  </a:lnTo>
                  <a:lnTo>
                    <a:pt x="26554" y="13425"/>
                  </a:lnTo>
                  <a:close/>
                  <a:moveTo>
                    <a:pt x="12160" y="0"/>
                  </a:moveTo>
                  <a:lnTo>
                    <a:pt x="11522" y="91"/>
                  </a:lnTo>
                  <a:lnTo>
                    <a:pt x="10884" y="182"/>
                  </a:lnTo>
                  <a:lnTo>
                    <a:pt x="10292" y="273"/>
                  </a:lnTo>
                  <a:lnTo>
                    <a:pt x="9701" y="455"/>
                  </a:lnTo>
                  <a:lnTo>
                    <a:pt x="9109" y="638"/>
                  </a:lnTo>
                  <a:lnTo>
                    <a:pt x="8517" y="865"/>
                  </a:lnTo>
                  <a:lnTo>
                    <a:pt x="7970" y="1139"/>
                  </a:lnTo>
                  <a:lnTo>
                    <a:pt x="7424" y="1412"/>
                  </a:lnTo>
                  <a:lnTo>
                    <a:pt x="6877" y="1731"/>
                  </a:lnTo>
                  <a:lnTo>
                    <a:pt x="6376" y="2095"/>
                  </a:lnTo>
                  <a:lnTo>
                    <a:pt x="5875" y="2459"/>
                  </a:lnTo>
                  <a:lnTo>
                    <a:pt x="5374" y="2869"/>
                  </a:lnTo>
                  <a:lnTo>
                    <a:pt x="4919" y="3279"/>
                  </a:lnTo>
                  <a:lnTo>
                    <a:pt x="4464" y="3734"/>
                  </a:lnTo>
                  <a:lnTo>
                    <a:pt x="4054" y="4190"/>
                  </a:lnTo>
                  <a:lnTo>
                    <a:pt x="3644" y="4691"/>
                  </a:lnTo>
                  <a:lnTo>
                    <a:pt x="3234" y="5237"/>
                  </a:lnTo>
                  <a:lnTo>
                    <a:pt x="2870" y="5783"/>
                  </a:lnTo>
                  <a:lnTo>
                    <a:pt x="2506" y="6330"/>
                  </a:lnTo>
                  <a:lnTo>
                    <a:pt x="2187" y="6922"/>
                  </a:lnTo>
                  <a:lnTo>
                    <a:pt x="1868" y="7514"/>
                  </a:lnTo>
                  <a:lnTo>
                    <a:pt x="1595" y="8151"/>
                  </a:lnTo>
                  <a:lnTo>
                    <a:pt x="1322" y="8789"/>
                  </a:lnTo>
                  <a:lnTo>
                    <a:pt x="866" y="10110"/>
                  </a:lnTo>
                  <a:lnTo>
                    <a:pt x="502" y="11476"/>
                  </a:lnTo>
                  <a:lnTo>
                    <a:pt x="365" y="12204"/>
                  </a:lnTo>
                  <a:lnTo>
                    <a:pt x="229" y="12933"/>
                  </a:lnTo>
                  <a:lnTo>
                    <a:pt x="138" y="13661"/>
                  </a:lnTo>
                  <a:lnTo>
                    <a:pt x="46" y="14390"/>
                  </a:lnTo>
                  <a:lnTo>
                    <a:pt x="1" y="15164"/>
                  </a:lnTo>
                  <a:lnTo>
                    <a:pt x="1" y="15938"/>
                  </a:lnTo>
                  <a:lnTo>
                    <a:pt x="23" y="16507"/>
                  </a:lnTo>
                  <a:lnTo>
                    <a:pt x="365" y="15437"/>
                  </a:lnTo>
                  <a:lnTo>
                    <a:pt x="638" y="14345"/>
                  </a:lnTo>
                  <a:lnTo>
                    <a:pt x="1185" y="11977"/>
                  </a:lnTo>
                  <a:lnTo>
                    <a:pt x="1458" y="10838"/>
                  </a:lnTo>
                  <a:lnTo>
                    <a:pt x="1686" y="10246"/>
                  </a:lnTo>
                  <a:lnTo>
                    <a:pt x="1914" y="9700"/>
                  </a:lnTo>
                  <a:lnTo>
                    <a:pt x="2323" y="8880"/>
                  </a:lnTo>
                  <a:lnTo>
                    <a:pt x="2870" y="8106"/>
                  </a:lnTo>
                  <a:lnTo>
                    <a:pt x="3416" y="7377"/>
                  </a:lnTo>
                  <a:lnTo>
                    <a:pt x="4008" y="6694"/>
                  </a:lnTo>
                  <a:lnTo>
                    <a:pt x="4782" y="5829"/>
                  </a:lnTo>
                  <a:lnTo>
                    <a:pt x="5602" y="5009"/>
                  </a:lnTo>
                  <a:lnTo>
                    <a:pt x="6467" y="4235"/>
                  </a:lnTo>
                  <a:lnTo>
                    <a:pt x="7378" y="3507"/>
                  </a:lnTo>
                  <a:lnTo>
                    <a:pt x="8289" y="2869"/>
                  </a:lnTo>
                  <a:lnTo>
                    <a:pt x="9291" y="2323"/>
                  </a:lnTo>
                  <a:lnTo>
                    <a:pt x="9792" y="2049"/>
                  </a:lnTo>
                  <a:lnTo>
                    <a:pt x="10338" y="1822"/>
                  </a:lnTo>
                  <a:lnTo>
                    <a:pt x="10839" y="1639"/>
                  </a:lnTo>
                  <a:lnTo>
                    <a:pt x="11431" y="1503"/>
                  </a:lnTo>
                  <a:lnTo>
                    <a:pt x="12114" y="1321"/>
                  </a:lnTo>
                  <a:lnTo>
                    <a:pt x="12843" y="1230"/>
                  </a:lnTo>
                  <a:lnTo>
                    <a:pt x="13617" y="1139"/>
                  </a:lnTo>
                  <a:lnTo>
                    <a:pt x="14345" y="1139"/>
                  </a:lnTo>
                  <a:lnTo>
                    <a:pt x="15438" y="1184"/>
                  </a:lnTo>
                  <a:lnTo>
                    <a:pt x="16486" y="1275"/>
                  </a:lnTo>
                  <a:lnTo>
                    <a:pt x="17579" y="1412"/>
                  </a:lnTo>
                  <a:lnTo>
                    <a:pt x="18626" y="1639"/>
                  </a:lnTo>
                  <a:lnTo>
                    <a:pt x="19207" y="1981"/>
                  </a:lnTo>
                  <a:lnTo>
                    <a:pt x="19207" y="1981"/>
                  </a:lnTo>
                  <a:lnTo>
                    <a:pt x="18763" y="1685"/>
                  </a:lnTo>
                  <a:lnTo>
                    <a:pt x="18216" y="1412"/>
                  </a:lnTo>
                  <a:lnTo>
                    <a:pt x="17624" y="1093"/>
                  </a:lnTo>
                  <a:lnTo>
                    <a:pt x="17078" y="865"/>
                  </a:lnTo>
                  <a:lnTo>
                    <a:pt x="16486" y="638"/>
                  </a:lnTo>
                  <a:lnTo>
                    <a:pt x="15894" y="455"/>
                  </a:lnTo>
                  <a:lnTo>
                    <a:pt x="15256" y="273"/>
                  </a:lnTo>
                  <a:lnTo>
                    <a:pt x="14664" y="137"/>
                  </a:lnTo>
                  <a:lnTo>
                    <a:pt x="14027" y="46"/>
                  </a:lnTo>
                  <a:lnTo>
                    <a:pt x="13435" y="0"/>
                  </a:lnTo>
                  <a:close/>
                  <a:moveTo>
                    <a:pt x="26868" y="15301"/>
                  </a:moveTo>
                  <a:lnTo>
                    <a:pt x="26959" y="16576"/>
                  </a:lnTo>
                  <a:lnTo>
                    <a:pt x="27004" y="17783"/>
                  </a:lnTo>
                  <a:lnTo>
                    <a:pt x="27005" y="17760"/>
                  </a:lnTo>
                  <a:lnTo>
                    <a:pt x="26959" y="16530"/>
                  </a:lnTo>
                  <a:lnTo>
                    <a:pt x="26868" y="15301"/>
                  </a:lnTo>
                  <a:close/>
                  <a:moveTo>
                    <a:pt x="23" y="16507"/>
                  </a:moveTo>
                  <a:lnTo>
                    <a:pt x="1" y="16576"/>
                  </a:lnTo>
                  <a:lnTo>
                    <a:pt x="46" y="17487"/>
                  </a:lnTo>
                  <a:lnTo>
                    <a:pt x="138" y="18397"/>
                  </a:lnTo>
                  <a:lnTo>
                    <a:pt x="46" y="17122"/>
                  </a:lnTo>
                  <a:lnTo>
                    <a:pt x="23" y="16507"/>
                  </a:lnTo>
                  <a:close/>
                  <a:moveTo>
                    <a:pt x="27004" y="17783"/>
                  </a:moveTo>
                  <a:lnTo>
                    <a:pt x="26959" y="18989"/>
                  </a:lnTo>
                  <a:lnTo>
                    <a:pt x="26902" y="19737"/>
                  </a:lnTo>
                  <a:lnTo>
                    <a:pt x="26902" y="19737"/>
                  </a:lnTo>
                  <a:lnTo>
                    <a:pt x="26959" y="19263"/>
                  </a:lnTo>
                  <a:lnTo>
                    <a:pt x="27005" y="17805"/>
                  </a:lnTo>
                  <a:lnTo>
                    <a:pt x="27004" y="17783"/>
                  </a:lnTo>
                  <a:close/>
                  <a:moveTo>
                    <a:pt x="26902" y="19737"/>
                  </a:moveTo>
                  <a:lnTo>
                    <a:pt x="26777" y="20765"/>
                  </a:lnTo>
                  <a:lnTo>
                    <a:pt x="26868" y="20173"/>
                  </a:lnTo>
                  <a:lnTo>
                    <a:pt x="26902" y="19737"/>
                  </a:lnTo>
                  <a:close/>
                  <a:moveTo>
                    <a:pt x="26777" y="20765"/>
                  </a:moveTo>
                  <a:lnTo>
                    <a:pt x="26777" y="20765"/>
                  </a:lnTo>
                  <a:lnTo>
                    <a:pt x="26777" y="20765"/>
                  </a:lnTo>
                  <a:lnTo>
                    <a:pt x="26777" y="20765"/>
                  </a:lnTo>
                  <a:close/>
                  <a:moveTo>
                    <a:pt x="183" y="18716"/>
                  </a:moveTo>
                  <a:lnTo>
                    <a:pt x="320" y="19672"/>
                  </a:lnTo>
                  <a:lnTo>
                    <a:pt x="502" y="20538"/>
                  </a:lnTo>
                  <a:lnTo>
                    <a:pt x="638" y="21084"/>
                  </a:lnTo>
                  <a:lnTo>
                    <a:pt x="456" y="20310"/>
                  </a:lnTo>
                  <a:lnTo>
                    <a:pt x="320" y="19536"/>
                  </a:lnTo>
                  <a:lnTo>
                    <a:pt x="183" y="18716"/>
                  </a:lnTo>
                  <a:close/>
                  <a:moveTo>
                    <a:pt x="26777" y="20765"/>
                  </a:moveTo>
                  <a:lnTo>
                    <a:pt x="26659" y="21499"/>
                  </a:lnTo>
                  <a:lnTo>
                    <a:pt x="26686" y="21357"/>
                  </a:lnTo>
                  <a:lnTo>
                    <a:pt x="26777" y="20765"/>
                  </a:lnTo>
                  <a:close/>
                  <a:moveTo>
                    <a:pt x="26659" y="21499"/>
                  </a:moveTo>
                  <a:lnTo>
                    <a:pt x="26474" y="22460"/>
                  </a:lnTo>
                  <a:lnTo>
                    <a:pt x="26550" y="22177"/>
                  </a:lnTo>
                  <a:lnTo>
                    <a:pt x="26659" y="21499"/>
                  </a:lnTo>
                  <a:close/>
                  <a:moveTo>
                    <a:pt x="638" y="21084"/>
                  </a:moveTo>
                  <a:lnTo>
                    <a:pt x="730" y="21448"/>
                  </a:lnTo>
                  <a:lnTo>
                    <a:pt x="1003" y="22314"/>
                  </a:lnTo>
                  <a:lnTo>
                    <a:pt x="1094" y="22587"/>
                  </a:lnTo>
                  <a:lnTo>
                    <a:pt x="866" y="21858"/>
                  </a:lnTo>
                  <a:lnTo>
                    <a:pt x="638" y="21084"/>
                  </a:lnTo>
                  <a:close/>
                  <a:moveTo>
                    <a:pt x="26474" y="22460"/>
                  </a:moveTo>
                  <a:lnTo>
                    <a:pt x="26388" y="22784"/>
                  </a:lnTo>
                  <a:lnTo>
                    <a:pt x="26458" y="22541"/>
                  </a:lnTo>
                  <a:lnTo>
                    <a:pt x="26474" y="22460"/>
                  </a:lnTo>
                  <a:close/>
                  <a:moveTo>
                    <a:pt x="26388" y="22784"/>
                  </a:moveTo>
                  <a:lnTo>
                    <a:pt x="26140" y="23634"/>
                  </a:lnTo>
                  <a:lnTo>
                    <a:pt x="25958" y="24181"/>
                  </a:lnTo>
                  <a:lnTo>
                    <a:pt x="25958" y="24181"/>
                  </a:lnTo>
                  <a:lnTo>
                    <a:pt x="26185" y="23543"/>
                  </a:lnTo>
                  <a:lnTo>
                    <a:pt x="26388" y="22784"/>
                  </a:lnTo>
                  <a:close/>
                  <a:moveTo>
                    <a:pt x="25958" y="24181"/>
                  </a:moveTo>
                  <a:lnTo>
                    <a:pt x="25730" y="24818"/>
                  </a:lnTo>
                  <a:lnTo>
                    <a:pt x="25320" y="25775"/>
                  </a:lnTo>
                  <a:lnTo>
                    <a:pt x="25775" y="24727"/>
                  </a:lnTo>
                  <a:lnTo>
                    <a:pt x="25958" y="24181"/>
                  </a:lnTo>
                  <a:close/>
                  <a:moveTo>
                    <a:pt x="1094" y="22587"/>
                  </a:moveTo>
                  <a:lnTo>
                    <a:pt x="1322" y="23315"/>
                  </a:lnTo>
                  <a:lnTo>
                    <a:pt x="1595" y="23999"/>
                  </a:lnTo>
                  <a:lnTo>
                    <a:pt x="1914" y="24682"/>
                  </a:lnTo>
                  <a:lnTo>
                    <a:pt x="2232" y="25365"/>
                  </a:lnTo>
                  <a:lnTo>
                    <a:pt x="2487" y="25811"/>
                  </a:lnTo>
                  <a:lnTo>
                    <a:pt x="2323" y="25501"/>
                  </a:lnTo>
                  <a:lnTo>
                    <a:pt x="1959" y="24773"/>
                  </a:lnTo>
                  <a:lnTo>
                    <a:pt x="1595" y="23953"/>
                  </a:lnTo>
                  <a:lnTo>
                    <a:pt x="1276" y="23133"/>
                  </a:lnTo>
                  <a:lnTo>
                    <a:pt x="1094" y="22587"/>
                  </a:lnTo>
                  <a:close/>
                  <a:moveTo>
                    <a:pt x="25320" y="25775"/>
                  </a:moveTo>
                  <a:lnTo>
                    <a:pt x="24971" y="26473"/>
                  </a:lnTo>
                  <a:lnTo>
                    <a:pt x="24971" y="26473"/>
                  </a:lnTo>
                  <a:lnTo>
                    <a:pt x="25183" y="26093"/>
                  </a:lnTo>
                  <a:lnTo>
                    <a:pt x="25320" y="25775"/>
                  </a:lnTo>
                  <a:close/>
                  <a:moveTo>
                    <a:pt x="2487" y="25811"/>
                  </a:moveTo>
                  <a:lnTo>
                    <a:pt x="2733" y="26275"/>
                  </a:lnTo>
                  <a:lnTo>
                    <a:pt x="2870" y="26480"/>
                  </a:lnTo>
                  <a:lnTo>
                    <a:pt x="2597" y="26002"/>
                  </a:lnTo>
                  <a:lnTo>
                    <a:pt x="2487" y="25811"/>
                  </a:lnTo>
                  <a:close/>
                  <a:moveTo>
                    <a:pt x="24971" y="26473"/>
                  </a:moveTo>
                  <a:lnTo>
                    <a:pt x="24546" y="27232"/>
                  </a:lnTo>
                  <a:lnTo>
                    <a:pt x="24081" y="28006"/>
                  </a:lnTo>
                  <a:lnTo>
                    <a:pt x="24273" y="27733"/>
                  </a:lnTo>
                  <a:lnTo>
                    <a:pt x="24819" y="26776"/>
                  </a:lnTo>
                  <a:lnTo>
                    <a:pt x="24971" y="26473"/>
                  </a:lnTo>
                  <a:close/>
                  <a:moveTo>
                    <a:pt x="2870" y="26480"/>
                  </a:moveTo>
                  <a:lnTo>
                    <a:pt x="2961" y="26640"/>
                  </a:lnTo>
                  <a:lnTo>
                    <a:pt x="3325" y="27232"/>
                  </a:lnTo>
                  <a:lnTo>
                    <a:pt x="3735" y="27824"/>
                  </a:lnTo>
                  <a:lnTo>
                    <a:pt x="3887" y="28006"/>
                  </a:lnTo>
                  <a:lnTo>
                    <a:pt x="3644" y="27642"/>
                  </a:lnTo>
                  <a:lnTo>
                    <a:pt x="3189" y="26958"/>
                  </a:lnTo>
                  <a:lnTo>
                    <a:pt x="2870" y="26480"/>
                  </a:lnTo>
                  <a:close/>
                  <a:moveTo>
                    <a:pt x="24081" y="28006"/>
                  </a:moveTo>
                  <a:lnTo>
                    <a:pt x="24081" y="28006"/>
                  </a:lnTo>
                  <a:lnTo>
                    <a:pt x="24081" y="28006"/>
                  </a:lnTo>
                  <a:close/>
                  <a:moveTo>
                    <a:pt x="3887" y="28006"/>
                  </a:moveTo>
                  <a:lnTo>
                    <a:pt x="4099" y="28325"/>
                  </a:lnTo>
                  <a:lnTo>
                    <a:pt x="4646" y="28917"/>
                  </a:lnTo>
                  <a:lnTo>
                    <a:pt x="4190" y="28370"/>
                  </a:lnTo>
                  <a:lnTo>
                    <a:pt x="3887" y="28006"/>
                  </a:lnTo>
                  <a:close/>
                  <a:moveTo>
                    <a:pt x="4646" y="28917"/>
                  </a:moveTo>
                  <a:lnTo>
                    <a:pt x="5101" y="29418"/>
                  </a:lnTo>
                  <a:lnTo>
                    <a:pt x="5557" y="29918"/>
                  </a:lnTo>
                  <a:lnTo>
                    <a:pt x="5644" y="29998"/>
                  </a:lnTo>
                  <a:lnTo>
                    <a:pt x="5192" y="29509"/>
                  </a:lnTo>
                  <a:lnTo>
                    <a:pt x="4646" y="28917"/>
                  </a:lnTo>
                  <a:close/>
                  <a:moveTo>
                    <a:pt x="5644" y="29998"/>
                  </a:moveTo>
                  <a:lnTo>
                    <a:pt x="5739" y="30101"/>
                  </a:lnTo>
                  <a:lnTo>
                    <a:pt x="6002" y="30323"/>
                  </a:lnTo>
                  <a:lnTo>
                    <a:pt x="6002" y="30323"/>
                  </a:lnTo>
                  <a:lnTo>
                    <a:pt x="5644" y="29998"/>
                  </a:lnTo>
                  <a:close/>
                  <a:moveTo>
                    <a:pt x="24081" y="28006"/>
                  </a:moveTo>
                  <a:lnTo>
                    <a:pt x="23635" y="28643"/>
                  </a:lnTo>
                  <a:lnTo>
                    <a:pt x="22861" y="29600"/>
                  </a:lnTo>
                  <a:lnTo>
                    <a:pt x="22041" y="30465"/>
                  </a:lnTo>
                  <a:lnTo>
                    <a:pt x="22223" y="30283"/>
                  </a:lnTo>
                  <a:lnTo>
                    <a:pt x="22679" y="29827"/>
                  </a:lnTo>
                  <a:lnTo>
                    <a:pt x="23089" y="29372"/>
                  </a:lnTo>
                  <a:lnTo>
                    <a:pt x="23453" y="28871"/>
                  </a:lnTo>
                  <a:lnTo>
                    <a:pt x="23863" y="28370"/>
                  </a:lnTo>
                  <a:lnTo>
                    <a:pt x="24081" y="28006"/>
                  </a:lnTo>
                  <a:close/>
                  <a:moveTo>
                    <a:pt x="6002" y="30323"/>
                  </a:moveTo>
                  <a:lnTo>
                    <a:pt x="6057" y="30374"/>
                  </a:lnTo>
                  <a:lnTo>
                    <a:pt x="6558" y="30829"/>
                  </a:lnTo>
                  <a:lnTo>
                    <a:pt x="7105" y="31239"/>
                  </a:lnTo>
                  <a:lnTo>
                    <a:pt x="6331" y="30602"/>
                  </a:lnTo>
                  <a:lnTo>
                    <a:pt x="6002" y="30323"/>
                  </a:lnTo>
                  <a:close/>
                  <a:moveTo>
                    <a:pt x="22041" y="30465"/>
                  </a:moveTo>
                  <a:lnTo>
                    <a:pt x="21586" y="30875"/>
                  </a:lnTo>
                  <a:lnTo>
                    <a:pt x="21131" y="31239"/>
                  </a:lnTo>
                  <a:lnTo>
                    <a:pt x="20700" y="31583"/>
                  </a:lnTo>
                  <a:lnTo>
                    <a:pt x="20700" y="31583"/>
                  </a:lnTo>
                  <a:lnTo>
                    <a:pt x="20812" y="31512"/>
                  </a:lnTo>
                  <a:lnTo>
                    <a:pt x="21313" y="31102"/>
                  </a:lnTo>
                  <a:lnTo>
                    <a:pt x="21768" y="30738"/>
                  </a:lnTo>
                  <a:lnTo>
                    <a:pt x="22041" y="30465"/>
                  </a:lnTo>
                  <a:close/>
                  <a:moveTo>
                    <a:pt x="7651" y="31603"/>
                  </a:moveTo>
                  <a:lnTo>
                    <a:pt x="8198" y="31968"/>
                  </a:lnTo>
                  <a:lnTo>
                    <a:pt x="8471" y="32127"/>
                  </a:lnTo>
                  <a:lnTo>
                    <a:pt x="8471" y="32127"/>
                  </a:lnTo>
                  <a:lnTo>
                    <a:pt x="7925" y="31786"/>
                  </a:lnTo>
                  <a:lnTo>
                    <a:pt x="7651" y="31603"/>
                  </a:lnTo>
                  <a:close/>
                  <a:moveTo>
                    <a:pt x="8471" y="32127"/>
                  </a:moveTo>
                  <a:lnTo>
                    <a:pt x="8653" y="32241"/>
                  </a:lnTo>
                  <a:lnTo>
                    <a:pt x="8720" y="32273"/>
                  </a:lnTo>
                  <a:lnTo>
                    <a:pt x="8471" y="32127"/>
                  </a:lnTo>
                  <a:close/>
                  <a:moveTo>
                    <a:pt x="20700" y="31583"/>
                  </a:moveTo>
                  <a:lnTo>
                    <a:pt x="20311" y="31831"/>
                  </a:lnTo>
                  <a:lnTo>
                    <a:pt x="19810" y="32150"/>
                  </a:lnTo>
                  <a:lnTo>
                    <a:pt x="19373" y="32405"/>
                  </a:lnTo>
                  <a:lnTo>
                    <a:pt x="19373" y="32405"/>
                  </a:lnTo>
                  <a:lnTo>
                    <a:pt x="19673" y="32241"/>
                  </a:lnTo>
                  <a:lnTo>
                    <a:pt x="20174" y="31922"/>
                  </a:lnTo>
                  <a:lnTo>
                    <a:pt x="20675" y="31603"/>
                  </a:lnTo>
                  <a:lnTo>
                    <a:pt x="20700" y="31583"/>
                  </a:lnTo>
                  <a:close/>
                  <a:moveTo>
                    <a:pt x="8720" y="32273"/>
                  </a:moveTo>
                  <a:lnTo>
                    <a:pt x="8744" y="32286"/>
                  </a:lnTo>
                  <a:lnTo>
                    <a:pt x="9040" y="32423"/>
                  </a:lnTo>
                  <a:lnTo>
                    <a:pt x="9040" y="32423"/>
                  </a:lnTo>
                  <a:lnTo>
                    <a:pt x="8720" y="32273"/>
                  </a:lnTo>
                  <a:close/>
                  <a:moveTo>
                    <a:pt x="9040" y="32423"/>
                  </a:moveTo>
                  <a:lnTo>
                    <a:pt x="9427" y="32605"/>
                  </a:lnTo>
                  <a:lnTo>
                    <a:pt x="9498" y="32634"/>
                  </a:lnTo>
                  <a:lnTo>
                    <a:pt x="9336" y="32560"/>
                  </a:lnTo>
                  <a:lnTo>
                    <a:pt x="9040" y="32423"/>
                  </a:lnTo>
                  <a:close/>
                  <a:moveTo>
                    <a:pt x="19373" y="32405"/>
                  </a:moveTo>
                  <a:lnTo>
                    <a:pt x="19172" y="32514"/>
                  </a:lnTo>
                  <a:lnTo>
                    <a:pt x="18842" y="32679"/>
                  </a:lnTo>
                  <a:lnTo>
                    <a:pt x="19263" y="32469"/>
                  </a:lnTo>
                  <a:lnTo>
                    <a:pt x="19373" y="32405"/>
                  </a:lnTo>
                  <a:close/>
                  <a:moveTo>
                    <a:pt x="18717" y="32742"/>
                  </a:moveTo>
                  <a:lnTo>
                    <a:pt x="18171" y="32969"/>
                  </a:lnTo>
                  <a:lnTo>
                    <a:pt x="17579" y="33152"/>
                  </a:lnTo>
                  <a:lnTo>
                    <a:pt x="17169" y="33288"/>
                  </a:lnTo>
                  <a:lnTo>
                    <a:pt x="17169" y="33288"/>
                  </a:lnTo>
                  <a:lnTo>
                    <a:pt x="17533" y="33197"/>
                  </a:lnTo>
                  <a:lnTo>
                    <a:pt x="18079" y="33015"/>
                  </a:lnTo>
                  <a:lnTo>
                    <a:pt x="18626" y="32787"/>
                  </a:lnTo>
                  <a:lnTo>
                    <a:pt x="18717" y="32742"/>
                  </a:lnTo>
                  <a:close/>
                  <a:moveTo>
                    <a:pt x="17169" y="33288"/>
                  </a:moveTo>
                  <a:lnTo>
                    <a:pt x="16987" y="33334"/>
                  </a:lnTo>
                  <a:lnTo>
                    <a:pt x="16395" y="33470"/>
                  </a:lnTo>
                  <a:lnTo>
                    <a:pt x="17032" y="33334"/>
                  </a:lnTo>
                  <a:lnTo>
                    <a:pt x="17169" y="33288"/>
                  </a:lnTo>
                  <a:close/>
                  <a:moveTo>
                    <a:pt x="9498" y="32634"/>
                  </a:moveTo>
                  <a:lnTo>
                    <a:pt x="9928" y="32833"/>
                  </a:lnTo>
                  <a:lnTo>
                    <a:pt x="10520" y="33061"/>
                  </a:lnTo>
                  <a:lnTo>
                    <a:pt x="11112" y="33243"/>
                  </a:lnTo>
                  <a:lnTo>
                    <a:pt x="11704" y="33425"/>
                  </a:lnTo>
                  <a:lnTo>
                    <a:pt x="12342" y="33561"/>
                  </a:lnTo>
                  <a:lnTo>
                    <a:pt x="12934" y="33653"/>
                  </a:lnTo>
                  <a:lnTo>
                    <a:pt x="13252" y="33675"/>
                  </a:lnTo>
                  <a:lnTo>
                    <a:pt x="12569" y="33561"/>
                  </a:lnTo>
                  <a:lnTo>
                    <a:pt x="11750" y="33425"/>
                  </a:lnTo>
                  <a:lnTo>
                    <a:pt x="10976" y="33197"/>
                  </a:lnTo>
                  <a:lnTo>
                    <a:pt x="10201" y="32924"/>
                  </a:lnTo>
                  <a:lnTo>
                    <a:pt x="9498" y="32634"/>
                  </a:lnTo>
                  <a:close/>
                  <a:moveTo>
                    <a:pt x="13252" y="33675"/>
                  </a:moveTo>
                  <a:lnTo>
                    <a:pt x="13252" y="33675"/>
                  </a:lnTo>
                  <a:lnTo>
                    <a:pt x="13252" y="33675"/>
                  </a:lnTo>
                  <a:lnTo>
                    <a:pt x="13252" y="33675"/>
                  </a:lnTo>
                  <a:close/>
                  <a:moveTo>
                    <a:pt x="13252" y="33675"/>
                  </a:moveTo>
                  <a:lnTo>
                    <a:pt x="13389" y="33698"/>
                  </a:lnTo>
                  <a:lnTo>
                    <a:pt x="13571" y="33698"/>
                  </a:lnTo>
                  <a:lnTo>
                    <a:pt x="13252" y="33675"/>
                  </a:lnTo>
                  <a:close/>
                </a:path>
              </a:pathLst>
            </a:custGeom>
            <a:solidFill>
              <a:srgbClr val="D4E8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8"/>
            <p:cNvSpPr/>
            <p:nvPr/>
          </p:nvSpPr>
          <p:spPr>
            <a:xfrm>
              <a:off x="2702850" y="1379775"/>
              <a:ext cx="1150" cy="1150"/>
            </a:xfrm>
            <a:custGeom>
              <a:avLst/>
              <a:gdLst/>
              <a:ahLst/>
              <a:cxnLst/>
              <a:rect l="l" t="t" r="r" b="b"/>
              <a:pathLst>
                <a:path w="46" h="46" fill="none" extrusionOk="0">
                  <a:moveTo>
                    <a:pt x="46" y="0"/>
                  </a:moveTo>
                  <a:lnTo>
                    <a:pt x="46" y="0"/>
                  </a:lnTo>
                  <a:lnTo>
                    <a:pt x="0" y="46"/>
                  </a:lnTo>
                  <a:lnTo>
                    <a:pt x="0" y="46"/>
                  </a:lnTo>
                  <a:lnTo>
                    <a:pt x="46" y="0"/>
                  </a:lnTo>
                  <a:lnTo>
                    <a:pt x="4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8"/>
            <p:cNvSpPr/>
            <p:nvPr/>
          </p:nvSpPr>
          <p:spPr>
            <a:xfrm>
              <a:off x="2415950" y="12522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8"/>
            <p:cNvSpPr/>
            <p:nvPr/>
          </p:nvSpPr>
          <p:spPr>
            <a:xfrm>
              <a:off x="2414825" y="1252275"/>
              <a:ext cx="1150" cy="25"/>
            </a:xfrm>
            <a:custGeom>
              <a:avLst/>
              <a:gdLst/>
              <a:ahLst/>
              <a:cxnLst/>
              <a:rect l="l" t="t" r="r" b="b"/>
              <a:pathLst>
                <a:path w="46" h="1" fill="none" extrusionOk="0">
                  <a:moveTo>
                    <a:pt x="0" y="0"/>
                  </a:moveTo>
                  <a:lnTo>
                    <a:pt x="0" y="0"/>
                  </a:lnTo>
                  <a:lnTo>
                    <a:pt x="46" y="0"/>
                  </a:lnTo>
                  <a:lnTo>
                    <a:pt x="46"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8"/>
            <p:cNvSpPr/>
            <p:nvPr/>
          </p:nvSpPr>
          <p:spPr>
            <a:xfrm>
              <a:off x="2716500" y="12363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8"/>
            <p:cNvSpPr/>
            <p:nvPr/>
          </p:nvSpPr>
          <p:spPr>
            <a:xfrm>
              <a:off x="2715375" y="1236325"/>
              <a:ext cx="1150" cy="25"/>
            </a:xfrm>
            <a:custGeom>
              <a:avLst/>
              <a:gdLst/>
              <a:ahLst/>
              <a:cxnLst/>
              <a:rect l="l" t="t" r="r" b="b"/>
              <a:pathLst>
                <a:path w="46" h="1" fill="none" extrusionOk="0">
                  <a:moveTo>
                    <a:pt x="0" y="1"/>
                  </a:moveTo>
                  <a:lnTo>
                    <a:pt x="0" y="1"/>
                  </a:lnTo>
                  <a:lnTo>
                    <a:pt x="46" y="1"/>
                  </a:lnTo>
                  <a:lnTo>
                    <a:pt x="46"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8"/>
            <p:cNvSpPr/>
            <p:nvPr/>
          </p:nvSpPr>
          <p:spPr>
            <a:xfrm>
              <a:off x="2211050" y="1205600"/>
              <a:ext cx="381400" cy="374575"/>
            </a:xfrm>
            <a:custGeom>
              <a:avLst/>
              <a:gdLst/>
              <a:ahLst/>
              <a:cxnLst/>
              <a:rect l="l" t="t" r="r" b="b"/>
              <a:pathLst>
                <a:path w="15256" h="14983" fill="none" extrusionOk="0">
                  <a:moveTo>
                    <a:pt x="0" y="0"/>
                  </a:moveTo>
                  <a:lnTo>
                    <a:pt x="0" y="0"/>
                  </a:lnTo>
                  <a:lnTo>
                    <a:pt x="137" y="820"/>
                  </a:lnTo>
                  <a:lnTo>
                    <a:pt x="273" y="1594"/>
                  </a:lnTo>
                  <a:lnTo>
                    <a:pt x="455" y="2368"/>
                  </a:lnTo>
                  <a:lnTo>
                    <a:pt x="683" y="3142"/>
                  </a:lnTo>
                  <a:lnTo>
                    <a:pt x="911" y="3871"/>
                  </a:lnTo>
                  <a:lnTo>
                    <a:pt x="1139" y="4599"/>
                  </a:lnTo>
                  <a:lnTo>
                    <a:pt x="1412" y="5283"/>
                  </a:lnTo>
                  <a:lnTo>
                    <a:pt x="1731" y="5966"/>
                  </a:lnTo>
                  <a:lnTo>
                    <a:pt x="2049" y="6649"/>
                  </a:lnTo>
                  <a:lnTo>
                    <a:pt x="2414" y="7286"/>
                  </a:lnTo>
                  <a:lnTo>
                    <a:pt x="2778" y="7924"/>
                  </a:lnTo>
                  <a:lnTo>
                    <a:pt x="3142" y="8516"/>
                  </a:lnTo>
                  <a:lnTo>
                    <a:pt x="3552" y="9108"/>
                  </a:lnTo>
                  <a:lnTo>
                    <a:pt x="4007" y="9654"/>
                  </a:lnTo>
                  <a:lnTo>
                    <a:pt x="4463" y="10201"/>
                  </a:lnTo>
                  <a:lnTo>
                    <a:pt x="4918" y="10702"/>
                  </a:lnTo>
                  <a:lnTo>
                    <a:pt x="5374" y="11202"/>
                  </a:lnTo>
                  <a:lnTo>
                    <a:pt x="5874" y="11658"/>
                  </a:lnTo>
                  <a:lnTo>
                    <a:pt x="6375" y="12113"/>
                  </a:lnTo>
                  <a:lnTo>
                    <a:pt x="6922" y="12523"/>
                  </a:lnTo>
                  <a:lnTo>
                    <a:pt x="7468" y="12887"/>
                  </a:lnTo>
                  <a:lnTo>
                    <a:pt x="8015" y="13252"/>
                  </a:lnTo>
                  <a:lnTo>
                    <a:pt x="8561" y="13570"/>
                  </a:lnTo>
                  <a:lnTo>
                    <a:pt x="9153" y="13844"/>
                  </a:lnTo>
                  <a:lnTo>
                    <a:pt x="9745" y="14117"/>
                  </a:lnTo>
                  <a:lnTo>
                    <a:pt x="10337" y="14345"/>
                  </a:lnTo>
                  <a:lnTo>
                    <a:pt x="10929" y="14527"/>
                  </a:lnTo>
                  <a:lnTo>
                    <a:pt x="11521" y="14709"/>
                  </a:lnTo>
                  <a:lnTo>
                    <a:pt x="12159" y="14845"/>
                  </a:lnTo>
                  <a:lnTo>
                    <a:pt x="12751" y="14937"/>
                  </a:lnTo>
                  <a:lnTo>
                    <a:pt x="13388" y="14982"/>
                  </a:lnTo>
                  <a:lnTo>
                    <a:pt x="14026" y="14982"/>
                  </a:lnTo>
                  <a:lnTo>
                    <a:pt x="14026" y="14982"/>
                  </a:lnTo>
                  <a:lnTo>
                    <a:pt x="14618" y="14982"/>
                  </a:lnTo>
                  <a:lnTo>
                    <a:pt x="15255" y="14937"/>
                  </a:lnTo>
                  <a:lnTo>
                    <a:pt x="15255" y="14937"/>
                  </a:lnTo>
                  <a:lnTo>
                    <a:pt x="14618" y="14982"/>
                  </a:lnTo>
                  <a:lnTo>
                    <a:pt x="14026" y="14982"/>
                  </a:lnTo>
                  <a:lnTo>
                    <a:pt x="14026" y="14982"/>
                  </a:lnTo>
                  <a:lnTo>
                    <a:pt x="13206" y="14982"/>
                  </a:lnTo>
                  <a:lnTo>
                    <a:pt x="12386" y="14845"/>
                  </a:lnTo>
                  <a:lnTo>
                    <a:pt x="11567" y="14709"/>
                  </a:lnTo>
                  <a:lnTo>
                    <a:pt x="10793" y="14481"/>
                  </a:lnTo>
                  <a:lnTo>
                    <a:pt x="10018" y="14208"/>
                  </a:lnTo>
                  <a:lnTo>
                    <a:pt x="9244" y="13889"/>
                  </a:lnTo>
                  <a:lnTo>
                    <a:pt x="8470" y="13525"/>
                  </a:lnTo>
                  <a:lnTo>
                    <a:pt x="7742" y="13070"/>
                  </a:lnTo>
                  <a:lnTo>
                    <a:pt x="7742" y="13070"/>
                  </a:lnTo>
                  <a:lnTo>
                    <a:pt x="7742" y="13070"/>
                  </a:lnTo>
                  <a:lnTo>
                    <a:pt x="6922" y="12523"/>
                  </a:lnTo>
                  <a:lnTo>
                    <a:pt x="6148" y="11886"/>
                  </a:lnTo>
                  <a:lnTo>
                    <a:pt x="6148" y="11886"/>
                  </a:lnTo>
                  <a:lnTo>
                    <a:pt x="6057" y="11248"/>
                  </a:lnTo>
                  <a:lnTo>
                    <a:pt x="6057" y="10656"/>
                  </a:lnTo>
                  <a:lnTo>
                    <a:pt x="6057" y="10656"/>
                  </a:lnTo>
                  <a:lnTo>
                    <a:pt x="6057" y="11248"/>
                  </a:lnTo>
                  <a:lnTo>
                    <a:pt x="6148" y="11886"/>
                  </a:lnTo>
                  <a:lnTo>
                    <a:pt x="6148" y="11886"/>
                  </a:lnTo>
                  <a:lnTo>
                    <a:pt x="5556" y="11385"/>
                  </a:lnTo>
                  <a:lnTo>
                    <a:pt x="5009" y="10793"/>
                  </a:lnTo>
                  <a:lnTo>
                    <a:pt x="4463" y="10201"/>
                  </a:lnTo>
                  <a:lnTo>
                    <a:pt x="3916" y="9609"/>
                  </a:lnTo>
                  <a:lnTo>
                    <a:pt x="3461" y="8926"/>
                  </a:lnTo>
                  <a:lnTo>
                    <a:pt x="3006" y="8242"/>
                  </a:lnTo>
                  <a:lnTo>
                    <a:pt x="2550" y="7559"/>
                  </a:lnTo>
                  <a:lnTo>
                    <a:pt x="2140" y="6785"/>
                  </a:lnTo>
                  <a:lnTo>
                    <a:pt x="1776" y="6057"/>
                  </a:lnTo>
                  <a:lnTo>
                    <a:pt x="1412" y="5237"/>
                  </a:lnTo>
                  <a:lnTo>
                    <a:pt x="1093" y="4417"/>
                  </a:lnTo>
                  <a:lnTo>
                    <a:pt x="820" y="3598"/>
                  </a:lnTo>
                  <a:lnTo>
                    <a:pt x="547" y="2732"/>
                  </a:lnTo>
                  <a:lnTo>
                    <a:pt x="319" y="1822"/>
                  </a:lnTo>
                  <a:lnTo>
                    <a:pt x="137" y="95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8"/>
            <p:cNvSpPr/>
            <p:nvPr/>
          </p:nvSpPr>
          <p:spPr>
            <a:xfrm>
              <a:off x="2211050" y="12056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8"/>
            <p:cNvSpPr/>
            <p:nvPr/>
          </p:nvSpPr>
          <p:spPr>
            <a:xfrm>
              <a:off x="2211050" y="1204450"/>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8"/>
            <p:cNvSpPr/>
            <p:nvPr/>
          </p:nvSpPr>
          <p:spPr>
            <a:xfrm>
              <a:off x="2211050" y="1203325"/>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8"/>
            <p:cNvSpPr/>
            <p:nvPr/>
          </p:nvSpPr>
          <p:spPr>
            <a:xfrm>
              <a:off x="2359050" y="12021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8"/>
            <p:cNvSpPr/>
            <p:nvPr/>
          </p:nvSpPr>
          <p:spPr>
            <a:xfrm>
              <a:off x="2211050" y="1202175"/>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8"/>
            <p:cNvSpPr/>
            <p:nvPr/>
          </p:nvSpPr>
          <p:spPr>
            <a:xfrm>
              <a:off x="2353350" y="1202175"/>
              <a:ext cx="5725" cy="25"/>
            </a:xfrm>
            <a:custGeom>
              <a:avLst/>
              <a:gdLst/>
              <a:ahLst/>
              <a:cxnLst/>
              <a:rect l="l" t="t" r="r" b="b"/>
              <a:pathLst>
                <a:path w="229" h="1" fill="none" extrusionOk="0">
                  <a:moveTo>
                    <a:pt x="0" y="1"/>
                  </a:moveTo>
                  <a:lnTo>
                    <a:pt x="0" y="1"/>
                  </a:lnTo>
                  <a:lnTo>
                    <a:pt x="228" y="1"/>
                  </a:lnTo>
                  <a:lnTo>
                    <a:pt x="228"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8"/>
            <p:cNvSpPr/>
            <p:nvPr/>
          </p:nvSpPr>
          <p:spPr>
            <a:xfrm>
              <a:off x="2211050" y="12021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8"/>
            <p:cNvSpPr/>
            <p:nvPr/>
          </p:nvSpPr>
          <p:spPr>
            <a:xfrm>
              <a:off x="2601525" y="1201050"/>
              <a:ext cx="25" cy="0"/>
            </a:xfrm>
            <a:custGeom>
              <a:avLst/>
              <a:gdLst/>
              <a:ahLst/>
              <a:cxnLst/>
              <a:rect l="l" t="t" r="r" b="b"/>
              <a:pathLst>
                <a:path w="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8"/>
            <p:cNvSpPr/>
            <p:nvPr/>
          </p:nvSpPr>
          <p:spPr>
            <a:xfrm>
              <a:off x="2600400" y="1201050"/>
              <a:ext cx="1150" cy="0"/>
            </a:xfrm>
            <a:custGeom>
              <a:avLst/>
              <a:gdLst/>
              <a:ahLst/>
              <a:cxnLst/>
              <a:rect l="l" t="t" r="r" b="b"/>
              <a:pathLst>
                <a:path w="46" fill="none" extrusionOk="0">
                  <a:moveTo>
                    <a:pt x="0" y="0"/>
                  </a:moveTo>
                  <a:lnTo>
                    <a:pt x="0" y="0"/>
                  </a:lnTo>
                  <a:lnTo>
                    <a:pt x="0" y="0"/>
                  </a:lnTo>
                  <a:lnTo>
                    <a:pt x="46" y="0"/>
                  </a:lnTo>
                  <a:lnTo>
                    <a:pt x="46"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8"/>
            <p:cNvSpPr/>
            <p:nvPr/>
          </p:nvSpPr>
          <p:spPr>
            <a:xfrm>
              <a:off x="2211050" y="1201050"/>
              <a:ext cx="25" cy="0"/>
            </a:xfrm>
            <a:custGeom>
              <a:avLst/>
              <a:gdLst/>
              <a:ahLst/>
              <a:cxnLst/>
              <a:rect l="l" t="t" r="r" b="b"/>
              <a:pathLst>
                <a:path w="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8"/>
            <p:cNvSpPr/>
            <p:nvPr/>
          </p:nvSpPr>
          <p:spPr>
            <a:xfrm>
              <a:off x="2211050" y="119990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8"/>
            <p:cNvSpPr/>
            <p:nvPr/>
          </p:nvSpPr>
          <p:spPr>
            <a:xfrm>
              <a:off x="2211050" y="11999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8"/>
            <p:cNvSpPr/>
            <p:nvPr/>
          </p:nvSpPr>
          <p:spPr>
            <a:xfrm>
              <a:off x="2577625" y="1198750"/>
              <a:ext cx="22800" cy="2300"/>
            </a:xfrm>
            <a:custGeom>
              <a:avLst/>
              <a:gdLst/>
              <a:ahLst/>
              <a:cxnLst/>
              <a:rect l="l" t="t" r="r" b="b"/>
              <a:pathLst>
                <a:path w="912" h="92" fill="none" extrusionOk="0">
                  <a:moveTo>
                    <a:pt x="0" y="1"/>
                  </a:moveTo>
                  <a:lnTo>
                    <a:pt x="0" y="1"/>
                  </a:lnTo>
                  <a:lnTo>
                    <a:pt x="410" y="46"/>
                  </a:lnTo>
                  <a:lnTo>
                    <a:pt x="911" y="92"/>
                  </a:lnTo>
                  <a:lnTo>
                    <a:pt x="911" y="92"/>
                  </a:lnTo>
                  <a:lnTo>
                    <a:pt x="41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8"/>
            <p:cNvSpPr/>
            <p:nvPr/>
          </p:nvSpPr>
          <p:spPr>
            <a:xfrm>
              <a:off x="2577625" y="119875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8"/>
            <p:cNvSpPr/>
            <p:nvPr/>
          </p:nvSpPr>
          <p:spPr>
            <a:xfrm>
              <a:off x="2209900" y="1198750"/>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8"/>
            <p:cNvSpPr/>
            <p:nvPr/>
          </p:nvSpPr>
          <p:spPr>
            <a:xfrm>
              <a:off x="2209900" y="11976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8"/>
            <p:cNvSpPr/>
            <p:nvPr/>
          </p:nvSpPr>
          <p:spPr>
            <a:xfrm>
              <a:off x="2209900" y="11976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8"/>
            <p:cNvSpPr/>
            <p:nvPr/>
          </p:nvSpPr>
          <p:spPr>
            <a:xfrm>
              <a:off x="2577625" y="1187375"/>
              <a:ext cx="23925" cy="3450"/>
            </a:xfrm>
            <a:custGeom>
              <a:avLst/>
              <a:gdLst/>
              <a:ahLst/>
              <a:cxnLst/>
              <a:rect l="l" t="t" r="r" b="b"/>
              <a:pathLst>
                <a:path w="957" h="138" fill="none" extrusionOk="0">
                  <a:moveTo>
                    <a:pt x="0" y="1"/>
                  </a:moveTo>
                  <a:lnTo>
                    <a:pt x="0" y="1"/>
                  </a:lnTo>
                  <a:lnTo>
                    <a:pt x="456" y="46"/>
                  </a:lnTo>
                  <a:lnTo>
                    <a:pt x="957" y="137"/>
                  </a:lnTo>
                  <a:lnTo>
                    <a:pt x="957" y="137"/>
                  </a:lnTo>
                  <a:lnTo>
                    <a:pt x="456"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8"/>
            <p:cNvSpPr/>
            <p:nvPr/>
          </p:nvSpPr>
          <p:spPr>
            <a:xfrm>
              <a:off x="2577625" y="11873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8"/>
            <p:cNvSpPr/>
            <p:nvPr/>
          </p:nvSpPr>
          <p:spPr>
            <a:xfrm>
              <a:off x="2804175" y="117372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8"/>
            <p:cNvSpPr/>
            <p:nvPr/>
          </p:nvSpPr>
          <p:spPr>
            <a:xfrm>
              <a:off x="2801900" y="1173725"/>
              <a:ext cx="2300" cy="25"/>
            </a:xfrm>
            <a:custGeom>
              <a:avLst/>
              <a:gdLst/>
              <a:ahLst/>
              <a:cxnLst/>
              <a:rect l="l" t="t" r="r" b="b"/>
              <a:pathLst>
                <a:path w="92" h="1" fill="none" extrusionOk="0">
                  <a:moveTo>
                    <a:pt x="0" y="0"/>
                  </a:moveTo>
                  <a:lnTo>
                    <a:pt x="0" y="0"/>
                  </a:lnTo>
                  <a:lnTo>
                    <a:pt x="91" y="0"/>
                  </a:lnTo>
                  <a:lnTo>
                    <a:pt x="91"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8"/>
            <p:cNvSpPr/>
            <p:nvPr/>
          </p:nvSpPr>
          <p:spPr>
            <a:xfrm>
              <a:off x="2415950" y="1157775"/>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8"/>
            <p:cNvSpPr/>
            <p:nvPr/>
          </p:nvSpPr>
          <p:spPr>
            <a:xfrm>
              <a:off x="2415950" y="11577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8"/>
            <p:cNvSpPr/>
            <p:nvPr/>
          </p:nvSpPr>
          <p:spPr>
            <a:xfrm>
              <a:off x="2716500" y="1142975"/>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8"/>
            <p:cNvSpPr/>
            <p:nvPr/>
          </p:nvSpPr>
          <p:spPr>
            <a:xfrm>
              <a:off x="2716500" y="11429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8"/>
            <p:cNvSpPr/>
            <p:nvPr/>
          </p:nvSpPr>
          <p:spPr>
            <a:xfrm>
              <a:off x="2312350" y="11224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8"/>
            <p:cNvSpPr/>
            <p:nvPr/>
          </p:nvSpPr>
          <p:spPr>
            <a:xfrm>
              <a:off x="2601525" y="1120200"/>
              <a:ext cx="280075" cy="457700"/>
            </a:xfrm>
            <a:custGeom>
              <a:avLst/>
              <a:gdLst/>
              <a:ahLst/>
              <a:cxnLst/>
              <a:rect l="l" t="t" r="r" b="b"/>
              <a:pathLst>
                <a:path w="11203" h="18308" fill="none" extrusionOk="0">
                  <a:moveTo>
                    <a:pt x="11066" y="1"/>
                  </a:moveTo>
                  <a:lnTo>
                    <a:pt x="11066" y="1"/>
                  </a:lnTo>
                  <a:lnTo>
                    <a:pt x="11157" y="1230"/>
                  </a:lnTo>
                  <a:lnTo>
                    <a:pt x="11203" y="2460"/>
                  </a:lnTo>
                  <a:lnTo>
                    <a:pt x="11157" y="3689"/>
                  </a:lnTo>
                  <a:lnTo>
                    <a:pt x="11066" y="4873"/>
                  </a:lnTo>
                  <a:lnTo>
                    <a:pt x="11066" y="4873"/>
                  </a:lnTo>
                  <a:lnTo>
                    <a:pt x="11066" y="4873"/>
                  </a:lnTo>
                  <a:lnTo>
                    <a:pt x="10884" y="6057"/>
                  </a:lnTo>
                  <a:lnTo>
                    <a:pt x="10656" y="7241"/>
                  </a:lnTo>
                  <a:lnTo>
                    <a:pt x="10338" y="8334"/>
                  </a:lnTo>
                  <a:lnTo>
                    <a:pt x="9973" y="9427"/>
                  </a:lnTo>
                  <a:lnTo>
                    <a:pt x="9518" y="10475"/>
                  </a:lnTo>
                  <a:lnTo>
                    <a:pt x="9017" y="11476"/>
                  </a:lnTo>
                  <a:lnTo>
                    <a:pt x="8471" y="12433"/>
                  </a:lnTo>
                  <a:lnTo>
                    <a:pt x="7833" y="13343"/>
                  </a:lnTo>
                  <a:lnTo>
                    <a:pt x="7833" y="13343"/>
                  </a:lnTo>
                  <a:lnTo>
                    <a:pt x="7833" y="13343"/>
                  </a:lnTo>
                  <a:lnTo>
                    <a:pt x="7059" y="14300"/>
                  </a:lnTo>
                  <a:lnTo>
                    <a:pt x="6239" y="15165"/>
                  </a:lnTo>
                  <a:lnTo>
                    <a:pt x="5784" y="15575"/>
                  </a:lnTo>
                  <a:lnTo>
                    <a:pt x="5329" y="15939"/>
                  </a:lnTo>
                  <a:lnTo>
                    <a:pt x="4873" y="16303"/>
                  </a:lnTo>
                  <a:lnTo>
                    <a:pt x="4372" y="16622"/>
                  </a:lnTo>
                  <a:lnTo>
                    <a:pt x="3871" y="16941"/>
                  </a:lnTo>
                  <a:lnTo>
                    <a:pt x="3370" y="17214"/>
                  </a:lnTo>
                  <a:lnTo>
                    <a:pt x="2824" y="17487"/>
                  </a:lnTo>
                  <a:lnTo>
                    <a:pt x="2277" y="17715"/>
                  </a:lnTo>
                  <a:lnTo>
                    <a:pt x="1731" y="17897"/>
                  </a:lnTo>
                  <a:lnTo>
                    <a:pt x="1185" y="18034"/>
                  </a:lnTo>
                  <a:lnTo>
                    <a:pt x="593" y="18170"/>
                  </a:lnTo>
                  <a:lnTo>
                    <a:pt x="1" y="18307"/>
                  </a:lnTo>
                  <a:lnTo>
                    <a:pt x="1" y="18307"/>
                  </a:lnTo>
                  <a:lnTo>
                    <a:pt x="593" y="18170"/>
                  </a:lnTo>
                  <a:lnTo>
                    <a:pt x="1230" y="18034"/>
                  </a:lnTo>
                  <a:lnTo>
                    <a:pt x="1777" y="17852"/>
                  </a:lnTo>
                  <a:lnTo>
                    <a:pt x="2369" y="17669"/>
                  </a:lnTo>
                  <a:lnTo>
                    <a:pt x="2915" y="17442"/>
                  </a:lnTo>
                  <a:lnTo>
                    <a:pt x="3461" y="17169"/>
                  </a:lnTo>
                  <a:lnTo>
                    <a:pt x="4008" y="16850"/>
                  </a:lnTo>
                  <a:lnTo>
                    <a:pt x="4509" y="16531"/>
                  </a:lnTo>
                  <a:lnTo>
                    <a:pt x="5010" y="16212"/>
                  </a:lnTo>
                  <a:lnTo>
                    <a:pt x="5511" y="15802"/>
                  </a:lnTo>
                  <a:lnTo>
                    <a:pt x="5966" y="15438"/>
                  </a:lnTo>
                  <a:lnTo>
                    <a:pt x="6421" y="14983"/>
                  </a:lnTo>
                  <a:lnTo>
                    <a:pt x="6877" y="14527"/>
                  </a:lnTo>
                  <a:lnTo>
                    <a:pt x="7287" y="14072"/>
                  </a:lnTo>
                  <a:lnTo>
                    <a:pt x="7651" y="13571"/>
                  </a:lnTo>
                  <a:lnTo>
                    <a:pt x="8061" y="13070"/>
                  </a:lnTo>
                  <a:lnTo>
                    <a:pt x="8744" y="11932"/>
                  </a:lnTo>
                  <a:lnTo>
                    <a:pt x="9381" y="10793"/>
                  </a:lnTo>
                  <a:lnTo>
                    <a:pt x="9928" y="9518"/>
                  </a:lnTo>
                  <a:lnTo>
                    <a:pt x="10383" y="8243"/>
                  </a:lnTo>
                  <a:lnTo>
                    <a:pt x="10748" y="6877"/>
                  </a:lnTo>
                  <a:lnTo>
                    <a:pt x="10975" y="5465"/>
                  </a:lnTo>
                  <a:lnTo>
                    <a:pt x="11157" y="3963"/>
                  </a:lnTo>
                  <a:lnTo>
                    <a:pt x="11203" y="2505"/>
                  </a:lnTo>
                  <a:lnTo>
                    <a:pt x="11203" y="2505"/>
                  </a:lnTo>
                  <a:lnTo>
                    <a:pt x="11157" y="1276"/>
                  </a:lnTo>
                  <a:lnTo>
                    <a:pt x="1106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8"/>
            <p:cNvSpPr/>
            <p:nvPr/>
          </p:nvSpPr>
          <p:spPr>
            <a:xfrm>
              <a:off x="2878175" y="1119075"/>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8"/>
            <p:cNvSpPr/>
            <p:nvPr/>
          </p:nvSpPr>
          <p:spPr>
            <a:xfrm>
              <a:off x="2878175" y="11190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8"/>
            <p:cNvSpPr/>
            <p:nvPr/>
          </p:nvSpPr>
          <p:spPr>
            <a:xfrm>
              <a:off x="2878175" y="11179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8"/>
            <p:cNvSpPr/>
            <p:nvPr/>
          </p:nvSpPr>
          <p:spPr>
            <a:xfrm>
              <a:off x="2877025" y="1116800"/>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8"/>
            <p:cNvSpPr/>
            <p:nvPr/>
          </p:nvSpPr>
          <p:spPr>
            <a:xfrm>
              <a:off x="2877025" y="111565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8"/>
            <p:cNvSpPr/>
            <p:nvPr/>
          </p:nvSpPr>
          <p:spPr>
            <a:xfrm>
              <a:off x="2877025" y="11145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8"/>
            <p:cNvSpPr/>
            <p:nvPr/>
          </p:nvSpPr>
          <p:spPr>
            <a:xfrm>
              <a:off x="2877025" y="11133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8"/>
            <p:cNvSpPr/>
            <p:nvPr/>
          </p:nvSpPr>
          <p:spPr>
            <a:xfrm>
              <a:off x="2877025" y="1112250"/>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8"/>
            <p:cNvSpPr/>
            <p:nvPr/>
          </p:nvSpPr>
          <p:spPr>
            <a:xfrm>
              <a:off x="2877025" y="111110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8"/>
            <p:cNvSpPr/>
            <p:nvPr/>
          </p:nvSpPr>
          <p:spPr>
            <a:xfrm>
              <a:off x="2877025" y="1109950"/>
              <a:ext cx="25" cy="1175"/>
            </a:xfrm>
            <a:custGeom>
              <a:avLst/>
              <a:gdLst/>
              <a:ahLst/>
              <a:cxnLst/>
              <a:rect l="l" t="t" r="r" b="b"/>
              <a:pathLst>
                <a:path w="1" h="47" fill="none" extrusionOk="0">
                  <a:moveTo>
                    <a:pt x="1" y="1"/>
                  </a:moveTo>
                  <a:lnTo>
                    <a:pt x="1" y="1"/>
                  </a:lnTo>
                  <a:lnTo>
                    <a:pt x="1" y="47"/>
                  </a:lnTo>
                  <a:lnTo>
                    <a:pt x="1" y="47"/>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8"/>
            <p:cNvSpPr/>
            <p:nvPr/>
          </p:nvSpPr>
          <p:spPr>
            <a:xfrm>
              <a:off x="2875900" y="1108825"/>
              <a:ext cx="1150" cy="1150"/>
            </a:xfrm>
            <a:custGeom>
              <a:avLst/>
              <a:gdLst/>
              <a:ahLst/>
              <a:cxnLst/>
              <a:rect l="l" t="t" r="r" b="b"/>
              <a:pathLst>
                <a:path w="46" h="46" fill="none" extrusionOk="0">
                  <a:moveTo>
                    <a:pt x="0" y="0"/>
                  </a:moveTo>
                  <a:lnTo>
                    <a:pt x="0" y="0"/>
                  </a:lnTo>
                  <a:lnTo>
                    <a:pt x="46" y="46"/>
                  </a:lnTo>
                  <a:lnTo>
                    <a:pt x="46"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8"/>
            <p:cNvSpPr/>
            <p:nvPr/>
          </p:nvSpPr>
          <p:spPr>
            <a:xfrm>
              <a:off x="2875900" y="1107675"/>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8"/>
            <p:cNvSpPr/>
            <p:nvPr/>
          </p:nvSpPr>
          <p:spPr>
            <a:xfrm>
              <a:off x="2855400" y="110767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8"/>
            <p:cNvSpPr/>
            <p:nvPr/>
          </p:nvSpPr>
          <p:spPr>
            <a:xfrm>
              <a:off x="2875900" y="110655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8"/>
            <p:cNvSpPr/>
            <p:nvPr/>
          </p:nvSpPr>
          <p:spPr>
            <a:xfrm>
              <a:off x="2875900" y="1105400"/>
              <a:ext cx="25" cy="1175"/>
            </a:xfrm>
            <a:custGeom>
              <a:avLst/>
              <a:gdLst/>
              <a:ahLst/>
              <a:cxnLst/>
              <a:rect l="l" t="t" r="r" b="b"/>
              <a:pathLst>
                <a:path w="1" h="47" fill="none" extrusionOk="0">
                  <a:moveTo>
                    <a:pt x="0" y="1"/>
                  </a:moveTo>
                  <a:lnTo>
                    <a:pt x="0" y="1"/>
                  </a:lnTo>
                  <a:lnTo>
                    <a:pt x="0" y="46"/>
                  </a:lnTo>
                  <a:lnTo>
                    <a:pt x="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8"/>
            <p:cNvSpPr/>
            <p:nvPr/>
          </p:nvSpPr>
          <p:spPr>
            <a:xfrm>
              <a:off x="2347650" y="1100850"/>
              <a:ext cx="6850" cy="1175"/>
            </a:xfrm>
            <a:custGeom>
              <a:avLst/>
              <a:gdLst/>
              <a:ahLst/>
              <a:cxnLst/>
              <a:rect l="l" t="t" r="r" b="b"/>
              <a:pathLst>
                <a:path w="274" h="47" fill="none" extrusionOk="0">
                  <a:moveTo>
                    <a:pt x="1" y="1"/>
                  </a:moveTo>
                  <a:lnTo>
                    <a:pt x="1" y="1"/>
                  </a:lnTo>
                  <a:lnTo>
                    <a:pt x="274" y="46"/>
                  </a:lnTo>
                  <a:lnTo>
                    <a:pt x="274" y="46"/>
                  </a:lnTo>
                  <a:lnTo>
                    <a:pt x="274"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8"/>
            <p:cNvSpPr/>
            <p:nvPr/>
          </p:nvSpPr>
          <p:spPr>
            <a:xfrm>
              <a:off x="2346525" y="1100850"/>
              <a:ext cx="1150" cy="25"/>
            </a:xfrm>
            <a:custGeom>
              <a:avLst/>
              <a:gdLst/>
              <a:ahLst/>
              <a:cxnLst/>
              <a:rect l="l" t="t" r="r" b="b"/>
              <a:pathLst>
                <a:path w="46" h="1" fill="none" extrusionOk="0">
                  <a:moveTo>
                    <a:pt x="46" y="1"/>
                  </a:moveTo>
                  <a:lnTo>
                    <a:pt x="46" y="1"/>
                  </a:lnTo>
                  <a:lnTo>
                    <a:pt x="0" y="1"/>
                  </a:lnTo>
                  <a:lnTo>
                    <a:pt x="0" y="1"/>
                  </a:lnTo>
                  <a:lnTo>
                    <a:pt x="46" y="1"/>
                  </a:lnTo>
                  <a:lnTo>
                    <a:pt x="4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8"/>
            <p:cNvSpPr/>
            <p:nvPr/>
          </p:nvSpPr>
          <p:spPr>
            <a:xfrm>
              <a:off x="2848575" y="1091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8"/>
            <p:cNvSpPr/>
            <p:nvPr/>
          </p:nvSpPr>
          <p:spPr>
            <a:xfrm>
              <a:off x="2806450" y="10735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8"/>
            <p:cNvSpPr/>
            <p:nvPr/>
          </p:nvSpPr>
          <p:spPr>
            <a:xfrm>
              <a:off x="2806450" y="10735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8"/>
            <p:cNvSpPr/>
            <p:nvPr/>
          </p:nvSpPr>
          <p:spPr>
            <a:xfrm>
              <a:off x="2318050" y="1073525"/>
              <a:ext cx="1175" cy="25"/>
            </a:xfrm>
            <a:custGeom>
              <a:avLst/>
              <a:gdLst/>
              <a:ahLst/>
              <a:cxnLst/>
              <a:rect l="l" t="t" r="r" b="b"/>
              <a:pathLst>
                <a:path w="47" h="1" fill="none" extrusionOk="0">
                  <a:moveTo>
                    <a:pt x="46" y="1"/>
                  </a:moveTo>
                  <a:lnTo>
                    <a:pt x="46" y="1"/>
                  </a:lnTo>
                  <a:lnTo>
                    <a:pt x="1" y="1"/>
                  </a:lnTo>
                  <a:lnTo>
                    <a:pt x="1" y="1"/>
                  </a:lnTo>
                  <a:lnTo>
                    <a:pt x="4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8"/>
            <p:cNvSpPr/>
            <p:nvPr/>
          </p:nvSpPr>
          <p:spPr>
            <a:xfrm>
              <a:off x="2814425" y="1072400"/>
              <a:ext cx="34175" cy="19375"/>
            </a:xfrm>
            <a:custGeom>
              <a:avLst/>
              <a:gdLst/>
              <a:ahLst/>
              <a:cxnLst/>
              <a:rect l="l" t="t" r="r" b="b"/>
              <a:pathLst>
                <a:path w="1367" h="775" fill="none" extrusionOk="0">
                  <a:moveTo>
                    <a:pt x="0" y="0"/>
                  </a:moveTo>
                  <a:lnTo>
                    <a:pt x="0" y="0"/>
                  </a:lnTo>
                  <a:lnTo>
                    <a:pt x="182" y="46"/>
                  </a:lnTo>
                  <a:lnTo>
                    <a:pt x="410" y="91"/>
                  </a:lnTo>
                  <a:lnTo>
                    <a:pt x="774" y="228"/>
                  </a:lnTo>
                  <a:lnTo>
                    <a:pt x="1093" y="456"/>
                  </a:lnTo>
                  <a:lnTo>
                    <a:pt x="1366" y="774"/>
                  </a:lnTo>
                  <a:lnTo>
                    <a:pt x="1366" y="774"/>
                  </a:lnTo>
                  <a:lnTo>
                    <a:pt x="1093" y="456"/>
                  </a:lnTo>
                  <a:lnTo>
                    <a:pt x="774" y="228"/>
                  </a:lnTo>
                  <a:lnTo>
                    <a:pt x="410" y="91"/>
                  </a:lnTo>
                  <a:lnTo>
                    <a:pt x="182"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8"/>
            <p:cNvSpPr/>
            <p:nvPr/>
          </p:nvSpPr>
          <p:spPr>
            <a:xfrm>
              <a:off x="2814425" y="10724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8"/>
            <p:cNvSpPr/>
            <p:nvPr/>
          </p:nvSpPr>
          <p:spPr>
            <a:xfrm>
              <a:off x="2530950" y="107125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8"/>
            <p:cNvSpPr/>
            <p:nvPr/>
          </p:nvSpPr>
          <p:spPr>
            <a:xfrm>
              <a:off x="2355625" y="10701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8"/>
            <p:cNvSpPr/>
            <p:nvPr/>
          </p:nvSpPr>
          <p:spPr>
            <a:xfrm>
              <a:off x="2341950" y="1067850"/>
              <a:ext cx="13700" cy="2300"/>
            </a:xfrm>
            <a:custGeom>
              <a:avLst/>
              <a:gdLst/>
              <a:ahLst/>
              <a:cxnLst/>
              <a:rect l="l" t="t" r="r" b="b"/>
              <a:pathLst>
                <a:path w="548" h="92" fill="none" extrusionOk="0">
                  <a:moveTo>
                    <a:pt x="1" y="0"/>
                  </a:moveTo>
                  <a:lnTo>
                    <a:pt x="1" y="0"/>
                  </a:lnTo>
                  <a:lnTo>
                    <a:pt x="274" y="46"/>
                  </a:lnTo>
                  <a:lnTo>
                    <a:pt x="547" y="91"/>
                  </a:lnTo>
                  <a:lnTo>
                    <a:pt x="547" y="91"/>
                  </a:lnTo>
                  <a:lnTo>
                    <a:pt x="274"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8"/>
            <p:cNvSpPr/>
            <p:nvPr/>
          </p:nvSpPr>
          <p:spPr>
            <a:xfrm>
              <a:off x="2341950" y="10678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8"/>
            <p:cNvSpPr/>
            <p:nvPr/>
          </p:nvSpPr>
          <p:spPr>
            <a:xfrm>
              <a:off x="2537775" y="10667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8"/>
            <p:cNvSpPr/>
            <p:nvPr/>
          </p:nvSpPr>
          <p:spPr>
            <a:xfrm>
              <a:off x="2536625" y="1066700"/>
              <a:ext cx="1175" cy="25"/>
            </a:xfrm>
            <a:custGeom>
              <a:avLst/>
              <a:gdLst/>
              <a:ahLst/>
              <a:cxnLst/>
              <a:rect l="l" t="t" r="r" b="b"/>
              <a:pathLst>
                <a:path w="47" h="1" fill="none" extrusionOk="0">
                  <a:moveTo>
                    <a:pt x="1" y="1"/>
                  </a:moveTo>
                  <a:lnTo>
                    <a:pt x="1" y="1"/>
                  </a:lnTo>
                  <a:lnTo>
                    <a:pt x="46" y="1"/>
                  </a:lnTo>
                  <a:lnTo>
                    <a:pt x="46"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8"/>
            <p:cNvSpPr/>
            <p:nvPr/>
          </p:nvSpPr>
          <p:spPr>
            <a:xfrm>
              <a:off x="2536625" y="106670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8"/>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8"/>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8"/>
            <p:cNvSpPr/>
            <p:nvPr/>
          </p:nvSpPr>
          <p:spPr>
            <a:xfrm>
              <a:off x="2788225" y="10507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8"/>
            <p:cNvSpPr/>
            <p:nvPr/>
          </p:nvSpPr>
          <p:spPr>
            <a:xfrm>
              <a:off x="2840600" y="104392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8"/>
            <p:cNvSpPr/>
            <p:nvPr/>
          </p:nvSpPr>
          <p:spPr>
            <a:xfrm>
              <a:off x="2818975" y="1039375"/>
              <a:ext cx="21650" cy="4575"/>
            </a:xfrm>
            <a:custGeom>
              <a:avLst/>
              <a:gdLst/>
              <a:ahLst/>
              <a:cxnLst/>
              <a:rect l="l" t="t" r="r" b="b"/>
              <a:pathLst>
                <a:path w="866" h="183" fill="none" extrusionOk="0">
                  <a:moveTo>
                    <a:pt x="0" y="1"/>
                  </a:moveTo>
                  <a:lnTo>
                    <a:pt x="0" y="1"/>
                  </a:lnTo>
                  <a:lnTo>
                    <a:pt x="410" y="46"/>
                  </a:lnTo>
                  <a:lnTo>
                    <a:pt x="866" y="183"/>
                  </a:lnTo>
                  <a:lnTo>
                    <a:pt x="866" y="183"/>
                  </a:lnTo>
                  <a:lnTo>
                    <a:pt x="410"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8"/>
            <p:cNvSpPr/>
            <p:nvPr/>
          </p:nvSpPr>
          <p:spPr>
            <a:xfrm>
              <a:off x="2818975" y="103937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8"/>
            <p:cNvSpPr/>
            <p:nvPr/>
          </p:nvSpPr>
          <p:spPr>
            <a:xfrm>
              <a:off x="2426200" y="1018875"/>
              <a:ext cx="4575" cy="25"/>
            </a:xfrm>
            <a:custGeom>
              <a:avLst/>
              <a:gdLst/>
              <a:ahLst/>
              <a:cxnLst/>
              <a:rect l="l" t="t" r="r" b="b"/>
              <a:pathLst>
                <a:path w="183" h="1" fill="none" extrusionOk="0">
                  <a:moveTo>
                    <a:pt x="183" y="1"/>
                  </a:moveTo>
                  <a:lnTo>
                    <a:pt x="183" y="1"/>
                  </a:lnTo>
                  <a:lnTo>
                    <a:pt x="1" y="1"/>
                  </a:lnTo>
                  <a:lnTo>
                    <a:pt x="1" y="1"/>
                  </a:lnTo>
                  <a:lnTo>
                    <a:pt x="1" y="1"/>
                  </a:lnTo>
                  <a:lnTo>
                    <a:pt x="18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8"/>
            <p:cNvSpPr/>
            <p:nvPr/>
          </p:nvSpPr>
          <p:spPr>
            <a:xfrm>
              <a:off x="2430750" y="1017750"/>
              <a:ext cx="12550" cy="1150"/>
            </a:xfrm>
            <a:custGeom>
              <a:avLst/>
              <a:gdLst/>
              <a:ahLst/>
              <a:cxnLst/>
              <a:rect l="l" t="t" r="r" b="b"/>
              <a:pathLst>
                <a:path w="502" h="46" fill="none" extrusionOk="0">
                  <a:moveTo>
                    <a:pt x="502" y="0"/>
                  </a:moveTo>
                  <a:lnTo>
                    <a:pt x="502" y="0"/>
                  </a:lnTo>
                  <a:lnTo>
                    <a:pt x="1" y="46"/>
                  </a:lnTo>
                  <a:lnTo>
                    <a:pt x="1" y="46"/>
                  </a:lnTo>
                  <a:lnTo>
                    <a:pt x="50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8"/>
            <p:cNvSpPr/>
            <p:nvPr/>
          </p:nvSpPr>
          <p:spPr>
            <a:xfrm>
              <a:off x="2443275" y="1016600"/>
              <a:ext cx="25" cy="1175"/>
            </a:xfrm>
            <a:custGeom>
              <a:avLst/>
              <a:gdLst/>
              <a:ahLst/>
              <a:cxnLst/>
              <a:rect l="l" t="t" r="r" b="b"/>
              <a:pathLst>
                <a:path w="1" h="47" fill="none" extrusionOk="0">
                  <a:moveTo>
                    <a:pt x="1" y="1"/>
                  </a:moveTo>
                  <a:lnTo>
                    <a:pt x="1" y="1"/>
                  </a:lnTo>
                  <a:lnTo>
                    <a:pt x="1" y="46"/>
                  </a:lnTo>
                  <a:lnTo>
                    <a:pt x="1"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8"/>
            <p:cNvSpPr/>
            <p:nvPr/>
          </p:nvSpPr>
          <p:spPr>
            <a:xfrm>
              <a:off x="2444425" y="10166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8"/>
            <p:cNvSpPr/>
            <p:nvPr/>
          </p:nvSpPr>
          <p:spPr>
            <a:xfrm>
              <a:off x="2412550" y="1014325"/>
              <a:ext cx="13675" cy="4575"/>
            </a:xfrm>
            <a:custGeom>
              <a:avLst/>
              <a:gdLst/>
              <a:ahLst/>
              <a:cxnLst/>
              <a:rect l="l" t="t" r="r" b="b"/>
              <a:pathLst>
                <a:path w="547" h="183" fill="none" extrusionOk="0">
                  <a:moveTo>
                    <a:pt x="0" y="1"/>
                  </a:moveTo>
                  <a:lnTo>
                    <a:pt x="0" y="1"/>
                  </a:lnTo>
                  <a:lnTo>
                    <a:pt x="46" y="92"/>
                  </a:lnTo>
                  <a:lnTo>
                    <a:pt x="182" y="137"/>
                  </a:lnTo>
                  <a:lnTo>
                    <a:pt x="547" y="183"/>
                  </a:lnTo>
                  <a:lnTo>
                    <a:pt x="547" y="183"/>
                  </a:lnTo>
                  <a:lnTo>
                    <a:pt x="182" y="137"/>
                  </a:lnTo>
                  <a:lnTo>
                    <a:pt x="46" y="92"/>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8"/>
            <p:cNvSpPr/>
            <p:nvPr/>
          </p:nvSpPr>
          <p:spPr>
            <a:xfrm>
              <a:off x="2412550" y="1014325"/>
              <a:ext cx="25" cy="25"/>
            </a:xfrm>
            <a:custGeom>
              <a:avLst/>
              <a:gdLst/>
              <a:ahLst/>
              <a:cxnLst/>
              <a:rect l="l" t="t" r="r" b="b"/>
              <a:pathLst>
                <a:path w="1" h="1" fill="none" extrusionOk="0">
                  <a:moveTo>
                    <a:pt x="0" y="1"/>
                  </a:moveTo>
                  <a:lnTo>
                    <a:pt x="0" y="1"/>
                  </a:ln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8"/>
            <p:cNvSpPr/>
            <p:nvPr/>
          </p:nvSpPr>
          <p:spPr>
            <a:xfrm>
              <a:off x="2675525" y="101320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8"/>
            <p:cNvSpPr/>
            <p:nvPr/>
          </p:nvSpPr>
          <p:spPr>
            <a:xfrm>
              <a:off x="2673250" y="10132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8"/>
            <p:cNvSpPr/>
            <p:nvPr/>
          </p:nvSpPr>
          <p:spPr>
            <a:xfrm>
              <a:off x="2412550" y="101320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8"/>
            <p:cNvSpPr/>
            <p:nvPr/>
          </p:nvSpPr>
          <p:spPr>
            <a:xfrm>
              <a:off x="2653900" y="10109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8"/>
            <p:cNvSpPr/>
            <p:nvPr/>
          </p:nvSpPr>
          <p:spPr>
            <a:xfrm>
              <a:off x="2688050" y="1008650"/>
              <a:ext cx="25" cy="1150"/>
            </a:xfrm>
            <a:custGeom>
              <a:avLst/>
              <a:gdLst/>
              <a:ahLst/>
              <a:cxnLst/>
              <a:rect l="l" t="t" r="r" b="b"/>
              <a:pathLst>
                <a:path w="1" h="46" fill="none" extrusionOk="0">
                  <a:moveTo>
                    <a:pt x="0" y="0"/>
                  </a:moveTo>
                  <a:lnTo>
                    <a:pt x="0" y="0"/>
                  </a:lnTo>
                  <a:lnTo>
                    <a:pt x="0" y="46"/>
                  </a:lnTo>
                  <a:lnTo>
                    <a:pt x="0" y="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8"/>
            <p:cNvSpPr/>
            <p:nvPr/>
          </p:nvSpPr>
          <p:spPr>
            <a:xfrm>
              <a:off x="2612900" y="990425"/>
              <a:ext cx="39875" cy="20525"/>
            </a:xfrm>
            <a:custGeom>
              <a:avLst/>
              <a:gdLst/>
              <a:ahLst/>
              <a:cxnLst/>
              <a:rect l="l" t="t" r="r" b="b"/>
              <a:pathLst>
                <a:path w="1595" h="821" fill="none" extrusionOk="0">
                  <a:moveTo>
                    <a:pt x="1" y="1"/>
                  </a:moveTo>
                  <a:lnTo>
                    <a:pt x="1" y="1"/>
                  </a:lnTo>
                  <a:lnTo>
                    <a:pt x="46" y="137"/>
                  </a:lnTo>
                  <a:lnTo>
                    <a:pt x="138" y="228"/>
                  </a:lnTo>
                  <a:lnTo>
                    <a:pt x="274" y="365"/>
                  </a:lnTo>
                  <a:lnTo>
                    <a:pt x="502" y="456"/>
                  </a:lnTo>
                  <a:lnTo>
                    <a:pt x="1003" y="638"/>
                  </a:lnTo>
                  <a:lnTo>
                    <a:pt x="1595" y="820"/>
                  </a:lnTo>
                  <a:lnTo>
                    <a:pt x="1595" y="820"/>
                  </a:lnTo>
                  <a:lnTo>
                    <a:pt x="1003" y="638"/>
                  </a:lnTo>
                  <a:lnTo>
                    <a:pt x="502" y="456"/>
                  </a:lnTo>
                  <a:lnTo>
                    <a:pt x="274" y="365"/>
                  </a:lnTo>
                  <a:lnTo>
                    <a:pt x="138" y="228"/>
                  </a:lnTo>
                  <a:lnTo>
                    <a:pt x="46" y="137"/>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8"/>
            <p:cNvSpPr/>
            <p:nvPr/>
          </p:nvSpPr>
          <p:spPr>
            <a:xfrm>
              <a:off x="2612900" y="990425"/>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8"/>
            <p:cNvSpPr/>
            <p:nvPr/>
          </p:nvSpPr>
          <p:spPr>
            <a:xfrm>
              <a:off x="2467200" y="990425"/>
              <a:ext cx="21650" cy="6850"/>
            </a:xfrm>
            <a:custGeom>
              <a:avLst/>
              <a:gdLst/>
              <a:ahLst/>
              <a:cxnLst/>
              <a:rect l="l" t="t" r="r" b="b"/>
              <a:pathLst>
                <a:path w="866" h="274" fill="none" extrusionOk="0">
                  <a:moveTo>
                    <a:pt x="0" y="1"/>
                  </a:moveTo>
                  <a:lnTo>
                    <a:pt x="0" y="1"/>
                  </a:lnTo>
                  <a:lnTo>
                    <a:pt x="319" y="46"/>
                  </a:lnTo>
                  <a:lnTo>
                    <a:pt x="592" y="92"/>
                  </a:lnTo>
                  <a:lnTo>
                    <a:pt x="774" y="137"/>
                  </a:lnTo>
                  <a:lnTo>
                    <a:pt x="820" y="183"/>
                  </a:lnTo>
                  <a:lnTo>
                    <a:pt x="865" y="274"/>
                  </a:lnTo>
                  <a:lnTo>
                    <a:pt x="865" y="274"/>
                  </a:lnTo>
                  <a:lnTo>
                    <a:pt x="820" y="183"/>
                  </a:lnTo>
                  <a:lnTo>
                    <a:pt x="774" y="137"/>
                  </a:lnTo>
                  <a:lnTo>
                    <a:pt x="592" y="92"/>
                  </a:lnTo>
                  <a:lnTo>
                    <a:pt x="319"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8"/>
            <p:cNvSpPr/>
            <p:nvPr/>
          </p:nvSpPr>
          <p:spPr>
            <a:xfrm>
              <a:off x="2466050" y="990425"/>
              <a:ext cx="1175" cy="25"/>
            </a:xfrm>
            <a:custGeom>
              <a:avLst/>
              <a:gdLst/>
              <a:ahLst/>
              <a:cxnLst/>
              <a:rect l="l" t="t" r="r" b="b"/>
              <a:pathLst>
                <a:path w="47" h="1" fill="none" extrusionOk="0">
                  <a:moveTo>
                    <a:pt x="46" y="1"/>
                  </a:moveTo>
                  <a:lnTo>
                    <a:pt x="46" y="1"/>
                  </a:lnTo>
                  <a:lnTo>
                    <a:pt x="1" y="1"/>
                  </a:lnTo>
                  <a:lnTo>
                    <a:pt x="1" y="1"/>
                  </a:lnTo>
                  <a:lnTo>
                    <a:pt x="46" y="1"/>
                  </a:lnTo>
                  <a:lnTo>
                    <a:pt x="4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8"/>
            <p:cNvSpPr/>
            <p:nvPr/>
          </p:nvSpPr>
          <p:spPr>
            <a:xfrm>
              <a:off x="2634550" y="984725"/>
              <a:ext cx="54650" cy="23950"/>
            </a:xfrm>
            <a:custGeom>
              <a:avLst/>
              <a:gdLst/>
              <a:ahLst/>
              <a:cxnLst/>
              <a:rect l="l" t="t" r="r" b="b"/>
              <a:pathLst>
                <a:path w="2186" h="958" fill="none" extrusionOk="0">
                  <a:moveTo>
                    <a:pt x="0" y="1"/>
                  </a:moveTo>
                  <a:lnTo>
                    <a:pt x="0" y="1"/>
                  </a:lnTo>
                  <a:lnTo>
                    <a:pt x="364" y="46"/>
                  </a:lnTo>
                  <a:lnTo>
                    <a:pt x="729" y="92"/>
                  </a:lnTo>
                  <a:lnTo>
                    <a:pt x="1139" y="137"/>
                  </a:lnTo>
                  <a:lnTo>
                    <a:pt x="1457" y="274"/>
                  </a:lnTo>
                  <a:lnTo>
                    <a:pt x="1776" y="411"/>
                  </a:lnTo>
                  <a:lnTo>
                    <a:pt x="2004" y="547"/>
                  </a:lnTo>
                  <a:lnTo>
                    <a:pt x="2140" y="729"/>
                  </a:lnTo>
                  <a:lnTo>
                    <a:pt x="2186" y="866"/>
                  </a:lnTo>
                  <a:lnTo>
                    <a:pt x="2140" y="957"/>
                  </a:lnTo>
                  <a:lnTo>
                    <a:pt x="2140" y="957"/>
                  </a:lnTo>
                  <a:lnTo>
                    <a:pt x="2186" y="866"/>
                  </a:lnTo>
                  <a:lnTo>
                    <a:pt x="2140" y="729"/>
                  </a:lnTo>
                  <a:lnTo>
                    <a:pt x="2004" y="547"/>
                  </a:lnTo>
                  <a:lnTo>
                    <a:pt x="1776" y="411"/>
                  </a:lnTo>
                  <a:lnTo>
                    <a:pt x="1457" y="274"/>
                  </a:lnTo>
                  <a:lnTo>
                    <a:pt x="1139" y="137"/>
                  </a:lnTo>
                  <a:lnTo>
                    <a:pt x="729" y="92"/>
                  </a:lnTo>
                  <a:lnTo>
                    <a:pt x="364" y="46"/>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8"/>
            <p:cNvSpPr/>
            <p:nvPr/>
          </p:nvSpPr>
          <p:spPr>
            <a:xfrm>
              <a:off x="2633400" y="9847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8"/>
            <p:cNvSpPr/>
            <p:nvPr/>
          </p:nvSpPr>
          <p:spPr>
            <a:xfrm>
              <a:off x="2206475" y="737700"/>
              <a:ext cx="669450" cy="459950"/>
            </a:xfrm>
            <a:custGeom>
              <a:avLst/>
              <a:gdLst/>
              <a:ahLst/>
              <a:cxnLst/>
              <a:rect l="l" t="t" r="r" b="b"/>
              <a:pathLst>
                <a:path w="26778" h="18398" fill="none" extrusionOk="0">
                  <a:moveTo>
                    <a:pt x="12797" y="0"/>
                  </a:moveTo>
                  <a:lnTo>
                    <a:pt x="12797" y="0"/>
                  </a:lnTo>
                  <a:lnTo>
                    <a:pt x="12160" y="0"/>
                  </a:lnTo>
                  <a:lnTo>
                    <a:pt x="11522" y="91"/>
                  </a:lnTo>
                  <a:lnTo>
                    <a:pt x="11522" y="91"/>
                  </a:lnTo>
                  <a:lnTo>
                    <a:pt x="10884" y="182"/>
                  </a:lnTo>
                  <a:lnTo>
                    <a:pt x="10292" y="273"/>
                  </a:lnTo>
                  <a:lnTo>
                    <a:pt x="9701" y="455"/>
                  </a:lnTo>
                  <a:lnTo>
                    <a:pt x="9109" y="638"/>
                  </a:lnTo>
                  <a:lnTo>
                    <a:pt x="8517" y="865"/>
                  </a:lnTo>
                  <a:lnTo>
                    <a:pt x="7970" y="1139"/>
                  </a:lnTo>
                  <a:lnTo>
                    <a:pt x="7424" y="1412"/>
                  </a:lnTo>
                  <a:lnTo>
                    <a:pt x="6877" y="1731"/>
                  </a:lnTo>
                  <a:lnTo>
                    <a:pt x="6376" y="2095"/>
                  </a:lnTo>
                  <a:lnTo>
                    <a:pt x="5875" y="2459"/>
                  </a:lnTo>
                  <a:lnTo>
                    <a:pt x="5374" y="2869"/>
                  </a:lnTo>
                  <a:lnTo>
                    <a:pt x="4919" y="3279"/>
                  </a:lnTo>
                  <a:lnTo>
                    <a:pt x="4464" y="3734"/>
                  </a:lnTo>
                  <a:lnTo>
                    <a:pt x="4054" y="4190"/>
                  </a:lnTo>
                  <a:lnTo>
                    <a:pt x="3644" y="4691"/>
                  </a:lnTo>
                  <a:lnTo>
                    <a:pt x="3234" y="5237"/>
                  </a:lnTo>
                  <a:lnTo>
                    <a:pt x="2870" y="5783"/>
                  </a:lnTo>
                  <a:lnTo>
                    <a:pt x="2506" y="6330"/>
                  </a:lnTo>
                  <a:lnTo>
                    <a:pt x="2187" y="6922"/>
                  </a:lnTo>
                  <a:lnTo>
                    <a:pt x="1868" y="7514"/>
                  </a:lnTo>
                  <a:lnTo>
                    <a:pt x="1595" y="8151"/>
                  </a:lnTo>
                  <a:lnTo>
                    <a:pt x="1322" y="8789"/>
                  </a:lnTo>
                  <a:lnTo>
                    <a:pt x="866" y="10110"/>
                  </a:lnTo>
                  <a:lnTo>
                    <a:pt x="502" y="11476"/>
                  </a:lnTo>
                  <a:lnTo>
                    <a:pt x="365" y="12204"/>
                  </a:lnTo>
                  <a:lnTo>
                    <a:pt x="229" y="12933"/>
                  </a:lnTo>
                  <a:lnTo>
                    <a:pt x="138" y="13661"/>
                  </a:lnTo>
                  <a:lnTo>
                    <a:pt x="46" y="14390"/>
                  </a:lnTo>
                  <a:lnTo>
                    <a:pt x="1" y="15164"/>
                  </a:lnTo>
                  <a:lnTo>
                    <a:pt x="1" y="15938"/>
                  </a:lnTo>
                  <a:lnTo>
                    <a:pt x="1" y="15938"/>
                  </a:lnTo>
                  <a:lnTo>
                    <a:pt x="46" y="17122"/>
                  </a:lnTo>
                  <a:lnTo>
                    <a:pt x="138" y="18397"/>
                  </a:lnTo>
                  <a:lnTo>
                    <a:pt x="138" y="18397"/>
                  </a:lnTo>
                  <a:lnTo>
                    <a:pt x="46" y="17487"/>
                  </a:lnTo>
                  <a:lnTo>
                    <a:pt x="1" y="16576"/>
                  </a:lnTo>
                  <a:lnTo>
                    <a:pt x="1" y="16576"/>
                  </a:lnTo>
                  <a:lnTo>
                    <a:pt x="365" y="15437"/>
                  </a:lnTo>
                  <a:lnTo>
                    <a:pt x="638" y="14345"/>
                  </a:lnTo>
                  <a:lnTo>
                    <a:pt x="638" y="14345"/>
                  </a:lnTo>
                  <a:lnTo>
                    <a:pt x="1185" y="11977"/>
                  </a:lnTo>
                  <a:lnTo>
                    <a:pt x="1458" y="10838"/>
                  </a:lnTo>
                  <a:lnTo>
                    <a:pt x="1686" y="10246"/>
                  </a:lnTo>
                  <a:lnTo>
                    <a:pt x="1914" y="9700"/>
                  </a:lnTo>
                  <a:lnTo>
                    <a:pt x="1914" y="9700"/>
                  </a:lnTo>
                  <a:lnTo>
                    <a:pt x="2323" y="8880"/>
                  </a:lnTo>
                  <a:lnTo>
                    <a:pt x="2870" y="8106"/>
                  </a:lnTo>
                  <a:lnTo>
                    <a:pt x="3416" y="7377"/>
                  </a:lnTo>
                  <a:lnTo>
                    <a:pt x="4008" y="6694"/>
                  </a:lnTo>
                  <a:lnTo>
                    <a:pt x="4008" y="6694"/>
                  </a:lnTo>
                  <a:lnTo>
                    <a:pt x="4782" y="5829"/>
                  </a:lnTo>
                  <a:lnTo>
                    <a:pt x="5602" y="5009"/>
                  </a:lnTo>
                  <a:lnTo>
                    <a:pt x="6467" y="4235"/>
                  </a:lnTo>
                  <a:lnTo>
                    <a:pt x="7378" y="3507"/>
                  </a:lnTo>
                  <a:lnTo>
                    <a:pt x="8289" y="2869"/>
                  </a:lnTo>
                  <a:lnTo>
                    <a:pt x="9291" y="2323"/>
                  </a:lnTo>
                  <a:lnTo>
                    <a:pt x="9792" y="2049"/>
                  </a:lnTo>
                  <a:lnTo>
                    <a:pt x="10338" y="1822"/>
                  </a:lnTo>
                  <a:lnTo>
                    <a:pt x="10839" y="1639"/>
                  </a:lnTo>
                  <a:lnTo>
                    <a:pt x="11431" y="1503"/>
                  </a:lnTo>
                  <a:lnTo>
                    <a:pt x="11431" y="1503"/>
                  </a:lnTo>
                  <a:lnTo>
                    <a:pt x="12114" y="1321"/>
                  </a:lnTo>
                  <a:lnTo>
                    <a:pt x="12843" y="1230"/>
                  </a:lnTo>
                  <a:lnTo>
                    <a:pt x="13617" y="1139"/>
                  </a:lnTo>
                  <a:lnTo>
                    <a:pt x="14345" y="1139"/>
                  </a:lnTo>
                  <a:lnTo>
                    <a:pt x="14345" y="1139"/>
                  </a:lnTo>
                  <a:lnTo>
                    <a:pt x="15438" y="1184"/>
                  </a:lnTo>
                  <a:lnTo>
                    <a:pt x="16486" y="1275"/>
                  </a:lnTo>
                  <a:lnTo>
                    <a:pt x="16486" y="1275"/>
                  </a:lnTo>
                  <a:lnTo>
                    <a:pt x="17579" y="1412"/>
                  </a:lnTo>
                  <a:lnTo>
                    <a:pt x="18626" y="1639"/>
                  </a:lnTo>
                  <a:lnTo>
                    <a:pt x="18626" y="1639"/>
                  </a:lnTo>
                  <a:lnTo>
                    <a:pt x="19400" y="2095"/>
                  </a:lnTo>
                  <a:lnTo>
                    <a:pt x="20129" y="2641"/>
                  </a:lnTo>
                  <a:lnTo>
                    <a:pt x="20857" y="3233"/>
                  </a:lnTo>
                  <a:lnTo>
                    <a:pt x="21540" y="3871"/>
                  </a:lnTo>
                  <a:lnTo>
                    <a:pt x="22178" y="4554"/>
                  </a:lnTo>
                  <a:lnTo>
                    <a:pt x="22815" y="5283"/>
                  </a:lnTo>
                  <a:lnTo>
                    <a:pt x="23362" y="6057"/>
                  </a:lnTo>
                  <a:lnTo>
                    <a:pt x="23954" y="6876"/>
                  </a:lnTo>
                  <a:lnTo>
                    <a:pt x="24455" y="7742"/>
                  </a:lnTo>
                  <a:lnTo>
                    <a:pt x="24910" y="8607"/>
                  </a:lnTo>
                  <a:lnTo>
                    <a:pt x="25320" y="9563"/>
                  </a:lnTo>
                  <a:lnTo>
                    <a:pt x="25730" y="10519"/>
                  </a:lnTo>
                  <a:lnTo>
                    <a:pt x="26049" y="11521"/>
                  </a:lnTo>
                  <a:lnTo>
                    <a:pt x="26367" y="12569"/>
                  </a:lnTo>
                  <a:lnTo>
                    <a:pt x="26595" y="13616"/>
                  </a:lnTo>
                  <a:lnTo>
                    <a:pt x="26777" y="14709"/>
                  </a:lnTo>
                  <a:lnTo>
                    <a:pt x="26777" y="14709"/>
                  </a:lnTo>
                  <a:lnTo>
                    <a:pt x="26641" y="13889"/>
                  </a:lnTo>
                  <a:lnTo>
                    <a:pt x="26504" y="13161"/>
                  </a:lnTo>
                  <a:lnTo>
                    <a:pt x="26322" y="12386"/>
                  </a:lnTo>
                  <a:lnTo>
                    <a:pt x="26094" y="11658"/>
                  </a:lnTo>
                  <a:lnTo>
                    <a:pt x="25866" y="10929"/>
                  </a:lnTo>
                  <a:lnTo>
                    <a:pt x="25593" y="10201"/>
                  </a:lnTo>
                  <a:lnTo>
                    <a:pt x="25320" y="9518"/>
                  </a:lnTo>
                  <a:lnTo>
                    <a:pt x="25001" y="8834"/>
                  </a:lnTo>
                  <a:lnTo>
                    <a:pt x="24682" y="8197"/>
                  </a:lnTo>
                  <a:lnTo>
                    <a:pt x="24364" y="7559"/>
                  </a:lnTo>
                  <a:lnTo>
                    <a:pt x="23954" y="6922"/>
                  </a:lnTo>
                  <a:lnTo>
                    <a:pt x="23590" y="6330"/>
                  </a:lnTo>
                  <a:lnTo>
                    <a:pt x="23180" y="5783"/>
                  </a:lnTo>
                  <a:lnTo>
                    <a:pt x="22770" y="5191"/>
                  </a:lnTo>
                  <a:lnTo>
                    <a:pt x="22314" y="4691"/>
                  </a:lnTo>
                  <a:lnTo>
                    <a:pt x="21859" y="4190"/>
                  </a:lnTo>
                  <a:lnTo>
                    <a:pt x="21358" y="3689"/>
                  </a:lnTo>
                  <a:lnTo>
                    <a:pt x="20857" y="3233"/>
                  </a:lnTo>
                  <a:lnTo>
                    <a:pt x="20356" y="2823"/>
                  </a:lnTo>
                  <a:lnTo>
                    <a:pt x="19855" y="2414"/>
                  </a:lnTo>
                  <a:lnTo>
                    <a:pt x="19309" y="2049"/>
                  </a:lnTo>
                  <a:lnTo>
                    <a:pt x="18763" y="1685"/>
                  </a:lnTo>
                  <a:lnTo>
                    <a:pt x="18216" y="1412"/>
                  </a:lnTo>
                  <a:lnTo>
                    <a:pt x="17624" y="1093"/>
                  </a:lnTo>
                  <a:lnTo>
                    <a:pt x="17078" y="865"/>
                  </a:lnTo>
                  <a:lnTo>
                    <a:pt x="16486" y="638"/>
                  </a:lnTo>
                  <a:lnTo>
                    <a:pt x="15894" y="455"/>
                  </a:lnTo>
                  <a:lnTo>
                    <a:pt x="15256" y="273"/>
                  </a:lnTo>
                  <a:lnTo>
                    <a:pt x="14664" y="137"/>
                  </a:lnTo>
                  <a:lnTo>
                    <a:pt x="14027" y="46"/>
                  </a:lnTo>
                  <a:lnTo>
                    <a:pt x="13435" y="0"/>
                  </a:lnTo>
                  <a:lnTo>
                    <a:pt x="1279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8"/>
            <p:cNvSpPr/>
            <p:nvPr/>
          </p:nvSpPr>
          <p:spPr>
            <a:xfrm>
              <a:off x="2206475" y="766150"/>
              <a:ext cx="675125" cy="736600"/>
            </a:xfrm>
            <a:custGeom>
              <a:avLst/>
              <a:gdLst/>
              <a:ahLst/>
              <a:cxnLst/>
              <a:rect l="l" t="t" r="r" b="b"/>
              <a:pathLst>
                <a:path w="27005" h="29464" extrusionOk="0">
                  <a:moveTo>
                    <a:pt x="13617" y="1"/>
                  </a:moveTo>
                  <a:lnTo>
                    <a:pt x="12843" y="92"/>
                  </a:lnTo>
                  <a:lnTo>
                    <a:pt x="12114" y="183"/>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3416" y="6239"/>
                  </a:lnTo>
                  <a:lnTo>
                    <a:pt x="2870" y="6968"/>
                  </a:lnTo>
                  <a:lnTo>
                    <a:pt x="2323" y="7742"/>
                  </a:lnTo>
                  <a:lnTo>
                    <a:pt x="1914" y="8562"/>
                  </a:lnTo>
                  <a:lnTo>
                    <a:pt x="1686" y="9108"/>
                  </a:lnTo>
                  <a:lnTo>
                    <a:pt x="1458" y="9700"/>
                  </a:lnTo>
                  <a:lnTo>
                    <a:pt x="1185" y="10839"/>
                  </a:lnTo>
                  <a:lnTo>
                    <a:pt x="638" y="13207"/>
                  </a:lnTo>
                  <a:lnTo>
                    <a:pt x="365" y="14299"/>
                  </a:lnTo>
                  <a:lnTo>
                    <a:pt x="1" y="15438"/>
                  </a:lnTo>
                  <a:lnTo>
                    <a:pt x="46" y="16349"/>
                  </a:lnTo>
                  <a:lnTo>
                    <a:pt x="138" y="17259"/>
                  </a:lnTo>
                  <a:lnTo>
                    <a:pt x="138" y="17305"/>
                  </a:lnTo>
                  <a:lnTo>
                    <a:pt x="183" y="17305"/>
                  </a:lnTo>
                  <a:lnTo>
                    <a:pt x="183" y="17350"/>
                  </a:lnTo>
                  <a:lnTo>
                    <a:pt x="183" y="17396"/>
                  </a:lnTo>
                  <a:lnTo>
                    <a:pt x="183" y="17442"/>
                  </a:lnTo>
                  <a:lnTo>
                    <a:pt x="183" y="17487"/>
                  </a:lnTo>
                  <a:lnTo>
                    <a:pt x="183" y="17533"/>
                  </a:lnTo>
                  <a:lnTo>
                    <a:pt x="183" y="17578"/>
                  </a:lnTo>
                  <a:lnTo>
                    <a:pt x="320" y="18534"/>
                  </a:lnTo>
                  <a:lnTo>
                    <a:pt x="502" y="19400"/>
                  </a:lnTo>
                  <a:lnTo>
                    <a:pt x="730" y="20310"/>
                  </a:lnTo>
                  <a:lnTo>
                    <a:pt x="1003" y="21176"/>
                  </a:lnTo>
                  <a:lnTo>
                    <a:pt x="1276" y="21995"/>
                  </a:lnTo>
                  <a:lnTo>
                    <a:pt x="1595" y="22815"/>
                  </a:lnTo>
                  <a:lnTo>
                    <a:pt x="1959" y="23635"/>
                  </a:lnTo>
                  <a:lnTo>
                    <a:pt x="2323" y="24363"/>
                  </a:lnTo>
                  <a:lnTo>
                    <a:pt x="2733" y="25137"/>
                  </a:lnTo>
                  <a:lnTo>
                    <a:pt x="3189" y="25820"/>
                  </a:lnTo>
                  <a:lnTo>
                    <a:pt x="3644" y="26504"/>
                  </a:lnTo>
                  <a:lnTo>
                    <a:pt x="4099" y="27187"/>
                  </a:lnTo>
                  <a:lnTo>
                    <a:pt x="4646" y="27779"/>
                  </a:lnTo>
                  <a:lnTo>
                    <a:pt x="5192" y="28371"/>
                  </a:lnTo>
                  <a:lnTo>
                    <a:pt x="5739" y="28963"/>
                  </a:lnTo>
                  <a:lnTo>
                    <a:pt x="6331" y="29464"/>
                  </a:lnTo>
                  <a:lnTo>
                    <a:pt x="6331" y="29464"/>
                  </a:lnTo>
                  <a:lnTo>
                    <a:pt x="6240" y="28826"/>
                  </a:lnTo>
                  <a:lnTo>
                    <a:pt x="6240" y="28234"/>
                  </a:lnTo>
                  <a:lnTo>
                    <a:pt x="6285" y="27369"/>
                  </a:lnTo>
                  <a:lnTo>
                    <a:pt x="6376" y="26504"/>
                  </a:lnTo>
                  <a:lnTo>
                    <a:pt x="6558" y="25638"/>
                  </a:lnTo>
                  <a:lnTo>
                    <a:pt x="6832" y="24819"/>
                  </a:lnTo>
                  <a:lnTo>
                    <a:pt x="7241" y="23862"/>
                  </a:lnTo>
                  <a:lnTo>
                    <a:pt x="6968" y="23544"/>
                  </a:lnTo>
                  <a:lnTo>
                    <a:pt x="6741" y="23225"/>
                  </a:lnTo>
                  <a:lnTo>
                    <a:pt x="6513" y="22815"/>
                  </a:lnTo>
                  <a:lnTo>
                    <a:pt x="6376" y="22451"/>
                  </a:lnTo>
                  <a:lnTo>
                    <a:pt x="6240" y="21904"/>
                  </a:lnTo>
                  <a:lnTo>
                    <a:pt x="6149" y="21358"/>
                  </a:lnTo>
                  <a:lnTo>
                    <a:pt x="5966" y="20128"/>
                  </a:lnTo>
                  <a:lnTo>
                    <a:pt x="5875" y="18808"/>
                  </a:lnTo>
                  <a:lnTo>
                    <a:pt x="5830" y="17442"/>
                  </a:lnTo>
                  <a:lnTo>
                    <a:pt x="5465" y="17305"/>
                  </a:lnTo>
                  <a:lnTo>
                    <a:pt x="5192" y="17123"/>
                  </a:lnTo>
                  <a:lnTo>
                    <a:pt x="4873" y="16850"/>
                  </a:lnTo>
                  <a:lnTo>
                    <a:pt x="4646" y="16531"/>
                  </a:lnTo>
                  <a:lnTo>
                    <a:pt x="4418" y="16121"/>
                  </a:lnTo>
                  <a:lnTo>
                    <a:pt x="4236" y="15711"/>
                  </a:lnTo>
                  <a:lnTo>
                    <a:pt x="4099" y="15301"/>
                  </a:lnTo>
                  <a:lnTo>
                    <a:pt x="4008" y="14846"/>
                  </a:lnTo>
                  <a:lnTo>
                    <a:pt x="3917" y="14345"/>
                  </a:lnTo>
                  <a:lnTo>
                    <a:pt x="3872" y="13844"/>
                  </a:lnTo>
                  <a:lnTo>
                    <a:pt x="3917" y="13343"/>
                  </a:lnTo>
                  <a:lnTo>
                    <a:pt x="4054" y="12888"/>
                  </a:lnTo>
                  <a:lnTo>
                    <a:pt x="4099" y="12706"/>
                  </a:lnTo>
                  <a:lnTo>
                    <a:pt x="4236" y="12523"/>
                  </a:lnTo>
                  <a:lnTo>
                    <a:pt x="4327" y="12432"/>
                  </a:lnTo>
                  <a:lnTo>
                    <a:pt x="4464" y="12296"/>
                  </a:lnTo>
                  <a:lnTo>
                    <a:pt x="4509" y="12296"/>
                  </a:lnTo>
                  <a:lnTo>
                    <a:pt x="4737" y="12205"/>
                  </a:lnTo>
                  <a:lnTo>
                    <a:pt x="4965" y="12114"/>
                  </a:lnTo>
                  <a:lnTo>
                    <a:pt x="5420" y="12068"/>
                  </a:lnTo>
                  <a:lnTo>
                    <a:pt x="5693" y="12114"/>
                  </a:lnTo>
                  <a:lnTo>
                    <a:pt x="5966" y="12159"/>
                  </a:lnTo>
                  <a:lnTo>
                    <a:pt x="6012" y="12159"/>
                  </a:lnTo>
                  <a:lnTo>
                    <a:pt x="6012" y="11658"/>
                  </a:lnTo>
                  <a:lnTo>
                    <a:pt x="5830" y="11704"/>
                  </a:lnTo>
                  <a:lnTo>
                    <a:pt x="5648" y="11704"/>
                  </a:lnTo>
                  <a:lnTo>
                    <a:pt x="5557" y="11567"/>
                  </a:lnTo>
                  <a:lnTo>
                    <a:pt x="5557" y="11522"/>
                  </a:lnTo>
                  <a:lnTo>
                    <a:pt x="5602" y="11385"/>
                  </a:lnTo>
                  <a:lnTo>
                    <a:pt x="5693" y="11294"/>
                  </a:lnTo>
                  <a:lnTo>
                    <a:pt x="6057" y="11203"/>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3089" y="10520"/>
                  </a:lnTo>
                  <a:lnTo>
                    <a:pt x="23453" y="10474"/>
                  </a:lnTo>
                  <a:lnTo>
                    <a:pt x="23544" y="10520"/>
                  </a:lnTo>
                  <a:lnTo>
                    <a:pt x="23635" y="10565"/>
                  </a:lnTo>
                  <a:lnTo>
                    <a:pt x="23681" y="10611"/>
                  </a:lnTo>
                  <a:lnTo>
                    <a:pt x="23681" y="10702"/>
                  </a:lnTo>
                  <a:lnTo>
                    <a:pt x="23681" y="10793"/>
                  </a:lnTo>
                  <a:lnTo>
                    <a:pt x="23635" y="10839"/>
                  </a:lnTo>
                  <a:lnTo>
                    <a:pt x="23544" y="10884"/>
                  </a:lnTo>
                  <a:lnTo>
                    <a:pt x="23498" y="10930"/>
                  </a:lnTo>
                  <a:lnTo>
                    <a:pt x="23180" y="10930"/>
                  </a:lnTo>
                  <a:lnTo>
                    <a:pt x="23271" y="11385"/>
                  </a:lnTo>
                  <a:lnTo>
                    <a:pt x="23498" y="11203"/>
                  </a:lnTo>
                  <a:lnTo>
                    <a:pt x="23772" y="11066"/>
                  </a:lnTo>
                  <a:lnTo>
                    <a:pt x="24136" y="10975"/>
                  </a:lnTo>
                  <a:lnTo>
                    <a:pt x="24500" y="10930"/>
                  </a:lnTo>
                  <a:lnTo>
                    <a:pt x="24910" y="10975"/>
                  </a:lnTo>
                  <a:lnTo>
                    <a:pt x="25366" y="11112"/>
                  </a:lnTo>
                  <a:lnTo>
                    <a:pt x="25366" y="11157"/>
                  </a:lnTo>
                  <a:lnTo>
                    <a:pt x="25548" y="11248"/>
                  </a:lnTo>
                  <a:lnTo>
                    <a:pt x="25684" y="11385"/>
                  </a:lnTo>
                  <a:lnTo>
                    <a:pt x="25775" y="11522"/>
                  </a:lnTo>
                  <a:lnTo>
                    <a:pt x="25866" y="11749"/>
                  </a:lnTo>
                  <a:lnTo>
                    <a:pt x="26003" y="12250"/>
                  </a:lnTo>
                  <a:lnTo>
                    <a:pt x="26049" y="12797"/>
                  </a:lnTo>
                  <a:lnTo>
                    <a:pt x="26003" y="13207"/>
                  </a:lnTo>
                  <a:lnTo>
                    <a:pt x="25958" y="13662"/>
                  </a:lnTo>
                  <a:lnTo>
                    <a:pt x="25866" y="14163"/>
                  </a:lnTo>
                  <a:lnTo>
                    <a:pt x="25684" y="14664"/>
                  </a:lnTo>
                  <a:lnTo>
                    <a:pt x="25502" y="15074"/>
                  </a:lnTo>
                  <a:lnTo>
                    <a:pt x="25274" y="15483"/>
                  </a:lnTo>
                  <a:lnTo>
                    <a:pt x="25001" y="15848"/>
                  </a:lnTo>
                  <a:lnTo>
                    <a:pt x="24637" y="16075"/>
                  </a:lnTo>
                  <a:lnTo>
                    <a:pt x="24500" y="16212"/>
                  </a:lnTo>
                  <a:lnTo>
                    <a:pt x="24318" y="16258"/>
                  </a:lnTo>
                  <a:lnTo>
                    <a:pt x="24090" y="16303"/>
                  </a:lnTo>
                  <a:lnTo>
                    <a:pt x="23772" y="16303"/>
                  </a:lnTo>
                  <a:lnTo>
                    <a:pt x="23772" y="16667"/>
                  </a:lnTo>
                  <a:lnTo>
                    <a:pt x="23772" y="17806"/>
                  </a:lnTo>
                  <a:lnTo>
                    <a:pt x="24364" y="18170"/>
                  </a:lnTo>
                  <a:lnTo>
                    <a:pt x="24956" y="18443"/>
                  </a:lnTo>
                  <a:lnTo>
                    <a:pt x="25593" y="18671"/>
                  </a:lnTo>
                  <a:lnTo>
                    <a:pt x="26231" y="18853"/>
                  </a:lnTo>
                  <a:lnTo>
                    <a:pt x="26868" y="19035"/>
                  </a:lnTo>
                  <a:lnTo>
                    <a:pt x="26959" y="17851"/>
                  </a:lnTo>
                  <a:lnTo>
                    <a:pt x="27005" y="16622"/>
                  </a:lnTo>
                  <a:lnTo>
                    <a:pt x="26959" y="15392"/>
                  </a:lnTo>
                  <a:lnTo>
                    <a:pt x="26868" y="14163"/>
                  </a:lnTo>
                  <a:lnTo>
                    <a:pt x="26868" y="14117"/>
                  </a:lnTo>
                  <a:lnTo>
                    <a:pt x="26868" y="14072"/>
                  </a:lnTo>
                  <a:lnTo>
                    <a:pt x="26823" y="14072"/>
                  </a:lnTo>
                  <a:lnTo>
                    <a:pt x="26823" y="14026"/>
                  </a:lnTo>
                  <a:lnTo>
                    <a:pt x="26823" y="13981"/>
                  </a:lnTo>
                  <a:lnTo>
                    <a:pt x="26823" y="13935"/>
                  </a:lnTo>
                  <a:lnTo>
                    <a:pt x="26823" y="13890"/>
                  </a:lnTo>
                  <a:lnTo>
                    <a:pt x="26823" y="13844"/>
                  </a:lnTo>
                  <a:lnTo>
                    <a:pt x="26823" y="13799"/>
                  </a:lnTo>
                  <a:lnTo>
                    <a:pt x="26823" y="13753"/>
                  </a:lnTo>
                  <a:lnTo>
                    <a:pt x="26777" y="13707"/>
                  </a:lnTo>
                  <a:lnTo>
                    <a:pt x="26777" y="13662"/>
                  </a:lnTo>
                  <a:lnTo>
                    <a:pt x="26777" y="13616"/>
                  </a:lnTo>
                  <a:lnTo>
                    <a:pt x="26777" y="13571"/>
                  </a:lnTo>
                  <a:lnTo>
                    <a:pt x="26595" y="12478"/>
                  </a:lnTo>
                  <a:lnTo>
                    <a:pt x="26367" y="11431"/>
                  </a:lnTo>
                  <a:lnTo>
                    <a:pt x="26049" y="10383"/>
                  </a:lnTo>
                  <a:lnTo>
                    <a:pt x="25730" y="9381"/>
                  </a:lnTo>
                  <a:lnTo>
                    <a:pt x="25320" y="8425"/>
                  </a:lnTo>
                  <a:lnTo>
                    <a:pt x="24910" y="7469"/>
                  </a:lnTo>
                  <a:lnTo>
                    <a:pt x="24455" y="6604"/>
                  </a:lnTo>
                  <a:lnTo>
                    <a:pt x="23954" y="5738"/>
                  </a:lnTo>
                  <a:lnTo>
                    <a:pt x="23362" y="4919"/>
                  </a:lnTo>
                  <a:lnTo>
                    <a:pt x="22815" y="4145"/>
                  </a:lnTo>
                  <a:lnTo>
                    <a:pt x="22178" y="3416"/>
                  </a:lnTo>
                  <a:lnTo>
                    <a:pt x="21540" y="2733"/>
                  </a:lnTo>
                  <a:lnTo>
                    <a:pt x="20857" y="2095"/>
                  </a:lnTo>
                  <a:lnTo>
                    <a:pt x="20129" y="1503"/>
                  </a:lnTo>
                  <a:lnTo>
                    <a:pt x="19400" y="957"/>
                  </a:lnTo>
                  <a:lnTo>
                    <a:pt x="18626" y="501"/>
                  </a:lnTo>
                  <a:lnTo>
                    <a:pt x="17579" y="274"/>
                  </a:lnTo>
                  <a:lnTo>
                    <a:pt x="16486" y="137"/>
                  </a:lnTo>
                  <a:lnTo>
                    <a:pt x="15438" y="46"/>
                  </a:lnTo>
                  <a:lnTo>
                    <a:pt x="14345" y="1"/>
                  </a:lnTo>
                  <a:close/>
                </a:path>
              </a:pathLst>
            </a:custGeom>
            <a:solidFill>
              <a:srgbClr val="FFA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8"/>
            <p:cNvSpPr/>
            <p:nvPr/>
          </p:nvSpPr>
          <p:spPr>
            <a:xfrm>
              <a:off x="2206475" y="766150"/>
              <a:ext cx="675125" cy="736600"/>
            </a:xfrm>
            <a:custGeom>
              <a:avLst/>
              <a:gdLst/>
              <a:ahLst/>
              <a:cxnLst/>
              <a:rect l="l" t="t" r="r" b="b"/>
              <a:pathLst>
                <a:path w="27005" h="29464" fill="none" extrusionOk="0">
                  <a:moveTo>
                    <a:pt x="14345" y="1"/>
                  </a:moveTo>
                  <a:lnTo>
                    <a:pt x="14345" y="1"/>
                  </a:lnTo>
                  <a:lnTo>
                    <a:pt x="13617" y="1"/>
                  </a:lnTo>
                  <a:lnTo>
                    <a:pt x="12843" y="92"/>
                  </a:lnTo>
                  <a:lnTo>
                    <a:pt x="12114" y="183"/>
                  </a:lnTo>
                  <a:lnTo>
                    <a:pt x="11431" y="365"/>
                  </a:lnTo>
                  <a:lnTo>
                    <a:pt x="11431" y="365"/>
                  </a:lnTo>
                  <a:lnTo>
                    <a:pt x="10839" y="501"/>
                  </a:lnTo>
                  <a:lnTo>
                    <a:pt x="10338" y="684"/>
                  </a:lnTo>
                  <a:lnTo>
                    <a:pt x="9792" y="911"/>
                  </a:lnTo>
                  <a:lnTo>
                    <a:pt x="9291" y="1185"/>
                  </a:lnTo>
                  <a:lnTo>
                    <a:pt x="8289" y="1731"/>
                  </a:lnTo>
                  <a:lnTo>
                    <a:pt x="7378" y="2369"/>
                  </a:lnTo>
                  <a:lnTo>
                    <a:pt x="6467" y="3097"/>
                  </a:lnTo>
                  <a:lnTo>
                    <a:pt x="5602" y="3871"/>
                  </a:lnTo>
                  <a:lnTo>
                    <a:pt x="4782" y="4691"/>
                  </a:lnTo>
                  <a:lnTo>
                    <a:pt x="4008" y="5556"/>
                  </a:lnTo>
                  <a:lnTo>
                    <a:pt x="4008" y="5556"/>
                  </a:lnTo>
                  <a:lnTo>
                    <a:pt x="3416" y="6239"/>
                  </a:lnTo>
                  <a:lnTo>
                    <a:pt x="2870" y="6968"/>
                  </a:lnTo>
                  <a:lnTo>
                    <a:pt x="2323" y="7742"/>
                  </a:lnTo>
                  <a:lnTo>
                    <a:pt x="1914" y="8562"/>
                  </a:lnTo>
                  <a:lnTo>
                    <a:pt x="1914" y="8562"/>
                  </a:lnTo>
                  <a:lnTo>
                    <a:pt x="1686" y="9108"/>
                  </a:lnTo>
                  <a:lnTo>
                    <a:pt x="1458" y="9700"/>
                  </a:lnTo>
                  <a:lnTo>
                    <a:pt x="1185" y="10839"/>
                  </a:lnTo>
                  <a:lnTo>
                    <a:pt x="638" y="13207"/>
                  </a:lnTo>
                  <a:lnTo>
                    <a:pt x="638" y="13207"/>
                  </a:lnTo>
                  <a:lnTo>
                    <a:pt x="365" y="14299"/>
                  </a:lnTo>
                  <a:lnTo>
                    <a:pt x="1" y="15438"/>
                  </a:lnTo>
                  <a:lnTo>
                    <a:pt x="1" y="15438"/>
                  </a:lnTo>
                  <a:lnTo>
                    <a:pt x="46" y="16349"/>
                  </a:lnTo>
                  <a:lnTo>
                    <a:pt x="138" y="17259"/>
                  </a:lnTo>
                  <a:lnTo>
                    <a:pt x="138" y="17259"/>
                  </a:lnTo>
                  <a:lnTo>
                    <a:pt x="138" y="17259"/>
                  </a:lnTo>
                  <a:lnTo>
                    <a:pt x="138" y="17259"/>
                  </a:lnTo>
                  <a:lnTo>
                    <a:pt x="138" y="17259"/>
                  </a:lnTo>
                  <a:lnTo>
                    <a:pt x="138" y="17259"/>
                  </a:lnTo>
                  <a:lnTo>
                    <a:pt x="138" y="17259"/>
                  </a:lnTo>
                  <a:lnTo>
                    <a:pt x="138" y="17259"/>
                  </a:lnTo>
                  <a:lnTo>
                    <a:pt x="138" y="17305"/>
                  </a:lnTo>
                  <a:lnTo>
                    <a:pt x="138" y="17305"/>
                  </a:lnTo>
                  <a:lnTo>
                    <a:pt x="138" y="17305"/>
                  </a:lnTo>
                  <a:lnTo>
                    <a:pt x="138" y="17305"/>
                  </a:lnTo>
                  <a:lnTo>
                    <a:pt x="183" y="17305"/>
                  </a:lnTo>
                  <a:lnTo>
                    <a:pt x="183" y="17305"/>
                  </a:lnTo>
                  <a:lnTo>
                    <a:pt x="183" y="17350"/>
                  </a:lnTo>
                  <a:lnTo>
                    <a:pt x="183" y="17350"/>
                  </a:lnTo>
                  <a:lnTo>
                    <a:pt x="183" y="17350"/>
                  </a:lnTo>
                  <a:lnTo>
                    <a:pt x="183" y="17350"/>
                  </a:lnTo>
                  <a:lnTo>
                    <a:pt x="183" y="17350"/>
                  </a:lnTo>
                  <a:lnTo>
                    <a:pt x="183" y="17350"/>
                  </a:lnTo>
                  <a:lnTo>
                    <a:pt x="183" y="17396"/>
                  </a:lnTo>
                  <a:lnTo>
                    <a:pt x="183" y="17396"/>
                  </a:lnTo>
                  <a:lnTo>
                    <a:pt x="183" y="17396"/>
                  </a:lnTo>
                  <a:lnTo>
                    <a:pt x="183" y="17396"/>
                  </a:lnTo>
                  <a:lnTo>
                    <a:pt x="183" y="17396"/>
                  </a:lnTo>
                  <a:lnTo>
                    <a:pt x="183" y="17396"/>
                  </a:lnTo>
                  <a:lnTo>
                    <a:pt x="183" y="17442"/>
                  </a:lnTo>
                  <a:lnTo>
                    <a:pt x="183" y="17442"/>
                  </a:lnTo>
                  <a:lnTo>
                    <a:pt x="183" y="17442"/>
                  </a:lnTo>
                  <a:lnTo>
                    <a:pt x="183" y="17442"/>
                  </a:lnTo>
                  <a:lnTo>
                    <a:pt x="183" y="17442"/>
                  </a:lnTo>
                  <a:lnTo>
                    <a:pt x="183" y="17442"/>
                  </a:lnTo>
                  <a:lnTo>
                    <a:pt x="183" y="17487"/>
                  </a:lnTo>
                  <a:lnTo>
                    <a:pt x="183" y="17487"/>
                  </a:lnTo>
                  <a:lnTo>
                    <a:pt x="183" y="17487"/>
                  </a:lnTo>
                  <a:lnTo>
                    <a:pt x="183" y="17487"/>
                  </a:lnTo>
                  <a:lnTo>
                    <a:pt x="183" y="17533"/>
                  </a:lnTo>
                  <a:lnTo>
                    <a:pt x="183" y="17533"/>
                  </a:lnTo>
                  <a:lnTo>
                    <a:pt x="183" y="17533"/>
                  </a:lnTo>
                  <a:lnTo>
                    <a:pt x="183" y="17533"/>
                  </a:lnTo>
                  <a:lnTo>
                    <a:pt x="183" y="17578"/>
                  </a:lnTo>
                  <a:lnTo>
                    <a:pt x="183" y="17578"/>
                  </a:lnTo>
                  <a:lnTo>
                    <a:pt x="183" y="17578"/>
                  </a:lnTo>
                  <a:lnTo>
                    <a:pt x="183" y="17578"/>
                  </a:lnTo>
                  <a:lnTo>
                    <a:pt x="183" y="17578"/>
                  </a:lnTo>
                  <a:lnTo>
                    <a:pt x="183" y="17578"/>
                  </a:lnTo>
                  <a:lnTo>
                    <a:pt x="183" y="17578"/>
                  </a:lnTo>
                  <a:lnTo>
                    <a:pt x="183" y="17578"/>
                  </a:lnTo>
                  <a:lnTo>
                    <a:pt x="320" y="18534"/>
                  </a:lnTo>
                  <a:lnTo>
                    <a:pt x="502" y="19400"/>
                  </a:lnTo>
                  <a:lnTo>
                    <a:pt x="730" y="20310"/>
                  </a:lnTo>
                  <a:lnTo>
                    <a:pt x="1003" y="21176"/>
                  </a:lnTo>
                  <a:lnTo>
                    <a:pt x="1276" y="21995"/>
                  </a:lnTo>
                  <a:lnTo>
                    <a:pt x="1595" y="22815"/>
                  </a:lnTo>
                  <a:lnTo>
                    <a:pt x="1959" y="23635"/>
                  </a:lnTo>
                  <a:lnTo>
                    <a:pt x="2323" y="24363"/>
                  </a:lnTo>
                  <a:lnTo>
                    <a:pt x="2733" y="25137"/>
                  </a:lnTo>
                  <a:lnTo>
                    <a:pt x="3189" y="25820"/>
                  </a:lnTo>
                  <a:lnTo>
                    <a:pt x="3644" y="26504"/>
                  </a:lnTo>
                  <a:lnTo>
                    <a:pt x="4099" y="27187"/>
                  </a:lnTo>
                  <a:lnTo>
                    <a:pt x="4646" y="27779"/>
                  </a:lnTo>
                  <a:lnTo>
                    <a:pt x="5192" y="28371"/>
                  </a:lnTo>
                  <a:lnTo>
                    <a:pt x="5739" y="28963"/>
                  </a:lnTo>
                  <a:lnTo>
                    <a:pt x="6331" y="29464"/>
                  </a:lnTo>
                  <a:lnTo>
                    <a:pt x="6331" y="29464"/>
                  </a:lnTo>
                  <a:lnTo>
                    <a:pt x="6240" y="28826"/>
                  </a:lnTo>
                  <a:lnTo>
                    <a:pt x="6240" y="28234"/>
                  </a:lnTo>
                  <a:lnTo>
                    <a:pt x="6240" y="28234"/>
                  </a:lnTo>
                  <a:lnTo>
                    <a:pt x="6285" y="27369"/>
                  </a:lnTo>
                  <a:lnTo>
                    <a:pt x="6376" y="26504"/>
                  </a:lnTo>
                  <a:lnTo>
                    <a:pt x="6558" y="25638"/>
                  </a:lnTo>
                  <a:lnTo>
                    <a:pt x="6832" y="24819"/>
                  </a:lnTo>
                  <a:lnTo>
                    <a:pt x="6832" y="24819"/>
                  </a:lnTo>
                  <a:lnTo>
                    <a:pt x="7241" y="23862"/>
                  </a:lnTo>
                  <a:lnTo>
                    <a:pt x="7241" y="23862"/>
                  </a:lnTo>
                  <a:lnTo>
                    <a:pt x="6968" y="23544"/>
                  </a:lnTo>
                  <a:lnTo>
                    <a:pt x="6741" y="23225"/>
                  </a:lnTo>
                  <a:lnTo>
                    <a:pt x="6513" y="22815"/>
                  </a:lnTo>
                  <a:lnTo>
                    <a:pt x="6376" y="22451"/>
                  </a:lnTo>
                  <a:lnTo>
                    <a:pt x="6376" y="22451"/>
                  </a:lnTo>
                  <a:lnTo>
                    <a:pt x="6240" y="21904"/>
                  </a:lnTo>
                  <a:lnTo>
                    <a:pt x="6149" y="21358"/>
                  </a:lnTo>
                  <a:lnTo>
                    <a:pt x="5966" y="20128"/>
                  </a:lnTo>
                  <a:lnTo>
                    <a:pt x="5875" y="18808"/>
                  </a:lnTo>
                  <a:lnTo>
                    <a:pt x="5830" y="17442"/>
                  </a:lnTo>
                  <a:lnTo>
                    <a:pt x="5830" y="17442"/>
                  </a:lnTo>
                  <a:lnTo>
                    <a:pt x="5465" y="17305"/>
                  </a:lnTo>
                  <a:lnTo>
                    <a:pt x="5192" y="17123"/>
                  </a:lnTo>
                  <a:lnTo>
                    <a:pt x="4873" y="16850"/>
                  </a:lnTo>
                  <a:lnTo>
                    <a:pt x="4646" y="16531"/>
                  </a:lnTo>
                  <a:lnTo>
                    <a:pt x="4418" y="16121"/>
                  </a:lnTo>
                  <a:lnTo>
                    <a:pt x="4236" y="15711"/>
                  </a:lnTo>
                  <a:lnTo>
                    <a:pt x="4099" y="15301"/>
                  </a:lnTo>
                  <a:lnTo>
                    <a:pt x="4008" y="14846"/>
                  </a:lnTo>
                  <a:lnTo>
                    <a:pt x="4008" y="14846"/>
                  </a:lnTo>
                  <a:lnTo>
                    <a:pt x="3917" y="14345"/>
                  </a:lnTo>
                  <a:lnTo>
                    <a:pt x="3872" y="13844"/>
                  </a:lnTo>
                  <a:lnTo>
                    <a:pt x="3872" y="13844"/>
                  </a:lnTo>
                  <a:lnTo>
                    <a:pt x="3917" y="13343"/>
                  </a:lnTo>
                  <a:lnTo>
                    <a:pt x="4054" y="12888"/>
                  </a:lnTo>
                  <a:lnTo>
                    <a:pt x="4099" y="12706"/>
                  </a:lnTo>
                  <a:lnTo>
                    <a:pt x="4236" y="12523"/>
                  </a:lnTo>
                  <a:lnTo>
                    <a:pt x="4327" y="12432"/>
                  </a:lnTo>
                  <a:lnTo>
                    <a:pt x="4464" y="12296"/>
                  </a:lnTo>
                  <a:lnTo>
                    <a:pt x="4464" y="12296"/>
                  </a:lnTo>
                  <a:lnTo>
                    <a:pt x="4464" y="12296"/>
                  </a:lnTo>
                  <a:lnTo>
                    <a:pt x="4509" y="12296"/>
                  </a:lnTo>
                  <a:lnTo>
                    <a:pt x="4509" y="12296"/>
                  </a:lnTo>
                  <a:lnTo>
                    <a:pt x="4737" y="12205"/>
                  </a:lnTo>
                  <a:lnTo>
                    <a:pt x="4965" y="12114"/>
                  </a:lnTo>
                  <a:lnTo>
                    <a:pt x="5420" y="12068"/>
                  </a:lnTo>
                  <a:lnTo>
                    <a:pt x="5420" y="12068"/>
                  </a:lnTo>
                  <a:lnTo>
                    <a:pt x="5420" y="12068"/>
                  </a:lnTo>
                  <a:lnTo>
                    <a:pt x="5420" y="12068"/>
                  </a:lnTo>
                  <a:lnTo>
                    <a:pt x="5420" y="12068"/>
                  </a:lnTo>
                  <a:lnTo>
                    <a:pt x="5420" y="12068"/>
                  </a:lnTo>
                  <a:lnTo>
                    <a:pt x="5420" y="12068"/>
                  </a:lnTo>
                  <a:lnTo>
                    <a:pt x="5420" y="12068"/>
                  </a:lnTo>
                  <a:lnTo>
                    <a:pt x="5693" y="12114"/>
                  </a:lnTo>
                  <a:lnTo>
                    <a:pt x="5966" y="12159"/>
                  </a:lnTo>
                  <a:lnTo>
                    <a:pt x="5966" y="12159"/>
                  </a:lnTo>
                  <a:lnTo>
                    <a:pt x="5966" y="12159"/>
                  </a:lnTo>
                  <a:lnTo>
                    <a:pt x="5966" y="12159"/>
                  </a:lnTo>
                  <a:lnTo>
                    <a:pt x="5966" y="12159"/>
                  </a:lnTo>
                  <a:lnTo>
                    <a:pt x="5966" y="12159"/>
                  </a:lnTo>
                  <a:lnTo>
                    <a:pt x="6012" y="12159"/>
                  </a:lnTo>
                  <a:lnTo>
                    <a:pt x="6012" y="12159"/>
                  </a:lnTo>
                  <a:lnTo>
                    <a:pt x="6012" y="12159"/>
                  </a:lnTo>
                  <a:lnTo>
                    <a:pt x="6012" y="12159"/>
                  </a:lnTo>
                  <a:lnTo>
                    <a:pt x="6012" y="11658"/>
                  </a:lnTo>
                  <a:lnTo>
                    <a:pt x="5830" y="11704"/>
                  </a:lnTo>
                  <a:lnTo>
                    <a:pt x="5830" y="11704"/>
                  </a:lnTo>
                  <a:lnTo>
                    <a:pt x="5784" y="11704"/>
                  </a:lnTo>
                  <a:lnTo>
                    <a:pt x="5784" y="11704"/>
                  </a:lnTo>
                  <a:lnTo>
                    <a:pt x="5648" y="11704"/>
                  </a:lnTo>
                  <a:lnTo>
                    <a:pt x="5557" y="11567"/>
                  </a:lnTo>
                  <a:lnTo>
                    <a:pt x="5557" y="11567"/>
                  </a:lnTo>
                  <a:lnTo>
                    <a:pt x="5557" y="11522"/>
                  </a:lnTo>
                  <a:lnTo>
                    <a:pt x="5557" y="11522"/>
                  </a:lnTo>
                  <a:lnTo>
                    <a:pt x="5602" y="11385"/>
                  </a:lnTo>
                  <a:lnTo>
                    <a:pt x="5693" y="11294"/>
                  </a:lnTo>
                  <a:lnTo>
                    <a:pt x="6057" y="11203"/>
                  </a:lnTo>
                  <a:lnTo>
                    <a:pt x="6057" y="11203"/>
                  </a:lnTo>
                  <a:lnTo>
                    <a:pt x="6057" y="11203"/>
                  </a:lnTo>
                  <a:lnTo>
                    <a:pt x="6285" y="9154"/>
                  </a:lnTo>
                  <a:lnTo>
                    <a:pt x="6285" y="9154"/>
                  </a:lnTo>
                  <a:lnTo>
                    <a:pt x="6832" y="9017"/>
                  </a:lnTo>
                  <a:lnTo>
                    <a:pt x="7515" y="8789"/>
                  </a:lnTo>
                  <a:lnTo>
                    <a:pt x="8380" y="8471"/>
                  </a:lnTo>
                  <a:lnTo>
                    <a:pt x="9382" y="7970"/>
                  </a:lnTo>
                  <a:lnTo>
                    <a:pt x="10520" y="7332"/>
                  </a:lnTo>
                  <a:lnTo>
                    <a:pt x="11158" y="6968"/>
                  </a:lnTo>
                  <a:lnTo>
                    <a:pt x="11795" y="6558"/>
                  </a:lnTo>
                  <a:lnTo>
                    <a:pt x="12433" y="6103"/>
                  </a:lnTo>
                  <a:lnTo>
                    <a:pt x="13070" y="5602"/>
                  </a:lnTo>
                  <a:lnTo>
                    <a:pt x="13070" y="5602"/>
                  </a:lnTo>
                  <a:lnTo>
                    <a:pt x="13708" y="6103"/>
                  </a:lnTo>
                  <a:lnTo>
                    <a:pt x="14391" y="6604"/>
                  </a:lnTo>
                  <a:lnTo>
                    <a:pt x="15120" y="7013"/>
                  </a:lnTo>
                  <a:lnTo>
                    <a:pt x="15939" y="7378"/>
                  </a:lnTo>
                  <a:lnTo>
                    <a:pt x="16713" y="7742"/>
                  </a:lnTo>
                  <a:lnTo>
                    <a:pt x="17533" y="8015"/>
                  </a:lnTo>
                  <a:lnTo>
                    <a:pt x="18353" y="8288"/>
                  </a:lnTo>
                  <a:lnTo>
                    <a:pt x="19127" y="8471"/>
                  </a:lnTo>
                  <a:lnTo>
                    <a:pt x="20584" y="8835"/>
                  </a:lnTo>
                  <a:lnTo>
                    <a:pt x="21768" y="9017"/>
                  </a:lnTo>
                  <a:lnTo>
                    <a:pt x="22861" y="9154"/>
                  </a:lnTo>
                  <a:lnTo>
                    <a:pt x="22861" y="9154"/>
                  </a:lnTo>
                  <a:lnTo>
                    <a:pt x="23089" y="10520"/>
                  </a:lnTo>
                  <a:lnTo>
                    <a:pt x="23089" y="10520"/>
                  </a:lnTo>
                  <a:lnTo>
                    <a:pt x="23089" y="10520"/>
                  </a:lnTo>
                  <a:lnTo>
                    <a:pt x="23453" y="10474"/>
                  </a:lnTo>
                  <a:lnTo>
                    <a:pt x="23453" y="10474"/>
                  </a:lnTo>
                  <a:lnTo>
                    <a:pt x="23544" y="10520"/>
                  </a:lnTo>
                  <a:lnTo>
                    <a:pt x="23635" y="10565"/>
                  </a:lnTo>
                  <a:lnTo>
                    <a:pt x="23681" y="10611"/>
                  </a:lnTo>
                  <a:lnTo>
                    <a:pt x="23681" y="10702"/>
                  </a:lnTo>
                  <a:lnTo>
                    <a:pt x="23681" y="10702"/>
                  </a:lnTo>
                  <a:lnTo>
                    <a:pt x="23681" y="10702"/>
                  </a:lnTo>
                  <a:lnTo>
                    <a:pt x="23681" y="10702"/>
                  </a:lnTo>
                  <a:lnTo>
                    <a:pt x="23681" y="10793"/>
                  </a:lnTo>
                  <a:lnTo>
                    <a:pt x="23635" y="10839"/>
                  </a:lnTo>
                  <a:lnTo>
                    <a:pt x="23544" y="10884"/>
                  </a:lnTo>
                  <a:lnTo>
                    <a:pt x="23498" y="10930"/>
                  </a:lnTo>
                  <a:lnTo>
                    <a:pt x="23180" y="10930"/>
                  </a:lnTo>
                  <a:lnTo>
                    <a:pt x="23180" y="10930"/>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271" y="11385"/>
                  </a:lnTo>
                  <a:lnTo>
                    <a:pt x="23498" y="11203"/>
                  </a:lnTo>
                  <a:lnTo>
                    <a:pt x="23772" y="11066"/>
                  </a:lnTo>
                  <a:lnTo>
                    <a:pt x="24136" y="10975"/>
                  </a:lnTo>
                  <a:lnTo>
                    <a:pt x="24500" y="10930"/>
                  </a:lnTo>
                  <a:lnTo>
                    <a:pt x="24500" y="10930"/>
                  </a:lnTo>
                  <a:lnTo>
                    <a:pt x="24500" y="10930"/>
                  </a:lnTo>
                  <a:lnTo>
                    <a:pt x="24500" y="10930"/>
                  </a:lnTo>
                  <a:lnTo>
                    <a:pt x="24500" y="10930"/>
                  </a:lnTo>
                  <a:lnTo>
                    <a:pt x="24500" y="10930"/>
                  </a:lnTo>
                  <a:lnTo>
                    <a:pt x="24500" y="10930"/>
                  </a:lnTo>
                  <a:lnTo>
                    <a:pt x="24500" y="10930"/>
                  </a:lnTo>
                  <a:lnTo>
                    <a:pt x="24910" y="10975"/>
                  </a:lnTo>
                  <a:lnTo>
                    <a:pt x="25366" y="11112"/>
                  </a:lnTo>
                  <a:lnTo>
                    <a:pt x="25366" y="11112"/>
                  </a:lnTo>
                  <a:lnTo>
                    <a:pt x="25366" y="11112"/>
                  </a:lnTo>
                  <a:lnTo>
                    <a:pt x="25366" y="11112"/>
                  </a:lnTo>
                  <a:lnTo>
                    <a:pt x="25366" y="11112"/>
                  </a:lnTo>
                  <a:lnTo>
                    <a:pt x="25366" y="11112"/>
                  </a:lnTo>
                  <a:lnTo>
                    <a:pt x="25366" y="11157"/>
                  </a:lnTo>
                  <a:lnTo>
                    <a:pt x="25366" y="11157"/>
                  </a:lnTo>
                  <a:lnTo>
                    <a:pt x="25548" y="11248"/>
                  </a:lnTo>
                  <a:lnTo>
                    <a:pt x="25684" y="11385"/>
                  </a:lnTo>
                  <a:lnTo>
                    <a:pt x="25775" y="11522"/>
                  </a:lnTo>
                  <a:lnTo>
                    <a:pt x="25866" y="11749"/>
                  </a:lnTo>
                  <a:lnTo>
                    <a:pt x="26003" y="12250"/>
                  </a:lnTo>
                  <a:lnTo>
                    <a:pt x="26049" y="12797"/>
                  </a:lnTo>
                  <a:lnTo>
                    <a:pt x="26049" y="12797"/>
                  </a:lnTo>
                  <a:lnTo>
                    <a:pt x="26003" y="13207"/>
                  </a:lnTo>
                  <a:lnTo>
                    <a:pt x="25958" y="13662"/>
                  </a:lnTo>
                  <a:lnTo>
                    <a:pt x="25958" y="13662"/>
                  </a:lnTo>
                  <a:lnTo>
                    <a:pt x="25958" y="13662"/>
                  </a:lnTo>
                  <a:lnTo>
                    <a:pt x="25958" y="13662"/>
                  </a:lnTo>
                  <a:lnTo>
                    <a:pt x="25958" y="13662"/>
                  </a:lnTo>
                  <a:lnTo>
                    <a:pt x="25958" y="13662"/>
                  </a:lnTo>
                  <a:lnTo>
                    <a:pt x="25958" y="13662"/>
                  </a:lnTo>
                  <a:lnTo>
                    <a:pt x="25866" y="14163"/>
                  </a:lnTo>
                  <a:lnTo>
                    <a:pt x="25684" y="14664"/>
                  </a:lnTo>
                  <a:lnTo>
                    <a:pt x="25502" y="15074"/>
                  </a:lnTo>
                  <a:lnTo>
                    <a:pt x="25274" y="15483"/>
                  </a:lnTo>
                  <a:lnTo>
                    <a:pt x="25001" y="15848"/>
                  </a:lnTo>
                  <a:lnTo>
                    <a:pt x="24637" y="16075"/>
                  </a:lnTo>
                  <a:lnTo>
                    <a:pt x="24500" y="16212"/>
                  </a:lnTo>
                  <a:lnTo>
                    <a:pt x="24318" y="16258"/>
                  </a:lnTo>
                  <a:lnTo>
                    <a:pt x="24090" y="16303"/>
                  </a:lnTo>
                  <a:lnTo>
                    <a:pt x="23908" y="16303"/>
                  </a:lnTo>
                  <a:lnTo>
                    <a:pt x="23908" y="16303"/>
                  </a:lnTo>
                  <a:lnTo>
                    <a:pt x="23908" y="16303"/>
                  </a:lnTo>
                  <a:lnTo>
                    <a:pt x="23908" y="16303"/>
                  </a:lnTo>
                  <a:lnTo>
                    <a:pt x="23908" y="16303"/>
                  </a:lnTo>
                  <a:lnTo>
                    <a:pt x="23908" y="16303"/>
                  </a:lnTo>
                  <a:lnTo>
                    <a:pt x="23908" y="16303"/>
                  </a:lnTo>
                  <a:lnTo>
                    <a:pt x="23908" y="16303"/>
                  </a:lnTo>
                  <a:lnTo>
                    <a:pt x="23817" y="16303"/>
                  </a:lnTo>
                  <a:lnTo>
                    <a:pt x="23817" y="16303"/>
                  </a:lnTo>
                  <a:lnTo>
                    <a:pt x="23772" y="16303"/>
                  </a:lnTo>
                  <a:lnTo>
                    <a:pt x="23772" y="16303"/>
                  </a:lnTo>
                  <a:lnTo>
                    <a:pt x="23772" y="16667"/>
                  </a:lnTo>
                  <a:lnTo>
                    <a:pt x="23772" y="16667"/>
                  </a:lnTo>
                  <a:lnTo>
                    <a:pt x="23772" y="17806"/>
                  </a:lnTo>
                  <a:lnTo>
                    <a:pt x="23772" y="17806"/>
                  </a:lnTo>
                  <a:lnTo>
                    <a:pt x="24364" y="18170"/>
                  </a:lnTo>
                  <a:lnTo>
                    <a:pt x="24364" y="18170"/>
                  </a:lnTo>
                  <a:lnTo>
                    <a:pt x="24956" y="18443"/>
                  </a:lnTo>
                  <a:lnTo>
                    <a:pt x="25593" y="18671"/>
                  </a:lnTo>
                  <a:lnTo>
                    <a:pt x="26231" y="18853"/>
                  </a:lnTo>
                  <a:lnTo>
                    <a:pt x="26868" y="19035"/>
                  </a:lnTo>
                  <a:lnTo>
                    <a:pt x="26868" y="19035"/>
                  </a:lnTo>
                  <a:lnTo>
                    <a:pt x="26868" y="19035"/>
                  </a:lnTo>
                  <a:lnTo>
                    <a:pt x="26868" y="19035"/>
                  </a:lnTo>
                  <a:lnTo>
                    <a:pt x="26959" y="17851"/>
                  </a:lnTo>
                  <a:lnTo>
                    <a:pt x="27005" y="16622"/>
                  </a:lnTo>
                  <a:lnTo>
                    <a:pt x="26959" y="15392"/>
                  </a:lnTo>
                  <a:lnTo>
                    <a:pt x="26868" y="14163"/>
                  </a:lnTo>
                  <a:lnTo>
                    <a:pt x="26868" y="14163"/>
                  </a:lnTo>
                  <a:lnTo>
                    <a:pt x="26868" y="14163"/>
                  </a:lnTo>
                  <a:lnTo>
                    <a:pt x="26868" y="14163"/>
                  </a:lnTo>
                  <a:lnTo>
                    <a:pt x="26868" y="14163"/>
                  </a:lnTo>
                  <a:lnTo>
                    <a:pt x="26868" y="14163"/>
                  </a:lnTo>
                  <a:lnTo>
                    <a:pt x="26868" y="14117"/>
                  </a:lnTo>
                  <a:lnTo>
                    <a:pt x="26868" y="14117"/>
                  </a:lnTo>
                  <a:lnTo>
                    <a:pt x="26868" y="14117"/>
                  </a:lnTo>
                  <a:lnTo>
                    <a:pt x="26868" y="14117"/>
                  </a:lnTo>
                  <a:lnTo>
                    <a:pt x="26868" y="14117"/>
                  </a:lnTo>
                  <a:lnTo>
                    <a:pt x="26868" y="14117"/>
                  </a:lnTo>
                  <a:lnTo>
                    <a:pt x="26868" y="14117"/>
                  </a:lnTo>
                  <a:lnTo>
                    <a:pt x="26868" y="14072"/>
                  </a:lnTo>
                  <a:lnTo>
                    <a:pt x="26868" y="14072"/>
                  </a:lnTo>
                  <a:lnTo>
                    <a:pt x="26868" y="14072"/>
                  </a:lnTo>
                  <a:lnTo>
                    <a:pt x="26868" y="14072"/>
                  </a:lnTo>
                  <a:lnTo>
                    <a:pt x="26868" y="14072"/>
                  </a:lnTo>
                  <a:lnTo>
                    <a:pt x="26868" y="14072"/>
                  </a:lnTo>
                  <a:lnTo>
                    <a:pt x="26823" y="14072"/>
                  </a:lnTo>
                  <a:lnTo>
                    <a:pt x="26823" y="14072"/>
                  </a:lnTo>
                  <a:lnTo>
                    <a:pt x="26823" y="14072"/>
                  </a:lnTo>
                  <a:lnTo>
                    <a:pt x="26823" y="14026"/>
                  </a:lnTo>
                  <a:lnTo>
                    <a:pt x="26823" y="14026"/>
                  </a:lnTo>
                  <a:lnTo>
                    <a:pt x="26823" y="14026"/>
                  </a:lnTo>
                  <a:lnTo>
                    <a:pt x="26823" y="14026"/>
                  </a:lnTo>
                  <a:lnTo>
                    <a:pt x="26823" y="14026"/>
                  </a:lnTo>
                  <a:lnTo>
                    <a:pt x="26823" y="14026"/>
                  </a:lnTo>
                  <a:lnTo>
                    <a:pt x="26823" y="13981"/>
                  </a:lnTo>
                  <a:lnTo>
                    <a:pt x="26823" y="13981"/>
                  </a:lnTo>
                  <a:lnTo>
                    <a:pt x="26823" y="13981"/>
                  </a:lnTo>
                  <a:lnTo>
                    <a:pt x="26823" y="13981"/>
                  </a:lnTo>
                  <a:lnTo>
                    <a:pt x="26823" y="13981"/>
                  </a:lnTo>
                  <a:lnTo>
                    <a:pt x="26823" y="13981"/>
                  </a:lnTo>
                  <a:lnTo>
                    <a:pt x="26823" y="13935"/>
                  </a:lnTo>
                  <a:lnTo>
                    <a:pt x="26823" y="13935"/>
                  </a:lnTo>
                  <a:lnTo>
                    <a:pt x="26823" y="13935"/>
                  </a:lnTo>
                  <a:lnTo>
                    <a:pt x="26823" y="13890"/>
                  </a:lnTo>
                  <a:lnTo>
                    <a:pt x="26823" y="13890"/>
                  </a:lnTo>
                  <a:lnTo>
                    <a:pt x="26823" y="13890"/>
                  </a:lnTo>
                  <a:lnTo>
                    <a:pt x="26823" y="13890"/>
                  </a:lnTo>
                  <a:lnTo>
                    <a:pt x="26823" y="13890"/>
                  </a:lnTo>
                  <a:lnTo>
                    <a:pt x="26823" y="13890"/>
                  </a:lnTo>
                  <a:lnTo>
                    <a:pt x="26823" y="13890"/>
                  </a:lnTo>
                  <a:lnTo>
                    <a:pt x="26823" y="13890"/>
                  </a:lnTo>
                  <a:lnTo>
                    <a:pt x="26823" y="13890"/>
                  </a:lnTo>
                  <a:lnTo>
                    <a:pt x="26823" y="13844"/>
                  </a:lnTo>
                  <a:lnTo>
                    <a:pt x="26823" y="13844"/>
                  </a:lnTo>
                  <a:lnTo>
                    <a:pt x="26823" y="13844"/>
                  </a:lnTo>
                  <a:lnTo>
                    <a:pt x="26823" y="13844"/>
                  </a:lnTo>
                  <a:lnTo>
                    <a:pt x="26823" y="13844"/>
                  </a:lnTo>
                  <a:lnTo>
                    <a:pt x="26823" y="13844"/>
                  </a:lnTo>
                  <a:lnTo>
                    <a:pt x="26823" y="13799"/>
                  </a:lnTo>
                  <a:lnTo>
                    <a:pt x="26823" y="13799"/>
                  </a:lnTo>
                  <a:lnTo>
                    <a:pt x="26823" y="13799"/>
                  </a:lnTo>
                  <a:lnTo>
                    <a:pt x="26823" y="13799"/>
                  </a:lnTo>
                  <a:lnTo>
                    <a:pt x="26823" y="13799"/>
                  </a:lnTo>
                  <a:lnTo>
                    <a:pt x="26823" y="13799"/>
                  </a:lnTo>
                  <a:lnTo>
                    <a:pt x="26823" y="13753"/>
                  </a:lnTo>
                  <a:lnTo>
                    <a:pt x="26823" y="13753"/>
                  </a:lnTo>
                  <a:lnTo>
                    <a:pt x="26823" y="13753"/>
                  </a:lnTo>
                  <a:lnTo>
                    <a:pt x="26823" y="13753"/>
                  </a:lnTo>
                  <a:lnTo>
                    <a:pt x="26823" y="13753"/>
                  </a:lnTo>
                  <a:lnTo>
                    <a:pt x="26823" y="13753"/>
                  </a:lnTo>
                  <a:lnTo>
                    <a:pt x="26777" y="13707"/>
                  </a:lnTo>
                  <a:lnTo>
                    <a:pt x="26777" y="13707"/>
                  </a:lnTo>
                  <a:lnTo>
                    <a:pt x="26777" y="13707"/>
                  </a:lnTo>
                  <a:lnTo>
                    <a:pt x="26777" y="13707"/>
                  </a:lnTo>
                  <a:lnTo>
                    <a:pt x="26777" y="13707"/>
                  </a:lnTo>
                  <a:lnTo>
                    <a:pt x="26777" y="13707"/>
                  </a:lnTo>
                  <a:lnTo>
                    <a:pt x="26777" y="13662"/>
                  </a:lnTo>
                  <a:lnTo>
                    <a:pt x="26777" y="13662"/>
                  </a:lnTo>
                  <a:lnTo>
                    <a:pt x="26777" y="13662"/>
                  </a:lnTo>
                  <a:lnTo>
                    <a:pt x="26777" y="13662"/>
                  </a:lnTo>
                  <a:lnTo>
                    <a:pt x="26777" y="13662"/>
                  </a:lnTo>
                  <a:lnTo>
                    <a:pt x="26777" y="13662"/>
                  </a:lnTo>
                  <a:lnTo>
                    <a:pt x="26777" y="13616"/>
                  </a:lnTo>
                  <a:lnTo>
                    <a:pt x="26777" y="13616"/>
                  </a:lnTo>
                  <a:lnTo>
                    <a:pt x="26777" y="13616"/>
                  </a:lnTo>
                  <a:lnTo>
                    <a:pt x="26777" y="13616"/>
                  </a:lnTo>
                  <a:lnTo>
                    <a:pt x="26777" y="13616"/>
                  </a:lnTo>
                  <a:lnTo>
                    <a:pt x="26777" y="13616"/>
                  </a:lnTo>
                  <a:lnTo>
                    <a:pt x="26777" y="13571"/>
                  </a:lnTo>
                  <a:lnTo>
                    <a:pt x="26777" y="13571"/>
                  </a:lnTo>
                  <a:lnTo>
                    <a:pt x="26777" y="13571"/>
                  </a:lnTo>
                  <a:lnTo>
                    <a:pt x="26777" y="13571"/>
                  </a:lnTo>
                  <a:lnTo>
                    <a:pt x="26777" y="13571"/>
                  </a:lnTo>
                  <a:lnTo>
                    <a:pt x="26777" y="13571"/>
                  </a:lnTo>
                  <a:lnTo>
                    <a:pt x="26595" y="12478"/>
                  </a:lnTo>
                  <a:lnTo>
                    <a:pt x="26367" y="11431"/>
                  </a:lnTo>
                  <a:lnTo>
                    <a:pt x="26049" y="10383"/>
                  </a:lnTo>
                  <a:lnTo>
                    <a:pt x="25730" y="9381"/>
                  </a:lnTo>
                  <a:lnTo>
                    <a:pt x="25320" y="8425"/>
                  </a:lnTo>
                  <a:lnTo>
                    <a:pt x="24910" y="7469"/>
                  </a:lnTo>
                  <a:lnTo>
                    <a:pt x="24455" y="6604"/>
                  </a:lnTo>
                  <a:lnTo>
                    <a:pt x="23954" y="5738"/>
                  </a:lnTo>
                  <a:lnTo>
                    <a:pt x="23362" y="4919"/>
                  </a:lnTo>
                  <a:lnTo>
                    <a:pt x="22815" y="4145"/>
                  </a:lnTo>
                  <a:lnTo>
                    <a:pt x="22178" y="3416"/>
                  </a:lnTo>
                  <a:lnTo>
                    <a:pt x="21540" y="2733"/>
                  </a:lnTo>
                  <a:lnTo>
                    <a:pt x="20857" y="2095"/>
                  </a:lnTo>
                  <a:lnTo>
                    <a:pt x="20129" y="1503"/>
                  </a:lnTo>
                  <a:lnTo>
                    <a:pt x="19400" y="957"/>
                  </a:lnTo>
                  <a:lnTo>
                    <a:pt x="18626" y="501"/>
                  </a:lnTo>
                  <a:lnTo>
                    <a:pt x="18626" y="501"/>
                  </a:lnTo>
                  <a:lnTo>
                    <a:pt x="17579" y="274"/>
                  </a:lnTo>
                  <a:lnTo>
                    <a:pt x="16486" y="137"/>
                  </a:lnTo>
                  <a:lnTo>
                    <a:pt x="16486" y="137"/>
                  </a:lnTo>
                  <a:lnTo>
                    <a:pt x="15438" y="46"/>
                  </a:lnTo>
                  <a:lnTo>
                    <a:pt x="1434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8"/>
            <p:cNvSpPr/>
            <p:nvPr/>
          </p:nvSpPr>
          <p:spPr>
            <a:xfrm>
              <a:off x="2362450" y="1362700"/>
              <a:ext cx="136650" cy="169650"/>
            </a:xfrm>
            <a:custGeom>
              <a:avLst/>
              <a:gdLst/>
              <a:ahLst/>
              <a:cxnLst/>
              <a:rect l="l" t="t" r="r" b="b"/>
              <a:pathLst>
                <a:path w="5466" h="6786" extrusionOk="0">
                  <a:moveTo>
                    <a:pt x="1002" y="0"/>
                  </a:moveTo>
                  <a:lnTo>
                    <a:pt x="593" y="957"/>
                  </a:lnTo>
                  <a:lnTo>
                    <a:pt x="319" y="1776"/>
                  </a:lnTo>
                  <a:lnTo>
                    <a:pt x="137" y="2642"/>
                  </a:lnTo>
                  <a:lnTo>
                    <a:pt x="46" y="3507"/>
                  </a:lnTo>
                  <a:lnTo>
                    <a:pt x="1" y="4372"/>
                  </a:lnTo>
                  <a:lnTo>
                    <a:pt x="1" y="4964"/>
                  </a:lnTo>
                  <a:lnTo>
                    <a:pt x="92" y="5602"/>
                  </a:lnTo>
                  <a:lnTo>
                    <a:pt x="866" y="6239"/>
                  </a:lnTo>
                  <a:lnTo>
                    <a:pt x="1686" y="6786"/>
                  </a:lnTo>
                  <a:lnTo>
                    <a:pt x="3143" y="6011"/>
                  </a:lnTo>
                  <a:lnTo>
                    <a:pt x="4327" y="5374"/>
                  </a:lnTo>
                  <a:lnTo>
                    <a:pt x="5465" y="4782"/>
                  </a:lnTo>
                  <a:lnTo>
                    <a:pt x="5101" y="1776"/>
                  </a:lnTo>
                  <a:lnTo>
                    <a:pt x="4509" y="1640"/>
                  </a:lnTo>
                  <a:lnTo>
                    <a:pt x="3871" y="1549"/>
                  </a:lnTo>
                  <a:lnTo>
                    <a:pt x="3325" y="1367"/>
                  </a:lnTo>
                  <a:lnTo>
                    <a:pt x="2778" y="1184"/>
                  </a:lnTo>
                  <a:lnTo>
                    <a:pt x="2232" y="911"/>
                  </a:lnTo>
                  <a:lnTo>
                    <a:pt x="1777" y="683"/>
                  </a:lnTo>
                  <a:lnTo>
                    <a:pt x="1367" y="365"/>
                  </a:lnTo>
                  <a:lnTo>
                    <a:pt x="1002" y="0"/>
                  </a:lnTo>
                  <a:close/>
                </a:path>
              </a:pathLst>
            </a:custGeom>
            <a:solidFill>
              <a:srgbClr val="E896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8"/>
            <p:cNvSpPr/>
            <p:nvPr/>
          </p:nvSpPr>
          <p:spPr>
            <a:xfrm>
              <a:off x="2362450" y="1362700"/>
              <a:ext cx="136650" cy="169650"/>
            </a:xfrm>
            <a:custGeom>
              <a:avLst/>
              <a:gdLst/>
              <a:ahLst/>
              <a:cxnLst/>
              <a:rect l="l" t="t" r="r" b="b"/>
              <a:pathLst>
                <a:path w="5466" h="6786" fill="none" extrusionOk="0">
                  <a:moveTo>
                    <a:pt x="1002" y="0"/>
                  </a:moveTo>
                  <a:lnTo>
                    <a:pt x="1002" y="0"/>
                  </a:lnTo>
                  <a:lnTo>
                    <a:pt x="1002" y="0"/>
                  </a:lnTo>
                  <a:lnTo>
                    <a:pt x="593" y="957"/>
                  </a:lnTo>
                  <a:lnTo>
                    <a:pt x="593" y="957"/>
                  </a:lnTo>
                  <a:lnTo>
                    <a:pt x="319" y="1776"/>
                  </a:lnTo>
                  <a:lnTo>
                    <a:pt x="137" y="2642"/>
                  </a:lnTo>
                  <a:lnTo>
                    <a:pt x="46" y="3507"/>
                  </a:lnTo>
                  <a:lnTo>
                    <a:pt x="1" y="4372"/>
                  </a:lnTo>
                  <a:lnTo>
                    <a:pt x="1" y="4372"/>
                  </a:lnTo>
                  <a:lnTo>
                    <a:pt x="1" y="4964"/>
                  </a:lnTo>
                  <a:lnTo>
                    <a:pt x="92" y="5602"/>
                  </a:lnTo>
                  <a:lnTo>
                    <a:pt x="92" y="5602"/>
                  </a:lnTo>
                  <a:lnTo>
                    <a:pt x="866" y="6239"/>
                  </a:lnTo>
                  <a:lnTo>
                    <a:pt x="1686" y="6786"/>
                  </a:lnTo>
                  <a:lnTo>
                    <a:pt x="1686" y="6786"/>
                  </a:lnTo>
                  <a:lnTo>
                    <a:pt x="1686" y="6786"/>
                  </a:lnTo>
                  <a:lnTo>
                    <a:pt x="1686" y="6786"/>
                  </a:lnTo>
                  <a:lnTo>
                    <a:pt x="3143" y="6011"/>
                  </a:lnTo>
                  <a:lnTo>
                    <a:pt x="4327" y="5374"/>
                  </a:lnTo>
                  <a:lnTo>
                    <a:pt x="5465" y="4782"/>
                  </a:lnTo>
                  <a:lnTo>
                    <a:pt x="5101" y="1776"/>
                  </a:lnTo>
                  <a:lnTo>
                    <a:pt x="5101" y="1776"/>
                  </a:lnTo>
                  <a:lnTo>
                    <a:pt x="4509" y="1640"/>
                  </a:lnTo>
                  <a:lnTo>
                    <a:pt x="3871" y="1549"/>
                  </a:lnTo>
                  <a:lnTo>
                    <a:pt x="3325" y="1367"/>
                  </a:lnTo>
                  <a:lnTo>
                    <a:pt x="2778" y="1184"/>
                  </a:lnTo>
                  <a:lnTo>
                    <a:pt x="2232" y="911"/>
                  </a:lnTo>
                  <a:lnTo>
                    <a:pt x="1777" y="683"/>
                  </a:lnTo>
                  <a:lnTo>
                    <a:pt x="1367" y="365"/>
                  </a:lnTo>
                  <a:lnTo>
                    <a:pt x="100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8"/>
            <p:cNvSpPr/>
            <p:nvPr/>
          </p:nvSpPr>
          <p:spPr>
            <a:xfrm>
              <a:off x="2703975" y="1211275"/>
              <a:ext cx="174225" cy="242525"/>
            </a:xfrm>
            <a:custGeom>
              <a:avLst/>
              <a:gdLst/>
              <a:ahLst/>
              <a:cxnLst/>
              <a:rect l="l" t="t" r="r" b="b"/>
              <a:pathLst>
                <a:path w="6969" h="9701" extrusionOk="0">
                  <a:moveTo>
                    <a:pt x="3872" y="1"/>
                  </a:moveTo>
                  <a:lnTo>
                    <a:pt x="3826" y="684"/>
                  </a:lnTo>
                  <a:lnTo>
                    <a:pt x="3735" y="1367"/>
                  </a:lnTo>
                  <a:lnTo>
                    <a:pt x="3644" y="2050"/>
                  </a:lnTo>
                  <a:lnTo>
                    <a:pt x="3507" y="2733"/>
                  </a:lnTo>
                  <a:lnTo>
                    <a:pt x="3325" y="3371"/>
                  </a:lnTo>
                  <a:lnTo>
                    <a:pt x="3098" y="3963"/>
                  </a:lnTo>
                  <a:lnTo>
                    <a:pt x="2824" y="4555"/>
                  </a:lnTo>
                  <a:lnTo>
                    <a:pt x="2506" y="5056"/>
                  </a:lnTo>
                  <a:lnTo>
                    <a:pt x="2278" y="5283"/>
                  </a:lnTo>
                  <a:lnTo>
                    <a:pt x="2050" y="5556"/>
                  </a:lnTo>
                  <a:lnTo>
                    <a:pt x="1822" y="5739"/>
                  </a:lnTo>
                  <a:lnTo>
                    <a:pt x="1504" y="5966"/>
                  </a:lnTo>
                  <a:lnTo>
                    <a:pt x="821" y="6376"/>
                  </a:lnTo>
                  <a:lnTo>
                    <a:pt x="1" y="6740"/>
                  </a:lnTo>
                  <a:lnTo>
                    <a:pt x="593" y="9291"/>
                  </a:lnTo>
                  <a:lnTo>
                    <a:pt x="3735" y="9700"/>
                  </a:lnTo>
                  <a:lnTo>
                    <a:pt x="4373" y="8790"/>
                  </a:lnTo>
                  <a:lnTo>
                    <a:pt x="4919" y="7833"/>
                  </a:lnTo>
                  <a:lnTo>
                    <a:pt x="5420" y="6832"/>
                  </a:lnTo>
                  <a:lnTo>
                    <a:pt x="5875" y="5784"/>
                  </a:lnTo>
                  <a:lnTo>
                    <a:pt x="6240" y="4691"/>
                  </a:lnTo>
                  <a:lnTo>
                    <a:pt x="6558" y="3598"/>
                  </a:lnTo>
                  <a:lnTo>
                    <a:pt x="6786" y="2414"/>
                  </a:lnTo>
                  <a:lnTo>
                    <a:pt x="6968" y="1230"/>
                  </a:lnTo>
                  <a:lnTo>
                    <a:pt x="6331" y="1048"/>
                  </a:lnTo>
                  <a:lnTo>
                    <a:pt x="5693" y="866"/>
                  </a:lnTo>
                  <a:lnTo>
                    <a:pt x="5056" y="638"/>
                  </a:lnTo>
                  <a:lnTo>
                    <a:pt x="4464" y="365"/>
                  </a:lnTo>
                  <a:lnTo>
                    <a:pt x="3872" y="1"/>
                  </a:lnTo>
                  <a:close/>
                </a:path>
              </a:pathLst>
            </a:custGeom>
            <a:solidFill>
              <a:srgbClr val="E896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8"/>
            <p:cNvSpPr/>
            <p:nvPr/>
          </p:nvSpPr>
          <p:spPr>
            <a:xfrm>
              <a:off x="2703975" y="1211275"/>
              <a:ext cx="174225" cy="242525"/>
            </a:xfrm>
            <a:custGeom>
              <a:avLst/>
              <a:gdLst/>
              <a:ahLst/>
              <a:cxnLst/>
              <a:rect l="l" t="t" r="r" b="b"/>
              <a:pathLst>
                <a:path w="6969" h="9701" fill="none" extrusionOk="0">
                  <a:moveTo>
                    <a:pt x="3872" y="1"/>
                  </a:moveTo>
                  <a:lnTo>
                    <a:pt x="3872" y="1"/>
                  </a:lnTo>
                  <a:lnTo>
                    <a:pt x="3826" y="684"/>
                  </a:lnTo>
                  <a:lnTo>
                    <a:pt x="3735" y="1367"/>
                  </a:lnTo>
                  <a:lnTo>
                    <a:pt x="3644" y="2050"/>
                  </a:lnTo>
                  <a:lnTo>
                    <a:pt x="3507" y="2733"/>
                  </a:lnTo>
                  <a:lnTo>
                    <a:pt x="3325" y="3371"/>
                  </a:lnTo>
                  <a:lnTo>
                    <a:pt x="3098" y="3963"/>
                  </a:lnTo>
                  <a:lnTo>
                    <a:pt x="2824" y="4555"/>
                  </a:lnTo>
                  <a:lnTo>
                    <a:pt x="2506" y="5056"/>
                  </a:lnTo>
                  <a:lnTo>
                    <a:pt x="2506" y="5056"/>
                  </a:lnTo>
                  <a:lnTo>
                    <a:pt x="2278" y="5283"/>
                  </a:lnTo>
                  <a:lnTo>
                    <a:pt x="2050" y="5556"/>
                  </a:lnTo>
                  <a:lnTo>
                    <a:pt x="1822" y="5739"/>
                  </a:lnTo>
                  <a:lnTo>
                    <a:pt x="1504" y="5966"/>
                  </a:lnTo>
                  <a:lnTo>
                    <a:pt x="821" y="6376"/>
                  </a:lnTo>
                  <a:lnTo>
                    <a:pt x="1" y="6740"/>
                  </a:lnTo>
                  <a:lnTo>
                    <a:pt x="593" y="9291"/>
                  </a:lnTo>
                  <a:lnTo>
                    <a:pt x="3735" y="9700"/>
                  </a:lnTo>
                  <a:lnTo>
                    <a:pt x="3735" y="9700"/>
                  </a:lnTo>
                  <a:lnTo>
                    <a:pt x="3735" y="9700"/>
                  </a:lnTo>
                  <a:lnTo>
                    <a:pt x="4373" y="8790"/>
                  </a:lnTo>
                  <a:lnTo>
                    <a:pt x="4919" y="7833"/>
                  </a:lnTo>
                  <a:lnTo>
                    <a:pt x="5420" y="6832"/>
                  </a:lnTo>
                  <a:lnTo>
                    <a:pt x="5875" y="5784"/>
                  </a:lnTo>
                  <a:lnTo>
                    <a:pt x="6240" y="4691"/>
                  </a:lnTo>
                  <a:lnTo>
                    <a:pt x="6558" y="3598"/>
                  </a:lnTo>
                  <a:lnTo>
                    <a:pt x="6786" y="2414"/>
                  </a:lnTo>
                  <a:lnTo>
                    <a:pt x="6968" y="1230"/>
                  </a:lnTo>
                  <a:lnTo>
                    <a:pt x="6968" y="1230"/>
                  </a:lnTo>
                  <a:lnTo>
                    <a:pt x="6968" y="1230"/>
                  </a:lnTo>
                  <a:lnTo>
                    <a:pt x="6331" y="1048"/>
                  </a:lnTo>
                  <a:lnTo>
                    <a:pt x="5693" y="866"/>
                  </a:lnTo>
                  <a:lnTo>
                    <a:pt x="5056" y="638"/>
                  </a:lnTo>
                  <a:lnTo>
                    <a:pt x="4464" y="365"/>
                  </a:lnTo>
                  <a:lnTo>
                    <a:pt x="4464" y="365"/>
                  </a:lnTo>
                  <a:lnTo>
                    <a:pt x="3872" y="1"/>
                  </a:lnTo>
                  <a:lnTo>
                    <a:pt x="387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8"/>
            <p:cNvSpPr/>
            <p:nvPr/>
          </p:nvSpPr>
          <p:spPr>
            <a:xfrm>
              <a:off x="2303250" y="1067850"/>
              <a:ext cx="53525" cy="69450"/>
            </a:xfrm>
            <a:custGeom>
              <a:avLst/>
              <a:gdLst/>
              <a:ahLst/>
              <a:cxnLst/>
              <a:rect l="l" t="t" r="r" b="b"/>
              <a:pathLst>
                <a:path w="2141" h="2778" extrusionOk="0">
                  <a:moveTo>
                    <a:pt x="1549" y="0"/>
                  </a:moveTo>
                  <a:lnTo>
                    <a:pt x="1094" y="46"/>
                  </a:lnTo>
                  <a:lnTo>
                    <a:pt x="866" y="137"/>
                  </a:lnTo>
                  <a:lnTo>
                    <a:pt x="638" y="228"/>
                  </a:lnTo>
                  <a:lnTo>
                    <a:pt x="593" y="228"/>
                  </a:lnTo>
                  <a:lnTo>
                    <a:pt x="456" y="364"/>
                  </a:lnTo>
                  <a:lnTo>
                    <a:pt x="365" y="455"/>
                  </a:lnTo>
                  <a:lnTo>
                    <a:pt x="228" y="638"/>
                  </a:lnTo>
                  <a:lnTo>
                    <a:pt x="183" y="820"/>
                  </a:lnTo>
                  <a:lnTo>
                    <a:pt x="46" y="1275"/>
                  </a:lnTo>
                  <a:lnTo>
                    <a:pt x="1" y="1776"/>
                  </a:lnTo>
                  <a:lnTo>
                    <a:pt x="46" y="2277"/>
                  </a:lnTo>
                  <a:lnTo>
                    <a:pt x="137" y="2778"/>
                  </a:lnTo>
                  <a:lnTo>
                    <a:pt x="228" y="2459"/>
                  </a:lnTo>
                  <a:lnTo>
                    <a:pt x="365" y="2186"/>
                  </a:lnTo>
                  <a:lnTo>
                    <a:pt x="638" y="1822"/>
                  </a:lnTo>
                  <a:lnTo>
                    <a:pt x="957" y="1594"/>
                  </a:lnTo>
                  <a:lnTo>
                    <a:pt x="1367" y="1412"/>
                  </a:lnTo>
                  <a:lnTo>
                    <a:pt x="1549" y="1366"/>
                  </a:lnTo>
                  <a:lnTo>
                    <a:pt x="1731" y="1321"/>
                  </a:lnTo>
                  <a:lnTo>
                    <a:pt x="1777" y="1321"/>
                  </a:lnTo>
                  <a:lnTo>
                    <a:pt x="2050" y="1366"/>
                  </a:lnTo>
                  <a:lnTo>
                    <a:pt x="2141" y="91"/>
                  </a:lnTo>
                  <a:lnTo>
                    <a:pt x="2095" y="91"/>
                  </a:lnTo>
                  <a:lnTo>
                    <a:pt x="1822" y="46"/>
                  </a:lnTo>
                  <a:lnTo>
                    <a:pt x="1549"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8"/>
            <p:cNvSpPr/>
            <p:nvPr/>
          </p:nvSpPr>
          <p:spPr>
            <a:xfrm>
              <a:off x="2303250" y="1067850"/>
              <a:ext cx="53525" cy="69450"/>
            </a:xfrm>
            <a:custGeom>
              <a:avLst/>
              <a:gdLst/>
              <a:ahLst/>
              <a:cxnLst/>
              <a:rect l="l" t="t" r="r" b="b"/>
              <a:pathLst>
                <a:path w="2141" h="2778" fill="none" extrusionOk="0">
                  <a:moveTo>
                    <a:pt x="1549" y="0"/>
                  </a:moveTo>
                  <a:lnTo>
                    <a:pt x="1549" y="0"/>
                  </a:lnTo>
                  <a:lnTo>
                    <a:pt x="1549" y="0"/>
                  </a:lnTo>
                  <a:lnTo>
                    <a:pt x="1549" y="0"/>
                  </a:lnTo>
                  <a:lnTo>
                    <a:pt x="1549" y="0"/>
                  </a:lnTo>
                  <a:lnTo>
                    <a:pt x="1094" y="46"/>
                  </a:lnTo>
                  <a:lnTo>
                    <a:pt x="866" y="137"/>
                  </a:lnTo>
                  <a:lnTo>
                    <a:pt x="638" y="228"/>
                  </a:lnTo>
                  <a:lnTo>
                    <a:pt x="638" y="228"/>
                  </a:lnTo>
                  <a:lnTo>
                    <a:pt x="593" y="228"/>
                  </a:lnTo>
                  <a:lnTo>
                    <a:pt x="593" y="228"/>
                  </a:lnTo>
                  <a:lnTo>
                    <a:pt x="593" y="228"/>
                  </a:lnTo>
                  <a:lnTo>
                    <a:pt x="456" y="364"/>
                  </a:lnTo>
                  <a:lnTo>
                    <a:pt x="365" y="455"/>
                  </a:lnTo>
                  <a:lnTo>
                    <a:pt x="228" y="638"/>
                  </a:lnTo>
                  <a:lnTo>
                    <a:pt x="183" y="820"/>
                  </a:lnTo>
                  <a:lnTo>
                    <a:pt x="46" y="1275"/>
                  </a:lnTo>
                  <a:lnTo>
                    <a:pt x="1" y="1776"/>
                  </a:lnTo>
                  <a:lnTo>
                    <a:pt x="1" y="1776"/>
                  </a:lnTo>
                  <a:lnTo>
                    <a:pt x="46" y="2277"/>
                  </a:lnTo>
                  <a:lnTo>
                    <a:pt x="137" y="2778"/>
                  </a:lnTo>
                  <a:lnTo>
                    <a:pt x="137" y="2778"/>
                  </a:lnTo>
                  <a:lnTo>
                    <a:pt x="137" y="2778"/>
                  </a:lnTo>
                  <a:lnTo>
                    <a:pt x="137" y="2778"/>
                  </a:lnTo>
                  <a:lnTo>
                    <a:pt x="137" y="2778"/>
                  </a:lnTo>
                  <a:lnTo>
                    <a:pt x="137" y="2778"/>
                  </a:lnTo>
                  <a:lnTo>
                    <a:pt x="228" y="2459"/>
                  </a:lnTo>
                  <a:lnTo>
                    <a:pt x="365" y="2186"/>
                  </a:lnTo>
                  <a:lnTo>
                    <a:pt x="365" y="2186"/>
                  </a:lnTo>
                  <a:lnTo>
                    <a:pt x="365" y="2186"/>
                  </a:lnTo>
                  <a:lnTo>
                    <a:pt x="365" y="2186"/>
                  </a:lnTo>
                  <a:lnTo>
                    <a:pt x="365" y="2186"/>
                  </a:lnTo>
                  <a:lnTo>
                    <a:pt x="365" y="2186"/>
                  </a:lnTo>
                  <a:lnTo>
                    <a:pt x="638" y="1822"/>
                  </a:lnTo>
                  <a:lnTo>
                    <a:pt x="957" y="1594"/>
                  </a:lnTo>
                  <a:lnTo>
                    <a:pt x="1367" y="1412"/>
                  </a:lnTo>
                  <a:lnTo>
                    <a:pt x="1549" y="1366"/>
                  </a:lnTo>
                  <a:lnTo>
                    <a:pt x="1731" y="1321"/>
                  </a:lnTo>
                  <a:lnTo>
                    <a:pt x="1731" y="1321"/>
                  </a:lnTo>
                  <a:lnTo>
                    <a:pt x="1777" y="1321"/>
                  </a:lnTo>
                  <a:lnTo>
                    <a:pt x="1777" y="1321"/>
                  </a:lnTo>
                  <a:lnTo>
                    <a:pt x="1777" y="1321"/>
                  </a:lnTo>
                  <a:lnTo>
                    <a:pt x="1777" y="1321"/>
                  </a:lnTo>
                  <a:lnTo>
                    <a:pt x="1777" y="1321"/>
                  </a:lnTo>
                  <a:lnTo>
                    <a:pt x="1777" y="1321"/>
                  </a:lnTo>
                  <a:lnTo>
                    <a:pt x="2050" y="1366"/>
                  </a:lnTo>
                  <a:lnTo>
                    <a:pt x="2050" y="1366"/>
                  </a:lnTo>
                  <a:lnTo>
                    <a:pt x="2050" y="1366"/>
                  </a:lnTo>
                  <a:lnTo>
                    <a:pt x="2141" y="91"/>
                  </a:lnTo>
                  <a:lnTo>
                    <a:pt x="2141" y="91"/>
                  </a:lnTo>
                  <a:lnTo>
                    <a:pt x="2095" y="91"/>
                  </a:lnTo>
                  <a:lnTo>
                    <a:pt x="2095" y="91"/>
                  </a:lnTo>
                  <a:lnTo>
                    <a:pt x="2095" y="91"/>
                  </a:lnTo>
                  <a:lnTo>
                    <a:pt x="2095" y="91"/>
                  </a:lnTo>
                  <a:lnTo>
                    <a:pt x="2095" y="91"/>
                  </a:lnTo>
                  <a:lnTo>
                    <a:pt x="2095" y="91"/>
                  </a:lnTo>
                  <a:lnTo>
                    <a:pt x="1822" y="46"/>
                  </a:lnTo>
                  <a:lnTo>
                    <a:pt x="1549" y="0"/>
                  </a:lnTo>
                  <a:lnTo>
                    <a:pt x="1549" y="0"/>
                  </a:lnTo>
                  <a:lnTo>
                    <a:pt x="15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8"/>
            <p:cNvSpPr/>
            <p:nvPr/>
          </p:nvSpPr>
          <p:spPr>
            <a:xfrm>
              <a:off x="2306675" y="1100850"/>
              <a:ext cx="47825" cy="101350"/>
            </a:xfrm>
            <a:custGeom>
              <a:avLst/>
              <a:gdLst/>
              <a:ahLst/>
              <a:cxnLst/>
              <a:rect l="l" t="t" r="r" b="b"/>
              <a:pathLst>
                <a:path w="1913" h="4054" extrusionOk="0">
                  <a:moveTo>
                    <a:pt x="1594" y="1"/>
                  </a:moveTo>
                  <a:lnTo>
                    <a:pt x="1412" y="46"/>
                  </a:lnTo>
                  <a:lnTo>
                    <a:pt x="1230" y="92"/>
                  </a:lnTo>
                  <a:lnTo>
                    <a:pt x="820" y="274"/>
                  </a:lnTo>
                  <a:lnTo>
                    <a:pt x="501" y="502"/>
                  </a:lnTo>
                  <a:lnTo>
                    <a:pt x="228" y="866"/>
                  </a:lnTo>
                  <a:lnTo>
                    <a:pt x="91" y="1139"/>
                  </a:lnTo>
                  <a:lnTo>
                    <a:pt x="0" y="1458"/>
                  </a:lnTo>
                  <a:lnTo>
                    <a:pt x="91" y="1913"/>
                  </a:lnTo>
                  <a:lnTo>
                    <a:pt x="228" y="2323"/>
                  </a:lnTo>
                  <a:lnTo>
                    <a:pt x="410" y="2733"/>
                  </a:lnTo>
                  <a:lnTo>
                    <a:pt x="638" y="3143"/>
                  </a:lnTo>
                  <a:lnTo>
                    <a:pt x="865" y="3462"/>
                  </a:lnTo>
                  <a:lnTo>
                    <a:pt x="1184" y="3735"/>
                  </a:lnTo>
                  <a:lnTo>
                    <a:pt x="1457" y="3917"/>
                  </a:lnTo>
                  <a:lnTo>
                    <a:pt x="1822" y="4054"/>
                  </a:lnTo>
                  <a:lnTo>
                    <a:pt x="1822" y="3325"/>
                  </a:lnTo>
                  <a:lnTo>
                    <a:pt x="1822" y="1640"/>
                  </a:lnTo>
                  <a:lnTo>
                    <a:pt x="1913" y="46"/>
                  </a:lnTo>
                  <a:lnTo>
                    <a:pt x="1640" y="1"/>
                  </a:lnTo>
                  <a:close/>
                </a:path>
              </a:pathLst>
            </a:custGeom>
            <a:solidFill>
              <a:srgbClr val="F8B4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8"/>
            <p:cNvSpPr/>
            <p:nvPr/>
          </p:nvSpPr>
          <p:spPr>
            <a:xfrm>
              <a:off x="2306675" y="1100850"/>
              <a:ext cx="47825" cy="101350"/>
            </a:xfrm>
            <a:custGeom>
              <a:avLst/>
              <a:gdLst/>
              <a:ahLst/>
              <a:cxnLst/>
              <a:rect l="l" t="t" r="r" b="b"/>
              <a:pathLst>
                <a:path w="1913" h="4054" fill="none" extrusionOk="0">
                  <a:moveTo>
                    <a:pt x="1640" y="1"/>
                  </a:moveTo>
                  <a:lnTo>
                    <a:pt x="1640" y="1"/>
                  </a:lnTo>
                  <a:lnTo>
                    <a:pt x="1594" y="1"/>
                  </a:lnTo>
                  <a:lnTo>
                    <a:pt x="1594" y="1"/>
                  </a:lnTo>
                  <a:lnTo>
                    <a:pt x="1412" y="46"/>
                  </a:lnTo>
                  <a:lnTo>
                    <a:pt x="1230" y="92"/>
                  </a:lnTo>
                  <a:lnTo>
                    <a:pt x="820" y="274"/>
                  </a:lnTo>
                  <a:lnTo>
                    <a:pt x="501" y="502"/>
                  </a:lnTo>
                  <a:lnTo>
                    <a:pt x="228" y="866"/>
                  </a:lnTo>
                  <a:lnTo>
                    <a:pt x="228" y="866"/>
                  </a:lnTo>
                  <a:lnTo>
                    <a:pt x="228" y="866"/>
                  </a:lnTo>
                  <a:lnTo>
                    <a:pt x="228" y="866"/>
                  </a:lnTo>
                  <a:lnTo>
                    <a:pt x="228" y="866"/>
                  </a:lnTo>
                  <a:lnTo>
                    <a:pt x="228" y="866"/>
                  </a:lnTo>
                  <a:lnTo>
                    <a:pt x="91" y="1139"/>
                  </a:lnTo>
                  <a:lnTo>
                    <a:pt x="0" y="1458"/>
                  </a:lnTo>
                  <a:lnTo>
                    <a:pt x="0" y="1458"/>
                  </a:lnTo>
                  <a:lnTo>
                    <a:pt x="91" y="1913"/>
                  </a:lnTo>
                  <a:lnTo>
                    <a:pt x="228" y="2323"/>
                  </a:lnTo>
                  <a:lnTo>
                    <a:pt x="410" y="2733"/>
                  </a:lnTo>
                  <a:lnTo>
                    <a:pt x="638" y="3143"/>
                  </a:lnTo>
                  <a:lnTo>
                    <a:pt x="865" y="3462"/>
                  </a:lnTo>
                  <a:lnTo>
                    <a:pt x="1184" y="3735"/>
                  </a:lnTo>
                  <a:lnTo>
                    <a:pt x="1457" y="3917"/>
                  </a:lnTo>
                  <a:lnTo>
                    <a:pt x="1822" y="4054"/>
                  </a:lnTo>
                  <a:lnTo>
                    <a:pt x="1822" y="4054"/>
                  </a:lnTo>
                  <a:lnTo>
                    <a:pt x="1822" y="3325"/>
                  </a:lnTo>
                  <a:lnTo>
                    <a:pt x="1822" y="3325"/>
                  </a:lnTo>
                  <a:lnTo>
                    <a:pt x="1822" y="3325"/>
                  </a:lnTo>
                  <a:lnTo>
                    <a:pt x="1822" y="1640"/>
                  </a:lnTo>
                  <a:lnTo>
                    <a:pt x="1913" y="46"/>
                  </a:lnTo>
                  <a:lnTo>
                    <a:pt x="1913" y="46"/>
                  </a:lnTo>
                  <a:lnTo>
                    <a:pt x="164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8"/>
            <p:cNvSpPr/>
            <p:nvPr/>
          </p:nvSpPr>
          <p:spPr>
            <a:xfrm>
              <a:off x="2788225" y="1039375"/>
              <a:ext cx="69475" cy="68325"/>
            </a:xfrm>
            <a:custGeom>
              <a:avLst/>
              <a:gdLst/>
              <a:ahLst/>
              <a:cxnLst/>
              <a:rect l="l" t="t" r="r" b="b"/>
              <a:pathLst>
                <a:path w="2779" h="2733" extrusionOk="0">
                  <a:moveTo>
                    <a:pt x="1230" y="1"/>
                  </a:moveTo>
                  <a:lnTo>
                    <a:pt x="866" y="46"/>
                  </a:lnTo>
                  <a:lnTo>
                    <a:pt x="502" y="137"/>
                  </a:lnTo>
                  <a:lnTo>
                    <a:pt x="228" y="274"/>
                  </a:lnTo>
                  <a:lnTo>
                    <a:pt x="1" y="456"/>
                  </a:lnTo>
                  <a:lnTo>
                    <a:pt x="183" y="1686"/>
                  </a:lnTo>
                  <a:lnTo>
                    <a:pt x="411" y="1503"/>
                  </a:lnTo>
                  <a:lnTo>
                    <a:pt x="729" y="1367"/>
                  </a:lnTo>
                  <a:lnTo>
                    <a:pt x="1048" y="1321"/>
                  </a:lnTo>
                  <a:lnTo>
                    <a:pt x="1230" y="1367"/>
                  </a:lnTo>
                  <a:lnTo>
                    <a:pt x="1458" y="1412"/>
                  </a:lnTo>
                  <a:lnTo>
                    <a:pt x="1822" y="1549"/>
                  </a:lnTo>
                  <a:lnTo>
                    <a:pt x="2141" y="1777"/>
                  </a:lnTo>
                  <a:lnTo>
                    <a:pt x="2414" y="2095"/>
                  </a:lnTo>
                  <a:lnTo>
                    <a:pt x="2414" y="2141"/>
                  </a:lnTo>
                  <a:lnTo>
                    <a:pt x="2596" y="2414"/>
                  </a:lnTo>
                  <a:lnTo>
                    <a:pt x="2688" y="2733"/>
                  </a:lnTo>
                  <a:lnTo>
                    <a:pt x="2733" y="2278"/>
                  </a:lnTo>
                  <a:lnTo>
                    <a:pt x="2779" y="1868"/>
                  </a:lnTo>
                  <a:lnTo>
                    <a:pt x="2733" y="1321"/>
                  </a:lnTo>
                  <a:lnTo>
                    <a:pt x="2596" y="820"/>
                  </a:lnTo>
                  <a:lnTo>
                    <a:pt x="2505" y="593"/>
                  </a:lnTo>
                  <a:lnTo>
                    <a:pt x="2414" y="456"/>
                  </a:lnTo>
                  <a:lnTo>
                    <a:pt x="2278" y="319"/>
                  </a:lnTo>
                  <a:lnTo>
                    <a:pt x="2096" y="228"/>
                  </a:lnTo>
                  <a:lnTo>
                    <a:pt x="2096" y="183"/>
                  </a:lnTo>
                  <a:lnTo>
                    <a:pt x="1640" y="46"/>
                  </a:lnTo>
                  <a:lnTo>
                    <a:pt x="1230"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8"/>
            <p:cNvSpPr/>
            <p:nvPr/>
          </p:nvSpPr>
          <p:spPr>
            <a:xfrm>
              <a:off x="2788225" y="1039375"/>
              <a:ext cx="69475" cy="68325"/>
            </a:xfrm>
            <a:custGeom>
              <a:avLst/>
              <a:gdLst/>
              <a:ahLst/>
              <a:cxnLst/>
              <a:rect l="l" t="t" r="r" b="b"/>
              <a:pathLst>
                <a:path w="2779" h="2733" fill="none" extrusionOk="0">
                  <a:moveTo>
                    <a:pt x="1230" y="1"/>
                  </a:moveTo>
                  <a:lnTo>
                    <a:pt x="1230" y="1"/>
                  </a:lnTo>
                  <a:lnTo>
                    <a:pt x="1230" y="1"/>
                  </a:lnTo>
                  <a:lnTo>
                    <a:pt x="1230" y="1"/>
                  </a:lnTo>
                  <a:lnTo>
                    <a:pt x="1230" y="1"/>
                  </a:lnTo>
                  <a:lnTo>
                    <a:pt x="866" y="46"/>
                  </a:lnTo>
                  <a:lnTo>
                    <a:pt x="502" y="137"/>
                  </a:lnTo>
                  <a:lnTo>
                    <a:pt x="228" y="274"/>
                  </a:lnTo>
                  <a:lnTo>
                    <a:pt x="1" y="456"/>
                  </a:lnTo>
                  <a:lnTo>
                    <a:pt x="1" y="456"/>
                  </a:lnTo>
                  <a:lnTo>
                    <a:pt x="1" y="456"/>
                  </a:lnTo>
                  <a:lnTo>
                    <a:pt x="1" y="456"/>
                  </a:lnTo>
                  <a:lnTo>
                    <a:pt x="1" y="456"/>
                  </a:lnTo>
                  <a:lnTo>
                    <a:pt x="1" y="456"/>
                  </a:lnTo>
                  <a:lnTo>
                    <a:pt x="1" y="456"/>
                  </a:lnTo>
                  <a:lnTo>
                    <a:pt x="1" y="456"/>
                  </a:lnTo>
                  <a:lnTo>
                    <a:pt x="1" y="456"/>
                  </a:lnTo>
                  <a:lnTo>
                    <a:pt x="1" y="456"/>
                  </a:lnTo>
                  <a:lnTo>
                    <a:pt x="1" y="456"/>
                  </a:lnTo>
                  <a:lnTo>
                    <a:pt x="1" y="456"/>
                  </a:lnTo>
                  <a:lnTo>
                    <a:pt x="183" y="1686"/>
                  </a:lnTo>
                  <a:lnTo>
                    <a:pt x="183" y="1686"/>
                  </a:lnTo>
                  <a:lnTo>
                    <a:pt x="183" y="1686"/>
                  </a:lnTo>
                  <a:lnTo>
                    <a:pt x="183" y="1686"/>
                  </a:lnTo>
                  <a:lnTo>
                    <a:pt x="411" y="1503"/>
                  </a:lnTo>
                  <a:lnTo>
                    <a:pt x="729" y="1367"/>
                  </a:lnTo>
                  <a:lnTo>
                    <a:pt x="729" y="1367"/>
                  </a:lnTo>
                  <a:lnTo>
                    <a:pt x="729" y="1367"/>
                  </a:lnTo>
                  <a:lnTo>
                    <a:pt x="729" y="1367"/>
                  </a:lnTo>
                  <a:lnTo>
                    <a:pt x="729" y="1367"/>
                  </a:lnTo>
                  <a:lnTo>
                    <a:pt x="729" y="1367"/>
                  </a:lnTo>
                  <a:lnTo>
                    <a:pt x="729" y="1367"/>
                  </a:lnTo>
                  <a:lnTo>
                    <a:pt x="729" y="1367"/>
                  </a:lnTo>
                  <a:lnTo>
                    <a:pt x="729" y="1367"/>
                  </a:lnTo>
                  <a:lnTo>
                    <a:pt x="1048" y="1321"/>
                  </a:lnTo>
                  <a:lnTo>
                    <a:pt x="1048" y="1321"/>
                  </a:lnTo>
                  <a:lnTo>
                    <a:pt x="1048" y="1321"/>
                  </a:lnTo>
                  <a:lnTo>
                    <a:pt x="1048" y="1321"/>
                  </a:lnTo>
                  <a:lnTo>
                    <a:pt x="1048" y="1321"/>
                  </a:lnTo>
                  <a:lnTo>
                    <a:pt x="1048" y="1321"/>
                  </a:lnTo>
                  <a:lnTo>
                    <a:pt x="1048" y="1321"/>
                  </a:lnTo>
                  <a:lnTo>
                    <a:pt x="1048" y="1321"/>
                  </a:lnTo>
                  <a:lnTo>
                    <a:pt x="1230" y="1367"/>
                  </a:lnTo>
                  <a:lnTo>
                    <a:pt x="1458" y="1412"/>
                  </a:lnTo>
                  <a:lnTo>
                    <a:pt x="1822" y="1549"/>
                  </a:lnTo>
                  <a:lnTo>
                    <a:pt x="2141" y="1777"/>
                  </a:lnTo>
                  <a:lnTo>
                    <a:pt x="2414" y="2095"/>
                  </a:lnTo>
                  <a:lnTo>
                    <a:pt x="2414" y="2095"/>
                  </a:lnTo>
                  <a:lnTo>
                    <a:pt x="2414" y="2095"/>
                  </a:lnTo>
                  <a:lnTo>
                    <a:pt x="2414" y="2095"/>
                  </a:lnTo>
                  <a:lnTo>
                    <a:pt x="2414" y="2095"/>
                  </a:lnTo>
                  <a:lnTo>
                    <a:pt x="2414" y="2095"/>
                  </a:lnTo>
                  <a:lnTo>
                    <a:pt x="2414" y="2141"/>
                  </a:lnTo>
                  <a:lnTo>
                    <a:pt x="2414" y="2141"/>
                  </a:lnTo>
                  <a:lnTo>
                    <a:pt x="2596" y="2414"/>
                  </a:lnTo>
                  <a:lnTo>
                    <a:pt x="2688" y="2733"/>
                  </a:lnTo>
                  <a:lnTo>
                    <a:pt x="2688" y="2733"/>
                  </a:lnTo>
                  <a:lnTo>
                    <a:pt x="2688" y="2733"/>
                  </a:lnTo>
                  <a:lnTo>
                    <a:pt x="2688" y="2733"/>
                  </a:lnTo>
                  <a:lnTo>
                    <a:pt x="2688" y="2733"/>
                  </a:lnTo>
                  <a:lnTo>
                    <a:pt x="2688" y="2733"/>
                  </a:lnTo>
                  <a:lnTo>
                    <a:pt x="2733" y="2278"/>
                  </a:lnTo>
                  <a:lnTo>
                    <a:pt x="2779" y="1868"/>
                  </a:lnTo>
                  <a:lnTo>
                    <a:pt x="2779" y="1868"/>
                  </a:lnTo>
                  <a:lnTo>
                    <a:pt x="2733" y="1321"/>
                  </a:lnTo>
                  <a:lnTo>
                    <a:pt x="2596" y="820"/>
                  </a:lnTo>
                  <a:lnTo>
                    <a:pt x="2505" y="593"/>
                  </a:lnTo>
                  <a:lnTo>
                    <a:pt x="2414" y="456"/>
                  </a:lnTo>
                  <a:lnTo>
                    <a:pt x="2278" y="319"/>
                  </a:lnTo>
                  <a:lnTo>
                    <a:pt x="2096" y="228"/>
                  </a:lnTo>
                  <a:lnTo>
                    <a:pt x="2096" y="228"/>
                  </a:lnTo>
                  <a:lnTo>
                    <a:pt x="2096" y="183"/>
                  </a:lnTo>
                  <a:lnTo>
                    <a:pt x="2096" y="183"/>
                  </a:lnTo>
                  <a:lnTo>
                    <a:pt x="2096" y="183"/>
                  </a:lnTo>
                  <a:lnTo>
                    <a:pt x="2096" y="183"/>
                  </a:lnTo>
                  <a:lnTo>
                    <a:pt x="2096" y="183"/>
                  </a:lnTo>
                  <a:lnTo>
                    <a:pt x="2096" y="183"/>
                  </a:lnTo>
                  <a:lnTo>
                    <a:pt x="1640" y="46"/>
                  </a:lnTo>
                  <a:lnTo>
                    <a:pt x="1230" y="1"/>
                  </a:lnTo>
                  <a:lnTo>
                    <a:pt x="1230" y="1"/>
                  </a:lnTo>
                  <a:lnTo>
                    <a:pt x="123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8"/>
            <p:cNvSpPr/>
            <p:nvPr/>
          </p:nvSpPr>
          <p:spPr>
            <a:xfrm>
              <a:off x="2792775" y="1072400"/>
              <a:ext cx="62650" cy="101350"/>
            </a:xfrm>
            <a:custGeom>
              <a:avLst/>
              <a:gdLst/>
              <a:ahLst/>
              <a:cxnLst/>
              <a:rect l="l" t="t" r="r" b="b"/>
              <a:pathLst>
                <a:path w="2506" h="4054" extrusionOk="0">
                  <a:moveTo>
                    <a:pt x="866" y="0"/>
                  </a:moveTo>
                  <a:lnTo>
                    <a:pt x="547" y="46"/>
                  </a:lnTo>
                  <a:lnTo>
                    <a:pt x="229" y="182"/>
                  </a:lnTo>
                  <a:lnTo>
                    <a:pt x="1" y="365"/>
                  </a:lnTo>
                  <a:lnTo>
                    <a:pt x="92" y="820"/>
                  </a:lnTo>
                  <a:lnTo>
                    <a:pt x="183" y="1776"/>
                  </a:lnTo>
                  <a:lnTo>
                    <a:pt x="274" y="2778"/>
                  </a:lnTo>
                  <a:lnTo>
                    <a:pt x="320" y="4053"/>
                  </a:lnTo>
                  <a:lnTo>
                    <a:pt x="638" y="4053"/>
                  </a:lnTo>
                  <a:lnTo>
                    <a:pt x="866" y="4008"/>
                  </a:lnTo>
                  <a:lnTo>
                    <a:pt x="1048" y="3962"/>
                  </a:lnTo>
                  <a:lnTo>
                    <a:pt x="1230" y="3825"/>
                  </a:lnTo>
                  <a:lnTo>
                    <a:pt x="1549" y="3598"/>
                  </a:lnTo>
                  <a:lnTo>
                    <a:pt x="1822" y="3233"/>
                  </a:lnTo>
                  <a:lnTo>
                    <a:pt x="2050" y="2824"/>
                  </a:lnTo>
                  <a:lnTo>
                    <a:pt x="2232" y="2368"/>
                  </a:lnTo>
                  <a:lnTo>
                    <a:pt x="2414" y="1913"/>
                  </a:lnTo>
                  <a:lnTo>
                    <a:pt x="2506" y="1412"/>
                  </a:lnTo>
                  <a:lnTo>
                    <a:pt x="2414" y="1093"/>
                  </a:lnTo>
                  <a:lnTo>
                    <a:pt x="2232" y="820"/>
                  </a:lnTo>
                  <a:lnTo>
                    <a:pt x="2232" y="774"/>
                  </a:lnTo>
                  <a:lnTo>
                    <a:pt x="1959" y="456"/>
                  </a:lnTo>
                  <a:lnTo>
                    <a:pt x="1640" y="228"/>
                  </a:lnTo>
                  <a:lnTo>
                    <a:pt x="1276" y="91"/>
                  </a:lnTo>
                  <a:lnTo>
                    <a:pt x="1048" y="46"/>
                  </a:lnTo>
                  <a:lnTo>
                    <a:pt x="866" y="0"/>
                  </a:lnTo>
                  <a:close/>
                </a:path>
              </a:pathLst>
            </a:custGeom>
            <a:solidFill>
              <a:srgbClr val="F8B4A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8"/>
            <p:cNvSpPr/>
            <p:nvPr/>
          </p:nvSpPr>
          <p:spPr>
            <a:xfrm>
              <a:off x="2792775" y="1072400"/>
              <a:ext cx="62650" cy="101350"/>
            </a:xfrm>
            <a:custGeom>
              <a:avLst/>
              <a:gdLst/>
              <a:ahLst/>
              <a:cxnLst/>
              <a:rect l="l" t="t" r="r" b="b"/>
              <a:pathLst>
                <a:path w="2506" h="4054" fill="none" extrusionOk="0">
                  <a:moveTo>
                    <a:pt x="866" y="0"/>
                  </a:moveTo>
                  <a:lnTo>
                    <a:pt x="866" y="0"/>
                  </a:lnTo>
                  <a:lnTo>
                    <a:pt x="866" y="0"/>
                  </a:lnTo>
                  <a:lnTo>
                    <a:pt x="866" y="0"/>
                  </a:lnTo>
                  <a:lnTo>
                    <a:pt x="547" y="46"/>
                  </a:lnTo>
                  <a:lnTo>
                    <a:pt x="547" y="46"/>
                  </a:lnTo>
                  <a:lnTo>
                    <a:pt x="547" y="46"/>
                  </a:lnTo>
                  <a:lnTo>
                    <a:pt x="547" y="46"/>
                  </a:lnTo>
                  <a:lnTo>
                    <a:pt x="547" y="46"/>
                  </a:lnTo>
                  <a:lnTo>
                    <a:pt x="547" y="46"/>
                  </a:lnTo>
                  <a:lnTo>
                    <a:pt x="547" y="46"/>
                  </a:lnTo>
                  <a:lnTo>
                    <a:pt x="547" y="46"/>
                  </a:lnTo>
                  <a:lnTo>
                    <a:pt x="547" y="46"/>
                  </a:lnTo>
                  <a:lnTo>
                    <a:pt x="229" y="182"/>
                  </a:lnTo>
                  <a:lnTo>
                    <a:pt x="1" y="365"/>
                  </a:lnTo>
                  <a:lnTo>
                    <a:pt x="1" y="365"/>
                  </a:lnTo>
                  <a:lnTo>
                    <a:pt x="92" y="820"/>
                  </a:lnTo>
                  <a:lnTo>
                    <a:pt x="92" y="820"/>
                  </a:lnTo>
                  <a:lnTo>
                    <a:pt x="183" y="1776"/>
                  </a:lnTo>
                  <a:lnTo>
                    <a:pt x="274" y="2778"/>
                  </a:lnTo>
                  <a:lnTo>
                    <a:pt x="320" y="4053"/>
                  </a:lnTo>
                  <a:lnTo>
                    <a:pt x="320" y="4053"/>
                  </a:lnTo>
                  <a:lnTo>
                    <a:pt x="320" y="4053"/>
                  </a:lnTo>
                  <a:lnTo>
                    <a:pt x="320" y="4053"/>
                  </a:lnTo>
                  <a:lnTo>
                    <a:pt x="320" y="4053"/>
                  </a:lnTo>
                  <a:lnTo>
                    <a:pt x="320" y="4053"/>
                  </a:lnTo>
                  <a:lnTo>
                    <a:pt x="456" y="4053"/>
                  </a:lnTo>
                  <a:lnTo>
                    <a:pt x="456" y="4053"/>
                  </a:lnTo>
                  <a:lnTo>
                    <a:pt x="638" y="4053"/>
                  </a:lnTo>
                  <a:lnTo>
                    <a:pt x="866" y="4008"/>
                  </a:lnTo>
                  <a:lnTo>
                    <a:pt x="1048" y="3962"/>
                  </a:lnTo>
                  <a:lnTo>
                    <a:pt x="1230" y="3825"/>
                  </a:lnTo>
                  <a:lnTo>
                    <a:pt x="1549" y="3598"/>
                  </a:lnTo>
                  <a:lnTo>
                    <a:pt x="1822" y="3233"/>
                  </a:lnTo>
                  <a:lnTo>
                    <a:pt x="2050" y="2824"/>
                  </a:lnTo>
                  <a:lnTo>
                    <a:pt x="2232" y="2368"/>
                  </a:lnTo>
                  <a:lnTo>
                    <a:pt x="2414" y="1913"/>
                  </a:lnTo>
                  <a:lnTo>
                    <a:pt x="2506" y="1412"/>
                  </a:lnTo>
                  <a:lnTo>
                    <a:pt x="2506" y="1412"/>
                  </a:lnTo>
                  <a:lnTo>
                    <a:pt x="2414" y="1093"/>
                  </a:lnTo>
                  <a:lnTo>
                    <a:pt x="2232" y="820"/>
                  </a:lnTo>
                  <a:lnTo>
                    <a:pt x="2232" y="820"/>
                  </a:lnTo>
                  <a:lnTo>
                    <a:pt x="2232" y="774"/>
                  </a:lnTo>
                  <a:lnTo>
                    <a:pt x="2232" y="774"/>
                  </a:lnTo>
                  <a:lnTo>
                    <a:pt x="2232" y="774"/>
                  </a:lnTo>
                  <a:lnTo>
                    <a:pt x="2232" y="774"/>
                  </a:lnTo>
                  <a:lnTo>
                    <a:pt x="2232" y="774"/>
                  </a:lnTo>
                  <a:lnTo>
                    <a:pt x="2232" y="774"/>
                  </a:lnTo>
                  <a:lnTo>
                    <a:pt x="1959" y="456"/>
                  </a:lnTo>
                  <a:lnTo>
                    <a:pt x="1640" y="228"/>
                  </a:lnTo>
                  <a:lnTo>
                    <a:pt x="1276" y="91"/>
                  </a:lnTo>
                  <a:lnTo>
                    <a:pt x="1048" y="46"/>
                  </a:lnTo>
                  <a:lnTo>
                    <a:pt x="86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8"/>
            <p:cNvSpPr/>
            <p:nvPr/>
          </p:nvSpPr>
          <p:spPr>
            <a:xfrm>
              <a:off x="2357900" y="906175"/>
              <a:ext cx="425800" cy="140050"/>
            </a:xfrm>
            <a:custGeom>
              <a:avLst/>
              <a:gdLst/>
              <a:ahLst/>
              <a:cxnLst/>
              <a:rect l="l" t="t" r="r" b="b"/>
              <a:pathLst>
                <a:path w="17032" h="5602" extrusionOk="0">
                  <a:moveTo>
                    <a:pt x="11066" y="3143"/>
                  </a:moveTo>
                  <a:lnTo>
                    <a:pt x="11430" y="3188"/>
                  </a:lnTo>
                  <a:lnTo>
                    <a:pt x="11795" y="3234"/>
                  </a:lnTo>
                  <a:lnTo>
                    <a:pt x="12205" y="3279"/>
                  </a:lnTo>
                  <a:lnTo>
                    <a:pt x="12523" y="3416"/>
                  </a:lnTo>
                  <a:lnTo>
                    <a:pt x="12842" y="3553"/>
                  </a:lnTo>
                  <a:lnTo>
                    <a:pt x="13070" y="3689"/>
                  </a:lnTo>
                  <a:lnTo>
                    <a:pt x="13206" y="3871"/>
                  </a:lnTo>
                  <a:lnTo>
                    <a:pt x="13252" y="4008"/>
                  </a:lnTo>
                  <a:lnTo>
                    <a:pt x="13206" y="4099"/>
                  </a:lnTo>
                  <a:lnTo>
                    <a:pt x="13206" y="4145"/>
                  </a:lnTo>
                  <a:lnTo>
                    <a:pt x="13161" y="4190"/>
                  </a:lnTo>
                  <a:lnTo>
                    <a:pt x="13070" y="4236"/>
                  </a:lnTo>
                  <a:lnTo>
                    <a:pt x="12706" y="4281"/>
                  </a:lnTo>
                  <a:lnTo>
                    <a:pt x="12250" y="4281"/>
                  </a:lnTo>
                  <a:lnTo>
                    <a:pt x="11840" y="4190"/>
                  </a:lnTo>
                  <a:lnTo>
                    <a:pt x="11795" y="4190"/>
                  </a:lnTo>
                  <a:lnTo>
                    <a:pt x="11203" y="4008"/>
                  </a:lnTo>
                  <a:lnTo>
                    <a:pt x="10702" y="3826"/>
                  </a:lnTo>
                  <a:lnTo>
                    <a:pt x="10474" y="3735"/>
                  </a:lnTo>
                  <a:lnTo>
                    <a:pt x="10338" y="3598"/>
                  </a:lnTo>
                  <a:lnTo>
                    <a:pt x="10246" y="3507"/>
                  </a:lnTo>
                  <a:lnTo>
                    <a:pt x="10201" y="3371"/>
                  </a:lnTo>
                  <a:lnTo>
                    <a:pt x="10292" y="3279"/>
                  </a:lnTo>
                  <a:lnTo>
                    <a:pt x="10429" y="3188"/>
                  </a:lnTo>
                  <a:lnTo>
                    <a:pt x="10702" y="3143"/>
                  </a:lnTo>
                  <a:close/>
                  <a:moveTo>
                    <a:pt x="4372" y="3371"/>
                  </a:moveTo>
                  <a:lnTo>
                    <a:pt x="4691" y="3416"/>
                  </a:lnTo>
                  <a:lnTo>
                    <a:pt x="4964" y="3462"/>
                  </a:lnTo>
                  <a:lnTo>
                    <a:pt x="5146" y="3507"/>
                  </a:lnTo>
                  <a:lnTo>
                    <a:pt x="5192" y="3553"/>
                  </a:lnTo>
                  <a:lnTo>
                    <a:pt x="5237" y="3644"/>
                  </a:lnTo>
                  <a:lnTo>
                    <a:pt x="5192" y="3735"/>
                  </a:lnTo>
                  <a:lnTo>
                    <a:pt x="5055" y="3871"/>
                  </a:lnTo>
                  <a:lnTo>
                    <a:pt x="4919" y="3963"/>
                  </a:lnTo>
                  <a:lnTo>
                    <a:pt x="4645" y="4099"/>
                  </a:lnTo>
                  <a:lnTo>
                    <a:pt x="4099" y="4281"/>
                  </a:lnTo>
                  <a:lnTo>
                    <a:pt x="3461" y="4418"/>
                  </a:lnTo>
                  <a:lnTo>
                    <a:pt x="3416" y="4418"/>
                  </a:lnTo>
                  <a:lnTo>
                    <a:pt x="3416" y="4463"/>
                  </a:lnTo>
                  <a:lnTo>
                    <a:pt x="2915" y="4509"/>
                  </a:lnTo>
                  <a:lnTo>
                    <a:pt x="2733" y="4509"/>
                  </a:lnTo>
                  <a:lnTo>
                    <a:pt x="2368" y="4463"/>
                  </a:lnTo>
                  <a:lnTo>
                    <a:pt x="2232" y="4418"/>
                  </a:lnTo>
                  <a:lnTo>
                    <a:pt x="2186" y="4327"/>
                  </a:lnTo>
                  <a:lnTo>
                    <a:pt x="2186" y="4281"/>
                  </a:lnTo>
                  <a:lnTo>
                    <a:pt x="2186" y="4190"/>
                  </a:lnTo>
                  <a:lnTo>
                    <a:pt x="2232" y="4099"/>
                  </a:lnTo>
                  <a:lnTo>
                    <a:pt x="2368" y="3917"/>
                  </a:lnTo>
                  <a:lnTo>
                    <a:pt x="2596" y="3735"/>
                  </a:lnTo>
                  <a:lnTo>
                    <a:pt x="2869" y="3644"/>
                  </a:lnTo>
                  <a:lnTo>
                    <a:pt x="3234" y="3507"/>
                  </a:lnTo>
                  <a:lnTo>
                    <a:pt x="3598" y="3462"/>
                  </a:lnTo>
                  <a:lnTo>
                    <a:pt x="4327" y="3371"/>
                  </a:lnTo>
                  <a:close/>
                  <a:moveTo>
                    <a:pt x="7013" y="1"/>
                  </a:moveTo>
                  <a:lnTo>
                    <a:pt x="6376" y="502"/>
                  </a:lnTo>
                  <a:lnTo>
                    <a:pt x="5738" y="957"/>
                  </a:lnTo>
                  <a:lnTo>
                    <a:pt x="5101" y="1367"/>
                  </a:lnTo>
                  <a:lnTo>
                    <a:pt x="4463" y="1731"/>
                  </a:lnTo>
                  <a:lnTo>
                    <a:pt x="3325" y="2369"/>
                  </a:lnTo>
                  <a:lnTo>
                    <a:pt x="2323" y="2870"/>
                  </a:lnTo>
                  <a:lnTo>
                    <a:pt x="1458" y="3188"/>
                  </a:lnTo>
                  <a:lnTo>
                    <a:pt x="775" y="3416"/>
                  </a:lnTo>
                  <a:lnTo>
                    <a:pt x="228" y="3553"/>
                  </a:lnTo>
                  <a:lnTo>
                    <a:pt x="0" y="5602"/>
                  </a:lnTo>
                  <a:lnTo>
                    <a:pt x="866" y="5283"/>
                  </a:lnTo>
                  <a:lnTo>
                    <a:pt x="911" y="5055"/>
                  </a:lnTo>
                  <a:lnTo>
                    <a:pt x="957" y="4873"/>
                  </a:lnTo>
                  <a:lnTo>
                    <a:pt x="6376" y="4737"/>
                  </a:lnTo>
                  <a:lnTo>
                    <a:pt x="6421" y="4919"/>
                  </a:lnTo>
                  <a:lnTo>
                    <a:pt x="6467" y="5192"/>
                  </a:lnTo>
                  <a:lnTo>
                    <a:pt x="8698" y="5238"/>
                  </a:lnTo>
                  <a:lnTo>
                    <a:pt x="8744" y="5010"/>
                  </a:lnTo>
                  <a:lnTo>
                    <a:pt x="8744" y="4873"/>
                  </a:lnTo>
                  <a:lnTo>
                    <a:pt x="14163" y="4737"/>
                  </a:lnTo>
                  <a:lnTo>
                    <a:pt x="14208" y="4919"/>
                  </a:lnTo>
                  <a:lnTo>
                    <a:pt x="14208" y="4964"/>
                  </a:lnTo>
                  <a:lnTo>
                    <a:pt x="17032" y="4919"/>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8"/>
            <p:cNvSpPr/>
            <p:nvPr/>
          </p:nvSpPr>
          <p:spPr>
            <a:xfrm>
              <a:off x="2412550" y="990425"/>
              <a:ext cx="76300" cy="28475"/>
            </a:xfrm>
            <a:custGeom>
              <a:avLst/>
              <a:gdLst/>
              <a:ahLst/>
              <a:cxnLst/>
              <a:rect l="l" t="t" r="r" b="b"/>
              <a:pathLst>
                <a:path w="3052" h="1139" fill="none" extrusionOk="0">
                  <a:moveTo>
                    <a:pt x="2186" y="1"/>
                  </a:moveTo>
                  <a:lnTo>
                    <a:pt x="2186" y="1"/>
                  </a:lnTo>
                  <a:lnTo>
                    <a:pt x="2186" y="1"/>
                  </a:lnTo>
                  <a:lnTo>
                    <a:pt x="2186" y="1"/>
                  </a:lnTo>
                  <a:lnTo>
                    <a:pt x="2186" y="1"/>
                  </a:lnTo>
                  <a:lnTo>
                    <a:pt x="2505" y="46"/>
                  </a:lnTo>
                  <a:lnTo>
                    <a:pt x="2778" y="92"/>
                  </a:lnTo>
                  <a:lnTo>
                    <a:pt x="2960" y="137"/>
                  </a:lnTo>
                  <a:lnTo>
                    <a:pt x="3006" y="183"/>
                  </a:lnTo>
                  <a:lnTo>
                    <a:pt x="3051" y="274"/>
                  </a:lnTo>
                  <a:lnTo>
                    <a:pt x="3051" y="274"/>
                  </a:lnTo>
                  <a:lnTo>
                    <a:pt x="3051" y="274"/>
                  </a:lnTo>
                  <a:lnTo>
                    <a:pt x="3051" y="274"/>
                  </a:lnTo>
                  <a:lnTo>
                    <a:pt x="3006" y="365"/>
                  </a:lnTo>
                  <a:lnTo>
                    <a:pt x="2869" y="501"/>
                  </a:lnTo>
                  <a:lnTo>
                    <a:pt x="2733" y="593"/>
                  </a:lnTo>
                  <a:lnTo>
                    <a:pt x="2459" y="729"/>
                  </a:lnTo>
                  <a:lnTo>
                    <a:pt x="1913" y="911"/>
                  </a:lnTo>
                  <a:lnTo>
                    <a:pt x="1275" y="1048"/>
                  </a:lnTo>
                  <a:lnTo>
                    <a:pt x="1275" y="1048"/>
                  </a:lnTo>
                  <a:lnTo>
                    <a:pt x="1275" y="1048"/>
                  </a:lnTo>
                  <a:lnTo>
                    <a:pt x="1275" y="1048"/>
                  </a:lnTo>
                  <a:lnTo>
                    <a:pt x="1230" y="1048"/>
                  </a:lnTo>
                  <a:lnTo>
                    <a:pt x="1230" y="1048"/>
                  </a:lnTo>
                  <a:lnTo>
                    <a:pt x="1230" y="1093"/>
                  </a:lnTo>
                  <a:lnTo>
                    <a:pt x="1230" y="1093"/>
                  </a:lnTo>
                  <a:lnTo>
                    <a:pt x="1230" y="1093"/>
                  </a:lnTo>
                  <a:lnTo>
                    <a:pt x="1230" y="1093"/>
                  </a:lnTo>
                  <a:lnTo>
                    <a:pt x="729" y="1139"/>
                  </a:lnTo>
                  <a:lnTo>
                    <a:pt x="729" y="1139"/>
                  </a:lnTo>
                  <a:lnTo>
                    <a:pt x="729" y="1139"/>
                  </a:lnTo>
                  <a:lnTo>
                    <a:pt x="547" y="1139"/>
                  </a:lnTo>
                  <a:lnTo>
                    <a:pt x="547" y="1139"/>
                  </a:lnTo>
                  <a:lnTo>
                    <a:pt x="547" y="1139"/>
                  </a:lnTo>
                  <a:lnTo>
                    <a:pt x="547" y="1139"/>
                  </a:lnTo>
                  <a:lnTo>
                    <a:pt x="547" y="1139"/>
                  </a:lnTo>
                  <a:lnTo>
                    <a:pt x="547" y="1139"/>
                  </a:lnTo>
                  <a:lnTo>
                    <a:pt x="182" y="1093"/>
                  </a:lnTo>
                  <a:lnTo>
                    <a:pt x="46" y="1048"/>
                  </a:lnTo>
                  <a:lnTo>
                    <a:pt x="0" y="957"/>
                  </a:lnTo>
                  <a:lnTo>
                    <a:pt x="0" y="957"/>
                  </a:lnTo>
                  <a:lnTo>
                    <a:pt x="0" y="957"/>
                  </a:lnTo>
                  <a:lnTo>
                    <a:pt x="0" y="957"/>
                  </a:lnTo>
                  <a:lnTo>
                    <a:pt x="0" y="957"/>
                  </a:lnTo>
                  <a:lnTo>
                    <a:pt x="0" y="957"/>
                  </a:lnTo>
                  <a:lnTo>
                    <a:pt x="0" y="957"/>
                  </a:lnTo>
                  <a:lnTo>
                    <a:pt x="0" y="911"/>
                  </a:lnTo>
                  <a:lnTo>
                    <a:pt x="0" y="911"/>
                  </a:lnTo>
                  <a:lnTo>
                    <a:pt x="0" y="911"/>
                  </a:lnTo>
                  <a:lnTo>
                    <a:pt x="0" y="911"/>
                  </a:lnTo>
                  <a:lnTo>
                    <a:pt x="0" y="820"/>
                  </a:lnTo>
                  <a:lnTo>
                    <a:pt x="46" y="729"/>
                  </a:lnTo>
                  <a:lnTo>
                    <a:pt x="182" y="547"/>
                  </a:lnTo>
                  <a:lnTo>
                    <a:pt x="410" y="365"/>
                  </a:lnTo>
                  <a:lnTo>
                    <a:pt x="683" y="274"/>
                  </a:lnTo>
                  <a:lnTo>
                    <a:pt x="1048" y="137"/>
                  </a:lnTo>
                  <a:lnTo>
                    <a:pt x="1412" y="92"/>
                  </a:lnTo>
                  <a:lnTo>
                    <a:pt x="2141" y="1"/>
                  </a:lnTo>
                  <a:lnTo>
                    <a:pt x="2141" y="1"/>
                  </a:lnTo>
                  <a:lnTo>
                    <a:pt x="2186" y="1"/>
                  </a:lnTo>
                  <a:lnTo>
                    <a:pt x="218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8"/>
            <p:cNvSpPr/>
            <p:nvPr/>
          </p:nvSpPr>
          <p:spPr>
            <a:xfrm>
              <a:off x="2612900" y="984725"/>
              <a:ext cx="76300" cy="28500"/>
            </a:xfrm>
            <a:custGeom>
              <a:avLst/>
              <a:gdLst/>
              <a:ahLst/>
              <a:cxnLst/>
              <a:rect l="l" t="t" r="r" b="b"/>
              <a:pathLst>
                <a:path w="3052" h="1140" fill="none" extrusionOk="0">
                  <a:moveTo>
                    <a:pt x="821" y="1"/>
                  </a:moveTo>
                  <a:lnTo>
                    <a:pt x="821" y="1"/>
                  </a:lnTo>
                  <a:lnTo>
                    <a:pt x="821" y="1"/>
                  </a:lnTo>
                  <a:lnTo>
                    <a:pt x="866" y="1"/>
                  </a:lnTo>
                  <a:lnTo>
                    <a:pt x="866" y="1"/>
                  </a:lnTo>
                  <a:lnTo>
                    <a:pt x="1230" y="46"/>
                  </a:lnTo>
                  <a:lnTo>
                    <a:pt x="1595" y="92"/>
                  </a:lnTo>
                  <a:lnTo>
                    <a:pt x="2005" y="137"/>
                  </a:lnTo>
                  <a:lnTo>
                    <a:pt x="2323" y="274"/>
                  </a:lnTo>
                  <a:lnTo>
                    <a:pt x="2642" y="411"/>
                  </a:lnTo>
                  <a:lnTo>
                    <a:pt x="2870" y="547"/>
                  </a:lnTo>
                  <a:lnTo>
                    <a:pt x="3006" y="729"/>
                  </a:lnTo>
                  <a:lnTo>
                    <a:pt x="3052" y="866"/>
                  </a:lnTo>
                  <a:lnTo>
                    <a:pt x="3006" y="957"/>
                  </a:lnTo>
                  <a:lnTo>
                    <a:pt x="3006" y="957"/>
                  </a:lnTo>
                  <a:lnTo>
                    <a:pt x="3006" y="957"/>
                  </a:lnTo>
                  <a:lnTo>
                    <a:pt x="3006" y="957"/>
                  </a:lnTo>
                  <a:lnTo>
                    <a:pt x="3006" y="957"/>
                  </a:lnTo>
                  <a:lnTo>
                    <a:pt x="3006" y="957"/>
                  </a:lnTo>
                  <a:lnTo>
                    <a:pt x="3006" y="957"/>
                  </a:lnTo>
                  <a:lnTo>
                    <a:pt x="3006" y="957"/>
                  </a:lnTo>
                  <a:lnTo>
                    <a:pt x="3006" y="1003"/>
                  </a:lnTo>
                  <a:lnTo>
                    <a:pt x="3006" y="1003"/>
                  </a:lnTo>
                  <a:lnTo>
                    <a:pt x="2961" y="1048"/>
                  </a:lnTo>
                  <a:lnTo>
                    <a:pt x="2870" y="1094"/>
                  </a:lnTo>
                  <a:lnTo>
                    <a:pt x="2506" y="1139"/>
                  </a:lnTo>
                  <a:lnTo>
                    <a:pt x="2506" y="1139"/>
                  </a:lnTo>
                  <a:lnTo>
                    <a:pt x="2506" y="1139"/>
                  </a:lnTo>
                  <a:lnTo>
                    <a:pt x="2506" y="1139"/>
                  </a:lnTo>
                  <a:lnTo>
                    <a:pt x="2506" y="1139"/>
                  </a:lnTo>
                  <a:lnTo>
                    <a:pt x="2506" y="1139"/>
                  </a:lnTo>
                  <a:lnTo>
                    <a:pt x="2414" y="1139"/>
                  </a:lnTo>
                  <a:lnTo>
                    <a:pt x="2414" y="1139"/>
                  </a:lnTo>
                  <a:lnTo>
                    <a:pt x="2414" y="1139"/>
                  </a:lnTo>
                  <a:lnTo>
                    <a:pt x="2414" y="1139"/>
                  </a:lnTo>
                  <a:lnTo>
                    <a:pt x="2050" y="1139"/>
                  </a:lnTo>
                  <a:lnTo>
                    <a:pt x="1640" y="1048"/>
                  </a:lnTo>
                  <a:lnTo>
                    <a:pt x="1640" y="1048"/>
                  </a:lnTo>
                  <a:lnTo>
                    <a:pt x="1640" y="1048"/>
                  </a:lnTo>
                  <a:lnTo>
                    <a:pt x="1640" y="1048"/>
                  </a:lnTo>
                  <a:lnTo>
                    <a:pt x="1595" y="1048"/>
                  </a:lnTo>
                  <a:lnTo>
                    <a:pt x="1595" y="1048"/>
                  </a:lnTo>
                  <a:lnTo>
                    <a:pt x="1003" y="866"/>
                  </a:lnTo>
                  <a:lnTo>
                    <a:pt x="502" y="684"/>
                  </a:lnTo>
                  <a:lnTo>
                    <a:pt x="274" y="593"/>
                  </a:lnTo>
                  <a:lnTo>
                    <a:pt x="138" y="456"/>
                  </a:lnTo>
                  <a:lnTo>
                    <a:pt x="46" y="365"/>
                  </a:lnTo>
                  <a:lnTo>
                    <a:pt x="1" y="229"/>
                  </a:lnTo>
                  <a:lnTo>
                    <a:pt x="1" y="229"/>
                  </a:lnTo>
                  <a:lnTo>
                    <a:pt x="1" y="229"/>
                  </a:lnTo>
                  <a:lnTo>
                    <a:pt x="1" y="229"/>
                  </a:lnTo>
                  <a:lnTo>
                    <a:pt x="1" y="229"/>
                  </a:lnTo>
                  <a:lnTo>
                    <a:pt x="1" y="229"/>
                  </a:lnTo>
                  <a:lnTo>
                    <a:pt x="92" y="137"/>
                  </a:lnTo>
                  <a:lnTo>
                    <a:pt x="229" y="46"/>
                  </a:lnTo>
                  <a:lnTo>
                    <a:pt x="502" y="1"/>
                  </a:lnTo>
                  <a:lnTo>
                    <a:pt x="821" y="1"/>
                  </a:lnTo>
                  <a:lnTo>
                    <a:pt x="821" y="1"/>
                  </a:lnTo>
                  <a:lnTo>
                    <a:pt x="821" y="1"/>
                  </a:lnTo>
                  <a:lnTo>
                    <a:pt x="82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8"/>
            <p:cNvSpPr/>
            <p:nvPr/>
          </p:nvSpPr>
          <p:spPr>
            <a:xfrm>
              <a:off x="2357900" y="906175"/>
              <a:ext cx="425800" cy="140050"/>
            </a:xfrm>
            <a:custGeom>
              <a:avLst/>
              <a:gdLst/>
              <a:ahLst/>
              <a:cxnLst/>
              <a:rect l="l" t="t" r="r" b="b"/>
              <a:pathLst>
                <a:path w="17032" h="5602" fill="none" extrusionOk="0">
                  <a:moveTo>
                    <a:pt x="7013" y="1"/>
                  </a:moveTo>
                  <a:lnTo>
                    <a:pt x="7013" y="1"/>
                  </a:lnTo>
                  <a:lnTo>
                    <a:pt x="6376" y="502"/>
                  </a:lnTo>
                  <a:lnTo>
                    <a:pt x="5738" y="957"/>
                  </a:lnTo>
                  <a:lnTo>
                    <a:pt x="5101" y="1367"/>
                  </a:lnTo>
                  <a:lnTo>
                    <a:pt x="4463" y="1731"/>
                  </a:lnTo>
                  <a:lnTo>
                    <a:pt x="3325" y="2369"/>
                  </a:lnTo>
                  <a:lnTo>
                    <a:pt x="2323" y="2870"/>
                  </a:lnTo>
                  <a:lnTo>
                    <a:pt x="1458" y="3188"/>
                  </a:lnTo>
                  <a:lnTo>
                    <a:pt x="775" y="3416"/>
                  </a:lnTo>
                  <a:lnTo>
                    <a:pt x="228" y="3553"/>
                  </a:lnTo>
                  <a:lnTo>
                    <a:pt x="228" y="3553"/>
                  </a:lnTo>
                  <a:lnTo>
                    <a:pt x="0" y="5602"/>
                  </a:lnTo>
                  <a:lnTo>
                    <a:pt x="866" y="5283"/>
                  </a:lnTo>
                  <a:lnTo>
                    <a:pt x="866" y="5283"/>
                  </a:lnTo>
                  <a:lnTo>
                    <a:pt x="866" y="5283"/>
                  </a:lnTo>
                  <a:lnTo>
                    <a:pt x="911" y="5055"/>
                  </a:lnTo>
                  <a:lnTo>
                    <a:pt x="957" y="4873"/>
                  </a:lnTo>
                  <a:lnTo>
                    <a:pt x="6376" y="4737"/>
                  </a:lnTo>
                  <a:lnTo>
                    <a:pt x="6421" y="4919"/>
                  </a:lnTo>
                  <a:lnTo>
                    <a:pt x="6421" y="4919"/>
                  </a:lnTo>
                  <a:lnTo>
                    <a:pt x="6467" y="5192"/>
                  </a:lnTo>
                  <a:lnTo>
                    <a:pt x="6467" y="5192"/>
                  </a:lnTo>
                  <a:lnTo>
                    <a:pt x="6467" y="5192"/>
                  </a:lnTo>
                  <a:lnTo>
                    <a:pt x="8698" y="5238"/>
                  </a:lnTo>
                  <a:lnTo>
                    <a:pt x="8698" y="5238"/>
                  </a:lnTo>
                  <a:lnTo>
                    <a:pt x="8698" y="5238"/>
                  </a:lnTo>
                  <a:lnTo>
                    <a:pt x="8744" y="5010"/>
                  </a:lnTo>
                  <a:lnTo>
                    <a:pt x="8744" y="4873"/>
                  </a:lnTo>
                  <a:lnTo>
                    <a:pt x="14163" y="4737"/>
                  </a:lnTo>
                  <a:lnTo>
                    <a:pt x="14208" y="4919"/>
                  </a:lnTo>
                  <a:lnTo>
                    <a:pt x="14208" y="4919"/>
                  </a:lnTo>
                  <a:lnTo>
                    <a:pt x="14208" y="4964"/>
                  </a:lnTo>
                  <a:lnTo>
                    <a:pt x="14208" y="4964"/>
                  </a:lnTo>
                  <a:lnTo>
                    <a:pt x="14208" y="4964"/>
                  </a:lnTo>
                  <a:lnTo>
                    <a:pt x="17032" y="4919"/>
                  </a:lnTo>
                  <a:lnTo>
                    <a:pt x="17032" y="4919"/>
                  </a:lnTo>
                  <a:lnTo>
                    <a:pt x="16804" y="3553"/>
                  </a:lnTo>
                  <a:lnTo>
                    <a:pt x="16804" y="3553"/>
                  </a:lnTo>
                  <a:lnTo>
                    <a:pt x="15711" y="3416"/>
                  </a:lnTo>
                  <a:lnTo>
                    <a:pt x="14527" y="3234"/>
                  </a:lnTo>
                  <a:lnTo>
                    <a:pt x="13070" y="2870"/>
                  </a:lnTo>
                  <a:lnTo>
                    <a:pt x="12296" y="2687"/>
                  </a:lnTo>
                  <a:lnTo>
                    <a:pt x="11476" y="2414"/>
                  </a:lnTo>
                  <a:lnTo>
                    <a:pt x="10656" y="2141"/>
                  </a:lnTo>
                  <a:lnTo>
                    <a:pt x="9882" y="1777"/>
                  </a:lnTo>
                  <a:lnTo>
                    <a:pt x="9063" y="1412"/>
                  </a:lnTo>
                  <a:lnTo>
                    <a:pt x="8334" y="1003"/>
                  </a:lnTo>
                  <a:lnTo>
                    <a:pt x="7651" y="502"/>
                  </a:lnTo>
                  <a:lnTo>
                    <a:pt x="70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8"/>
            <p:cNvSpPr/>
            <p:nvPr/>
          </p:nvSpPr>
          <p:spPr>
            <a:xfrm>
              <a:off x="2356750" y="1047350"/>
              <a:ext cx="252775" cy="142325"/>
            </a:xfrm>
            <a:custGeom>
              <a:avLst/>
              <a:gdLst/>
              <a:ahLst/>
              <a:cxnLst/>
              <a:rect l="l" t="t" r="r" b="b"/>
              <a:pathLst>
                <a:path w="10111" h="5693" extrusionOk="0">
                  <a:moveTo>
                    <a:pt x="6558" y="0"/>
                  </a:moveTo>
                  <a:lnTo>
                    <a:pt x="6558" y="501"/>
                  </a:lnTo>
                  <a:lnTo>
                    <a:pt x="6558" y="1048"/>
                  </a:lnTo>
                  <a:lnTo>
                    <a:pt x="6422" y="1640"/>
                  </a:lnTo>
                  <a:lnTo>
                    <a:pt x="6376" y="1913"/>
                  </a:lnTo>
                  <a:lnTo>
                    <a:pt x="6240" y="2232"/>
                  </a:lnTo>
                  <a:lnTo>
                    <a:pt x="6103" y="2505"/>
                  </a:lnTo>
                  <a:lnTo>
                    <a:pt x="5921" y="2778"/>
                  </a:lnTo>
                  <a:lnTo>
                    <a:pt x="5739" y="3006"/>
                  </a:lnTo>
                  <a:lnTo>
                    <a:pt x="5511" y="3188"/>
                  </a:lnTo>
                  <a:lnTo>
                    <a:pt x="5283" y="3370"/>
                  </a:lnTo>
                  <a:lnTo>
                    <a:pt x="5010" y="3507"/>
                  </a:lnTo>
                  <a:lnTo>
                    <a:pt x="4737" y="3643"/>
                  </a:lnTo>
                  <a:lnTo>
                    <a:pt x="4418" y="3734"/>
                  </a:lnTo>
                  <a:lnTo>
                    <a:pt x="4054" y="3780"/>
                  </a:lnTo>
                  <a:lnTo>
                    <a:pt x="3735" y="3826"/>
                  </a:lnTo>
                  <a:lnTo>
                    <a:pt x="3507" y="3826"/>
                  </a:lnTo>
                  <a:lnTo>
                    <a:pt x="2915" y="3780"/>
                  </a:lnTo>
                  <a:lnTo>
                    <a:pt x="2642" y="3689"/>
                  </a:lnTo>
                  <a:lnTo>
                    <a:pt x="2369" y="3643"/>
                  </a:lnTo>
                  <a:lnTo>
                    <a:pt x="2141" y="3507"/>
                  </a:lnTo>
                  <a:lnTo>
                    <a:pt x="1914" y="3370"/>
                  </a:lnTo>
                  <a:lnTo>
                    <a:pt x="1731" y="3234"/>
                  </a:lnTo>
                  <a:lnTo>
                    <a:pt x="1549" y="3006"/>
                  </a:lnTo>
                  <a:lnTo>
                    <a:pt x="1367" y="2778"/>
                  </a:lnTo>
                  <a:lnTo>
                    <a:pt x="1185" y="2459"/>
                  </a:lnTo>
                  <a:lnTo>
                    <a:pt x="1094" y="2186"/>
                  </a:lnTo>
                  <a:lnTo>
                    <a:pt x="1003" y="1867"/>
                  </a:lnTo>
                  <a:lnTo>
                    <a:pt x="866" y="1275"/>
                  </a:lnTo>
                  <a:lnTo>
                    <a:pt x="821" y="638"/>
                  </a:lnTo>
                  <a:lnTo>
                    <a:pt x="866" y="137"/>
                  </a:lnTo>
                  <a:lnTo>
                    <a:pt x="866" y="137"/>
                  </a:lnTo>
                  <a:lnTo>
                    <a:pt x="1" y="410"/>
                  </a:lnTo>
                  <a:lnTo>
                    <a:pt x="1" y="911"/>
                  </a:lnTo>
                  <a:lnTo>
                    <a:pt x="320" y="1093"/>
                  </a:lnTo>
                  <a:lnTo>
                    <a:pt x="593" y="1275"/>
                  </a:lnTo>
                  <a:lnTo>
                    <a:pt x="821" y="1458"/>
                  </a:lnTo>
                  <a:lnTo>
                    <a:pt x="775" y="2869"/>
                  </a:lnTo>
                  <a:lnTo>
                    <a:pt x="730" y="5419"/>
                  </a:lnTo>
                  <a:lnTo>
                    <a:pt x="866" y="5192"/>
                  </a:lnTo>
                  <a:lnTo>
                    <a:pt x="1003" y="5010"/>
                  </a:lnTo>
                  <a:lnTo>
                    <a:pt x="1185" y="4827"/>
                  </a:lnTo>
                  <a:lnTo>
                    <a:pt x="1413" y="4691"/>
                  </a:lnTo>
                  <a:lnTo>
                    <a:pt x="1595" y="4600"/>
                  </a:lnTo>
                  <a:lnTo>
                    <a:pt x="1868" y="4509"/>
                  </a:lnTo>
                  <a:lnTo>
                    <a:pt x="2096" y="4418"/>
                  </a:lnTo>
                  <a:lnTo>
                    <a:pt x="2414" y="4418"/>
                  </a:lnTo>
                  <a:lnTo>
                    <a:pt x="2733" y="4463"/>
                  </a:lnTo>
                  <a:lnTo>
                    <a:pt x="3006" y="4509"/>
                  </a:lnTo>
                  <a:lnTo>
                    <a:pt x="3280" y="4645"/>
                  </a:lnTo>
                  <a:lnTo>
                    <a:pt x="3507" y="4782"/>
                  </a:lnTo>
                  <a:lnTo>
                    <a:pt x="3735" y="5010"/>
                  </a:lnTo>
                  <a:lnTo>
                    <a:pt x="3917" y="5192"/>
                  </a:lnTo>
                  <a:lnTo>
                    <a:pt x="4054" y="5465"/>
                  </a:lnTo>
                  <a:lnTo>
                    <a:pt x="4145" y="5693"/>
                  </a:lnTo>
                  <a:lnTo>
                    <a:pt x="6832" y="4736"/>
                  </a:lnTo>
                  <a:lnTo>
                    <a:pt x="6149" y="4235"/>
                  </a:lnTo>
                  <a:lnTo>
                    <a:pt x="6968" y="957"/>
                  </a:lnTo>
                  <a:lnTo>
                    <a:pt x="7059" y="820"/>
                  </a:lnTo>
                  <a:lnTo>
                    <a:pt x="7196" y="775"/>
                  </a:lnTo>
                  <a:lnTo>
                    <a:pt x="7241" y="775"/>
                  </a:lnTo>
                  <a:lnTo>
                    <a:pt x="7378" y="866"/>
                  </a:lnTo>
                  <a:lnTo>
                    <a:pt x="7424" y="1002"/>
                  </a:lnTo>
                  <a:lnTo>
                    <a:pt x="7424" y="1048"/>
                  </a:lnTo>
                  <a:lnTo>
                    <a:pt x="6649" y="4053"/>
                  </a:lnTo>
                  <a:lnTo>
                    <a:pt x="7241" y="4509"/>
                  </a:lnTo>
                  <a:lnTo>
                    <a:pt x="7287" y="4600"/>
                  </a:lnTo>
                  <a:lnTo>
                    <a:pt x="10110" y="3598"/>
                  </a:lnTo>
                  <a:lnTo>
                    <a:pt x="9701" y="3325"/>
                  </a:lnTo>
                  <a:lnTo>
                    <a:pt x="9336" y="3006"/>
                  </a:lnTo>
                  <a:lnTo>
                    <a:pt x="9154" y="2733"/>
                  </a:lnTo>
                  <a:lnTo>
                    <a:pt x="9017" y="2459"/>
                  </a:lnTo>
                  <a:lnTo>
                    <a:pt x="8881" y="2186"/>
                  </a:lnTo>
                  <a:lnTo>
                    <a:pt x="8790" y="1867"/>
                  </a:lnTo>
                  <a:lnTo>
                    <a:pt x="8699" y="1230"/>
                  </a:lnTo>
                  <a:lnTo>
                    <a:pt x="8653" y="638"/>
                  </a:lnTo>
                  <a:lnTo>
                    <a:pt x="8699"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8"/>
            <p:cNvSpPr/>
            <p:nvPr/>
          </p:nvSpPr>
          <p:spPr>
            <a:xfrm>
              <a:off x="2356750" y="1047350"/>
              <a:ext cx="252775" cy="142325"/>
            </a:xfrm>
            <a:custGeom>
              <a:avLst/>
              <a:gdLst/>
              <a:ahLst/>
              <a:cxnLst/>
              <a:rect l="l" t="t" r="r" b="b"/>
              <a:pathLst>
                <a:path w="10111" h="5693" fill="none" extrusionOk="0">
                  <a:moveTo>
                    <a:pt x="6558" y="0"/>
                  </a:moveTo>
                  <a:lnTo>
                    <a:pt x="6558" y="0"/>
                  </a:lnTo>
                  <a:lnTo>
                    <a:pt x="6558" y="501"/>
                  </a:lnTo>
                  <a:lnTo>
                    <a:pt x="6558" y="501"/>
                  </a:lnTo>
                  <a:lnTo>
                    <a:pt x="6558" y="1048"/>
                  </a:lnTo>
                  <a:lnTo>
                    <a:pt x="6422" y="1640"/>
                  </a:lnTo>
                  <a:lnTo>
                    <a:pt x="6376" y="1913"/>
                  </a:lnTo>
                  <a:lnTo>
                    <a:pt x="6240" y="2232"/>
                  </a:lnTo>
                  <a:lnTo>
                    <a:pt x="6103" y="2505"/>
                  </a:lnTo>
                  <a:lnTo>
                    <a:pt x="5921" y="2778"/>
                  </a:lnTo>
                  <a:lnTo>
                    <a:pt x="5921" y="2778"/>
                  </a:lnTo>
                  <a:lnTo>
                    <a:pt x="5739" y="3006"/>
                  </a:lnTo>
                  <a:lnTo>
                    <a:pt x="5511" y="3188"/>
                  </a:lnTo>
                  <a:lnTo>
                    <a:pt x="5283" y="3370"/>
                  </a:lnTo>
                  <a:lnTo>
                    <a:pt x="5010" y="3507"/>
                  </a:lnTo>
                  <a:lnTo>
                    <a:pt x="4737" y="3643"/>
                  </a:lnTo>
                  <a:lnTo>
                    <a:pt x="4418" y="3734"/>
                  </a:lnTo>
                  <a:lnTo>
                    <a:pt x="4054" y="3780"/>
                  </a:lnTo>
                  <a:lnTo>
                    <a:pt x="3735" y="3826"/>
                  </a:lnTo>
                  <a:lnTo>
                    <a:pt x="3735" y="3826"/>
                  </a:lnTo>
                  <a:lnTo>
                    <a:pt x="3507" y="3826"/>
                  </a:lnTo>
                  <a:lnTo>
                    <a:pt x="3507" y="3826"/>
                  </a:lnTo>
                  <a:lnTo>
                    <a:pt x="2915" y="3780"/>
                  </a:lnTo>
                  <a:lnTo>
                    <a:pt x="2642" y="3689"/>
                  </a:lnTo>
                  <a:lnTo>
                    <a:pt x="2369" y="3643"/>
                  </a:lnTo>
                  <a:lnTo>
                    <a:pt x="2141" y="3507"/>
                  </a:lnTo>
                  <a:lnTo>
                    <a:pt x="1914" y="3370"/>
                  </a:lnTo>
                  <a:lnTo>
                    <a:pt x="1731" y="3234"/>
                  </a:lnTo>
                  <a:lnTo>
                    <a:pt x="1549" y="3006"/>
                  </a:lnTo>
                  <a:lnTo>
                    <a:pt x="1549" y="3006"/>
                  </a:lnTo>
                  <a:lnTo>
                    <a:pt x="1367" y="2778"/>
                  </a:lnTo>
                  <a:lnTo>
                    <a:pt x="1185" y="2459"/>
                  </a:lnTo>
                  <a:lnTo>
                    <a:pt x="1094" y="2186"/>
                  </a:lnTo>
                  <a:lnTo>
                    <a:pt x="1003" y="1867"/>
                  </a:lnTo>
                  <a:lnTo>
                    <a:pt x="866" y="1275"/>
                  </a:lnTo>
                  <a:lnTo>
                    <a:pt x="821" y="638"/>
                  </a:lnTo>
                  <a:lnTo>
                    <a:pt x="821" y="638"/>
                  </a:lnTo>
                  <a:lnTo>
                    <a:pt x="866" y="137"/>
                  </a:lnTo>
                  <a:lnTo>
                    <a:pt x="1" y="410"/>
                  </a:lnTo>
                  <a:lnTo>
                    <a:pt x="1" y="410"/>
                  </a:lnTo>
                  <a:lnTo>
                    <a:pt x="1" y="410"/>
                  </a:lnTo>
                  <a:lnTo>
                    <a:pt x="1" y="911"/>
                  </a:lnTo>
                  <a:lnTo>
                    <a:pt x="1" y="911"/>
                  </a:lnTo>
                  <a:lnTo>
                    <a:pt x="320" y="1093"/>
                  </a:lnTo>
                  <a:lnTo>
                    <a:pt x="593" y="1275"/>
                  </a:lnTo>
                  <a:lnTo>
                    <a:pt x="821" y="1458"/>
                  </a:lnTo>
                  <a:lnTo>
                    <a:pt x="821" y="1458"/>
                  </a:lnTo>
                  <a:lnTo>
                    <a:pt x="821" y="1458"/>
                  </a:lnTo>
                  <a:lnTo>
                    <a:pt x="775" y="2869"/>
                  </a:lnTo>
                  <a:lnTo>
                    <a:pt x="730" y="5419"/>
                  </a:lnTo>
                  <a:lnTo>
                    <a:pt x="730" y="5419"/>
                  </a:lnTo>
                  <a:lnTo>
                    <a:pt x="866" y="5192"/>
                  </a:lnTo>
                  <a:lnTo>
                    <a:pt x="1003" y="5010"/>
                  </a:lnTo>
                  <a:lnTo>
                    <a:pt x="1185" y="4827"/>
                  </a:lnTo>
                  <a:lnTo>
                    <a:pt x="1413" y="4691"/>
                  </a:lnTo>
                  <a:lnTo>
                    <a:pt x="1595" y="4600"/>
                  </a:lnTo>
                  <a:lnTo>
                    <a:pt x="1868" y="4509"/>
                  </a:lnTo>
                  <a:lnTo>
                    <a:pt x="2096" y="4418"/>
                  </a:lnTo>
                  <a:lnTo>
                    <a:pt x="2369" y="4418"/>
                  </a:lnTo>
                  <a:lnTo>
                    <a:pt x="2369" y="4418"/>
                  </a:lnTo>
                  <a:lnTo>
                    <a:pt x="2369" y="4418"/>
                  </a:lnTo>
                  <a:lnTo>
                    <a:pt x="2369" y="4418"/>
                  </a:lnTo>
                  <a:lnTo>
                    <a:pt x="2369" y="4418"/>
                  </a:lnTo>
                  <a:lnTo>
                    <a:pt x="2369" y="4418"/>
                  </a:lnTo>
                  <a:lnTo>
                    <a:pt x="2369" y="4418"/>
                  </a:lnTo>
                  <a:lnTo>
                    <a:pt x="2414" y="4418"/>
                  </a:lnTo>
                  <a:lnTo>
                    <a:pt x="2414" y="4418"/>
                  </a:lnTo>
                  <a:lnTo>
                    <a:pt x="2414" y="4418"/>
                  </a:lnTo>
                  <a:lnTo>
                    <a:pt x="2733" y="4463"/>
                  </a:lnTo>
                  <a:lnTo>
                    <a:pt x="3006" y="4509"/>
                  </a:lnTo>
                  <a:lnTo>
                    <a:pt x="3280" y="4645"/>
                  </a:lnTo>
                  <a:lnTo>
                    <a:pt x="3507" y="4782"/>
                  </a:lnTo>
                  <a:lnTo>
                    <a:pt x="3735" y="5010"/>
                  </a:lnTo>
                  <a:lnTo>
                    <a:pt x="3917" y="5192"/>
                  </a:lnTo>
                  <a:lnTo>
                    <a:pt x="4054" y="5465"/>
                  </a:lnTo>
                  <a:lnTo>
                    <a:pt x="4145" y="5693"/>
                  </a:lnTo>
                  <a:lnTo>
                    <a:pt x="4145" y="5693"/>
                  </a:lnTo>
                  <a:lnTo>
                    <a:pt x="4145" y="5693"/>
                  </a:lnTo>
                  <a:lnTo>
                    <a:pt x="6832" y="4736"/>
                  </a:lnTo>
                  <a:lnTo>
                    <a:pt x="6149" y="4235"/>
                  </a:lnTo>
                  <a:lnTo>
                    <a:pt x="6968" y="957"/>
                  </a:lnTo>
                  <a:lnTo>
                    <a:pt x="6968" y="957"/>
                  </a:lnTo>
                  <a:lnTo>
                    <a:pt x="6968" y="957"/>
                  </a:lnTo>
                  <a:lnTo>
                    <a:pt x="6968" y="957"/>
                  </a:lnTo>
                  <a:lnTo>
                    <a:pt x="6968" y="957"/>
                  </a:lnTo>
                  <a:lnTo>
                    <a:pt x="7059" y="820"/>
                  </a:lnTo>
                  <a:lnTo>
                    <a:pt x="7196" y="775"/>
                  </a:lnTo>
                  <a:lnTo>
                    <a:pt x="7196" y="775"/>
                  </a:lnTo>
                  <a:lnTo>
                    <a:pt x="7196" y="775"/>
                  </a:lnTo>
                  <a:lnTo>
                    <a:pt x="7196" y="775"/>
                  </a:lnTo>
                  <a:lnTo>
                    <a:pt x="7196" y="775"/>
                  </a:lnTo>
                  <a:lnTo>
                    <a:pt x="7196" y="775"/>
                  </a:lnTo>
                  <a:lnTo>
                    <a:pt x="7196" y="775"/>
                  </a:lnTo>
                  <a:lnTo>
                    <a:pt x="7196" y="775"/>
                  </a:lnTo>
                  <a:lnTo>
                    <a:pt x="7241" y="775"/>
                  </a:lnTo>
                  <a:lnTo>
                    <a:pt x="7241" y="775"/>
                  </a:lnTo>
                  <a:lnTo>
                    <a:pt x="7241" y="775"/>
                  </a:lnTo>
                  <a:lnTo>
                    <a:pt x="7241" y="775"/>
                  </a:lnTo>
                  <a:lnTo>
                    <a:pt x="7241" y="775"/>
                  </a:lnTo>
                  <a:lnTo>
                    <a:pt x="7241" y="775"/>
                  </a:lnTo>
                  <a:lnTo>
                    <a:pt x="7241" y="775"/>
                  </a:lnTo>
                  <a:lnTo>
                    <a:pt x="7241" y="775"/>
                  </a:lnTo>
                  <a:lnTo>
                    <a:pt x="7378" y="866"/>
                  </a:lnTo>
                  <a:lnTo>
                    <a:pt x="7424" y="1002"/>
                  </a:lnTo>
                  <a:lnTo>
                    <a:pt x="7424" y="1002"/>
                  </a:lnTo>
                  <a:lnTo>
                    <a:pt x="7424" y="1048"/>
                  </a:lnTo>
                  <a:lnTo>
                    <a:pt x="6649" y="4053"/>
                  </a:lnTo>
                  <a:lnTo>
                    <a:pt x="7241" y="4509"/>
                  </a:lnTo>
                  <a:lnTo>
                    <a:pt x="7241" y="4509"/>
                  </a:lnTo>
                  <a:lnTo>
                    <a:pt x="7287" y="4600"/>
                  </a:lnTo>
                  <a:lnTo>
                    <a:pt x="7287" y="4600"/>
                  </a:lnTo>
                  <a:lnTo>
                    <a:pt x="7287" y="4600"/>
                  </a:lnTo>
                  <a:lnTo>
                    <a:pt x="10110" y="3598"/>
                  </a:lnTo>
                  <a:lnTo>
                    <a:pt x="10110" y="3598"/>
                  </a:lnTo>
                  <a:lnTo>
                    <a:pt x="9701" y="3325"/>
                  </a:lnTo>
                  <a:lnTo>
                    <a:pt x="9336" y="3006"/>
                  </a:lnTo>
                  <a:lnTo>
                    <a:pt x="9336" y="3006"/>
                  </a:lnTo>
                  <a:lnTo>
                    <a:pt x="9154" y="2733"/>
                  </a:lnTo>
                  <a:lnTo>
                    <a:pt x="9017" y="2459"/>
                  </a:lnTo>
                  <a:lnTo>
                    <a:pt x="8881" y="2186"/>
                  </a:lnTo>
                  <a:lnTo>
                    <a:pt x="8790" y="1867"/>
                  </a:lnTo>
                  <a:lnTo>
                    <a:pt x="8699" y="1230"/>
                  </a:lnTo>
                  <a:lnTo>
                    <a:pt x="8653" y="638"/>
                  </a:lnTo>
                  <a:lnTo>
                    <a:pt x="8653" y="638"/>
                  </a:lnTo>
                  <a:lnTo>
                    <a:pt x="8699" y="0"/>
                  </a:lnTo>
                  <a:lnTo>
                    <a:pt x="655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48"/>
            <p:cNvSpPr/>
            <p:nvPr/>
          </p:nvSpPr>
          <p:spPr>
            <a:xfrm>
              <a:off x="2708550" y="1039375"/>
              <a:ext cx="92225" cy="171925"/>
            </a:xfrm>
            <a:custGeom>
              <a:avLst/>
              <a:gdLst/>
              <a:ahLst/>
              <a:cxnLst/>
              <a:rect l="l" t="t" r="r" b="b"/>
              <a:pathLst>
                <a:path w="3689" h="6877" extrusionOk="0">
                  <a:moveTo>
                    <a:pt x="3097" y="1"/>
                  </a:moveTo>
                  <a:lnTo>
                    <a:pt x="273" y="92"/>
                  </a:lnTo>
                  <a:lnTo>
                    <a:pt x="319" y="775"/>
                  </a:lnTo>
                  <a:lnTo>
                    <a:pt x="273" y="1185"/>
                  </a:lnTo>
                  <a:lnTo>
                    <a:pt x="228" y="1594"/>
                  </a:lnTo>
                  <a:lnTo>
                    <a:pt x="137" y="2050"/>
                  </a:lnTo>
                  <a:lnTo>
                    <a:pt x="0" y="2460"/>
                  </a:lnTo>
                  <a:lnTo>
                    <a:pt x="0" y="2460"/>
                  </a:lnTo>
                  <a:lnTo>
                    <a:pt x="547" y="2278"/>
                  </a:lnTo>
                  <a:lnTo>
                    <a:pt x="683" y="2824"/>
                  </a:lnTo>
                  <a:lnTo>
                    <a:pt x="865" y="3416"/>
                  </a:lnTo>
                  <a:lnTo>
                    <a:pt x="1093" y="3962"/>
                  </a:lnTo>
                  <a:lnTo>
                    <a:pt x="1366" y="4463"/>
                  </a:lnTo>
                  <a:lnTo>
                    <a:pt x="1639" y="4691"/>
                  </a:lnTo>
                  <a:lnTo>
                    <a:pt x="1867" y="4919"/>
                  </a:lnTo>
                  <a:lnTo>
                    <a:pt x="2004" y="5237"/>
                  </a:lnTo>
                  <a:lnTo>
                    <a:pt x="2140" y="5556"/>
                  </a:lnTo>
                  <a:lnTo>
                    <a:pt x="2459" y="5921"/>
                  </a:lnTo>
                  <a:lnTo>
                    <a:pt x="2869" y="6285"/>
                  </a:lnTo>
                  <a:lnTo>
                    <a:pt x="3233" y="6604"/>
                  </a:lnTo>
                  <a:lnTo>
                    <a:pt x="3689" y="6877"/>
                  </a:lnTo>
                  <a:lnTo>
                    <a:pt x="3689" y="5738"/>
                  </a:lnTo>
                  <a:lnTo>
                    <a:pt x="3689" y="5374"/>
                  </a:lnTo>
                  <a:lnTo>
                    <a:pt x="3461" y="5374"/>
                  </a:lnTo>
                  <a:lnTo>
                    <a:pt x="3233" y="5283"/>
                  </a:lnTo>
                  <a:lnTo>
                    <a:pt x="3051" y="2050"/>
                  </a:lnTo>
                  <a:lnTo>
                    <a:pt x="2960" y="684"/>
                  </a:lnTo>
                  <a:lnTo>
                    <a:pt x="3188" y="456"/>
                  </a:lnTo>
                  <a:lnTo>
                    <a:pt x="3097"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8"/>
            <p:cNvSpPr/>
            <p:nvPr/>
          </p:nvSpPr>
          <p:spPr>
            <a:xfrm>
              <a:off x="2708550" y="1039375"/>
              <a:ext cx="92225" cy="171925"/>
            </a:xfrm>
            <a:custGeom>
              <a:avLst/>
              <a:gdLst/>
              <a:ahLst/>
              <a:cxnLst/>
              <a:rect l="l" t="t" r="r" b="b"/>
              <a:pathLst>
                <a:path w="3689" h="6877" fill="none" extrusionOk="0">
                  <a:moveTo>
                    <a:pt x="3097" y="1"/>
                  </a:moveTo>
                  <a:lnTo>
                    <a:pt x="273" y="92"/>
                  </a:lnTo>
                  <a:lnTo>
                    <a:pt x="273" y="92"/>
                  </a:lnTo>
                  <a:lnTo>
                    <a:pt x="319" y="775"/>
                  </a:lnTo>
                  <a:lnTo>
                    <a:pt x="319" y="775"/>
                  </a:lnTo>
                  <a:lnTo>
                    <a:pt x="273" y="1185"/>
                  </a:lnTo>
                  <a:lnTo>
                    <a:pt x="228" y="1594"/>
                  </a:lnTo>
                  <a:lnTo>
                    <a:pt x="137" y="2050"/>
                  </a:lnTo>
                  <a:lnTo>
                    <a:pt x="0" y="2460"/>
                  </a:lnTo>
                  <a:lnTo>
                    <a:pt x="547" y="2278"/>
                  </a:lnTo>
                  <a:lnTo>
                    <a:pt x="547" y="2278"/>
                  </a:lnTo>
                  <a:lnTo>
                    <a:pt x="683" y="2824"/>
                  </a:lnTo>
                  <a:lnTo>
                    <a:pt x="865" y="3416"/>
                  </a:lnTo>
                  <a:lnTo>
                    <a:pt x="1093" y="3962"/>
                  </a:lnTo>
                  <a:lnTo>
                    <a:pt x="1366" y="4463"/>
                  </a:lnTo>
                  <a:lnTo>
                    <a:pt x="1366" y="4463"/>
                  </a:lnTo>
                  <a:lnTo>
                    <a:pt x="1366" y="4463"/>
                  </a:lnTo>
                  <a:lnTo>
                    <a:pt x="1366" y="4463"/>
                  </a:lnTo>
                  <a:lnTo>
                    <a:pt x="1639" y="4691"/>
                  </a:lnTo>
                  <a:lnTo>
                    <a:pt x="1867" y="4919"/>
                  </a:lnTo>
                  <a:lnTo>
                    <a:pt x="2004" y="5237"/>
                  </a:lnTo>
                  <a:lnTo>
                    <a:pt x="2140" y="5556"/>
                  </a:lnTo>
                  <a:lnTo>
                    <a:pt x="2140" y="5556"/>
                  </a:lnTo>
                  <a:lnTo>
                    <a:pt x="2140" y="5556"/>
                  </a:lnTo>
                  <a:lnTo>
                    <a:pt x="2140" y="5556"/>
                  </a:lnTo>
                  <a:lnTo>
                    <a:pt x="2459" y="5921"/>
                  </a:lnTo>
                  <a:lnTo>
                    <a:pt x="2869" y="6285"/>
                  </a:lnTo>
                  <a:lnTo>
                    <a:pt x="3233" y="6604"/>
                  </a:lnTo>
                  <a:lnTo>
                    <a:pt x="3689" y="6877"/>
                  </a:lnTo>
                  <a:lnTo>
                    <a:pt x="3689" y="6877"/>
                  </a:lnTo>
                  <a:lnTo>
                    <a:pt x="3689" y="6877"/>
                  </a:lnTo>
                  <a:lnTo>
                    <a:pt x="3689" y="6877"/>
                  </a:lnTo>
                  <a:lnTo>
                    <a:pt x="3689" y="5738"/>
                  </a:lnTo>
                  <a:lnTo>
                    <a:pt x="3689" y="5738"/>
                  </a:lnTo>
                  <a:lnTo>
                    <a:pt x="3689" y="5374"/>
                  </a:lnTo>
                  <a:lnTo>
                    <a:pt x="3689" y="5374"/>
                  </a:lnTo>
                  <a:lnTo>
                    <a:pt x="3689" y="5374"/>
                  </a:lnTo>
                  <a:lnTo>
                    <a:pt x="3689" y="5374"/>
                  </a:lnTo>
                  <a:lnTo>
                    <a:pt x="3689" y="5374"/>
                  </a:lnTo>
                  <a:lnTo>
                    <a:pt x="3461" y="5374"/>
                  </a:lnTo>
                  <a:lnTo>
                    <a:pt x="3233" y="5283"/>
                  </a:lnTo>
                  <a:lnTo>
                    <a:pt x="3051" y="2050"/>
                  </a:lnTo>
                  <a:lnTo>
                    <a:pt x="2960" y="684"/>
                  </a:lnTo>
                  <a:lnTo>
                    <a:pt x="2960" y="684"/>
                  </a:lnTo>
                  <a:lnTo>
                    <a:pt x="2960" y="684"/>
                  </a:lnTo>
                  <a:lnTo>
                    <a:pt x="3188" y="456"/>
                  </a:lnTo>
                  <a:lnTo>
                    <a:pt x="3188" y="456"/>
                  </a:lnTo>
                  <a:lnTo>
                    <a:pt x="3097" y="1"/>
                  </a:lnTo>
                  <a:lnTo>
                    <a:pt x="30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8"/>
            <p:cNvSpPr/>
            <p:nvPr/>
          </p:nvSpPr>
          <p:spPr>
            <a:xfrm>
              <a:off x="2352200" y="1201050"/>
              <a:ext cx="54675" cy="161675"/>
            </a:xfrm>
            <a:custGeom>
              <a:avLst/>
              <a:gdLst/>
              <a:ahLst/>
              <a:cxnLst/>
              <a:rect l="l" t="t" r="r" b="b"/>
              <a:pathLst>
                <a:path w="2187" h="6467" extrusionOk="0">
                  <a:moveTo>
                    <a:pt x="684" y="0"/>
                  </a:moveTo>
                  <a:lnTo>
                    <a:pt x="456" y="46"/>
                  </a:lnTo>
                  <a:lnTo>
                    <a:pt x="1" y="46"/>
                  </a:lnTo>
                  <a:lnTo>
                    <a:pt x="46" y="1412"/>
                  </a:lnTo>
                  <a:lnTo>
                    <a:pt x="137" y="2732"/>
                  </a:lnTo>
                  <a:lnTo>
                    <a:pt x="320" y="3962"/>
                  </a:lnTo>
                  <a:lnTo>
                    <a:pt x="411" y="4508"/>
                  </a:lnTo>
                  <a:lnTo>
                    <a:pt x="547" y="5055"/>
                  </a:lnTo>
                  <a:lnTo>
                    <a:pt x="684" y="5419"/>
                  </a:lnTo>
                  <a:lnTo>
                    <a:pt x="912" y="5829"/>
                  </a:lnTo>
                  <a:lnTo>
                    <a:pt x="1139" y="6148"/>
                  </a:lnTo>
                  <a:lnTo>
                    <a:pt x="1412" y="6466"/>
                  </a:lnTo>
                  <a:lnTo>
                    <a:pt x="1686" y="5829"/>
                  </a:lnTo>
                  <a:lnTo>
                    <a:pt x="1913" y="5191"/>
                  </a:lnTo>
                  <a:lnTo>
                    <a:pt x="2096" y="4508"/>
                  </a:lnTo>
                  <a:lnTo>
                    <a:pt x="2141" y="4189"/>
                  </a:lnTo>
                  <a:lnTo>
                    <a:pt x="2187" y="3825"/>
                  </a:lnTo>
                  <a:lnTo>
                    <a:pt x="2187" y="3734"/>
                  </a:lnTo>
                  <a:lnTo>
                    <a:pt x="2141" y="3279"/>
                  </a:lnTo>
                  <a:lnTo>
                    <a:pt x="2096" y="2823"/>
                  </a:lnTo>
                  <a:lnTo>
                    <a:pt x="2004" y="1958"/>
                  </a:lnTo>
                  <a:lnTo>
                    <a:pt x="1731" y="1822"/>
                  </a:lnTo>
                  <a:lnTo>
                    <a:pt x="1458" y="1685"/>
                  </a:lnTo>
                  <a:lnTo>
                    <a:pt x="1230" y="1503"/>
                  </a:lnTo>
                  <a:lnTo>
                    <a:pt x="1048" y="1275"/>
                  </a:lnTo>
                  <a:lnTo>
                    <a:pt x="912" y="1047"/>
                  </a:lnTo>
                  <a:lnTo>
                    <a:pt x="775" y="774"/>
                  </a:lnTo>
                  <a:lnTo>
                    <a:pt x="684" y="455"/>
                  </a:lnTo>
                  <a:lnTo>
                    <a:pt x="684" y="137"/>
                  </a:lnTo>
                  <a:lnTo>
                    <a:pt x="684" y="91"/>
                  </a:lnTo>
                  <a:lnTo>
                    <a:pt x="684"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8"/>
            <p:cNvSpPr/>
            <p:nvPr/>
          </p:nvSpPr>
          <p:spPr>
            <a:xfrm>
              <a:off x="2352200" y="1201050"/>
              <a:ext cx="54675" cy="161675"/>
            </a:xfrm>
            <a:custGeom>
              <a:avLst/>
              <a:gdLst/>
              <a:ahLst/>
              <a:cxnLst/>
              <a:rect l="l" t="t" r="r" b="b"/>
              <a:pathLst>
                <a:path w="2187" h="6467" fill="none" extrusionOk="0">
                  <a:moveTo>
                    <a:pt x="684" y="0"/>
                  </a:moveTo>
                  <a:lnTo>
                    <a:pt x="684" y="0"/>
                  </a:lnTo>
                  <a:lnTo>
                    <a:pt x="456" y="46"/>
                  </a:lnTo>
                  <a:lnTo>
                    <a:pt x="274" y="46"/>
                  </a:lnTo>
                  <a:lnTo>
                    <a:pt x="274" y="46"/>
                  </a:lnTo>
                  <a:lnTo>
                    <a:pt x="274" y="46"/>
                  </a:lnTo>
                  <a:lnTo>
                    <a:pt x="274" y="46"/>
                  </a:lnTo>
                  <a:lnTo>
                    <a:pt x="274" y="46"/>
                  </a:lnTo>
                  <a:lnTo>
                    <a:pt x="274" y="46"/>
                  </a:lnTo>
                  <a:lnTo>
                    <a:pt x="274" y="46"/>
                  </a:lnTo>
                  <a:lnTo>
                    <a:pt x="274" y="46"/>
                  </a:lnTo>
                  <a:lnTo>
                    <a:pt x="46" y="46"/>
                  </a:lnTo>
                  <a:lnTo>
                    <a:pt x="46" y="46"/>
                  </a:lnTo>
                  <a:lnTo>
                    <a:pt x="1" y="46"/>
                  </a:lnTo>
                  <a:lnTo>
                    <a:pt x="1" y="46"/>
                  </a:lnTo>
                  <a:lnTo>
                    <a:pt x="1" y="46"/>
                  </a:lnTo>
                  <a:lnTo>
                    <a:pt x="46" y="1412"/>
                  </a:lnTo>
                  <a:lnTo>
                    <a:pt x="137" y="2732"/>
                  </a:lnTo>
                  <a:lnTo>
                    <a:pt x="320" y="3962"/>
                  </a:lnTo>
                  <a:lnTo>
                    <a:pt x="411" y="4508"/>
                  </a:lnTo>
                  <a:lnTo>
                    <a:pt x="547" y="5055"/>
                  </a:lnTo>
                  <a:lnTo>
                    <a:pt x="547" y="5055"/>
                  </a:lnTo>
                  <a:lnTo>
                    <a:pt x="684" y="5419"/>
                  </a:lnTo>
                  <a:lnTo>
                    <a:pt x="912" y="5829"/>
                  </a:lnTo>
                  <a:lnTo>
                    <a:pt x="1139" y="6148"/>
                  </a:lnTo>
                  <a:lnTo>
                    <a:pt x="1412" y="6466"/>
                  </a:lnTo>
                  <a:lnTo>
                    <a:pt x="1412" y="6466"/>
                  </a:lnTo>
                  <a:lnTo>
                    <a:pt x="1412" y="6466"/>
                  </a:lnTo>
                  <a:lnTo>
                    <a:pt x="1412" y="6466"/>
                  </a:lnTo>
                  <a:lnTo>
                    <a:pt x="1686" y="5829"/>
                  </a:lnTo>
                  <a:lnTo>
                    <a:pt x="1913" y="5191"/>
                  </a:lnTo>
                  <a:lnTo>
                    <a:pt x="2096" y="4508"/>
                  </a:lnTo>
                  <a:lnTo>
                    <a:pt x="2141" y="4189"/>
                  </a:lnTo>
                  <a:lnTo>
                    <a:pt x="2187" y="3825"/>
                  </a:lnTo>
                  <a:lnTo>
                    <a:pt x="2187" y="3825"/>
                  </a:lnTo>
                  <a:lnTo>
                    <a:pt x="2187" y="3734"/>
                  </a:lnTo>
                  <a:lnTo>
                    <a:pt x="2187" y="3734"/>
                  </a:lnTo>
                  <a:lnTo>
                    <a:pt x="2141" y="3279"/>
                  </a:lnTo>
                  <a:lnTo>
                    <a:pt x="2096" y="2823"/>
                  </a:lnTo>
                  <a:lnTo>
                    <a:pt x="2004" y="1958"/>
                  </a:lnTo>
                  <a:lnTo>
                    <a:pt x="2004" y="1958"/>
                  </a:lnTo>
                  <a:lnTo>
                    <a:pt x="1731" y="1822"/>
                  </a:lnTo>
                  <a:lnTo>
                    <a:pt x="1458" y="1685"/>
                  </a:lnTo>
                  <a:lnTo>
                    <a:pt x="1230" y="1503"/>
                  </a:lnTo>
                  <a:lnTo>
                    <a:pt x="1048" y="1275"/>
                  </a:lnTo>
                  <a:lnTo>
                    <a:pt x="912" y="1047"/>
                  </a:lnTo>
                  <a:lnTo>
                    <a:pt x="775" y="774"/>
                  </a:lnTo>
                  <a:lnTo>
                    <a:pt x="684" y="455"/>
                  </a:lnTo>
                  <a:lnTo>
                    <a:pt x="684" y="137"/>
                  </a:lnTo>
                  <a:lnTo>
                    <a:pt x="684" y="137"/>
                  </a:lnTo>
                  <a:lnTo>
                    <a:pt x="684" y="91"/>
                  </a:lnTo>
                  <a:lnTo>
                    <a:pt x="684" y="91"/>
                  </a:lnTo>
                  <a:lnTo>
                    <a:pt x="68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8"/>
            <p:cNvSpPr/>
            <p:nvPr/>
          </p:nvSpPr>
          <p:spPr>
            <a:xfrm>
              <a:off x="2387500" y="1096300"/>
              <a:ext cx="413275" cy="310825"/>
            </a:xfrm>
            <a:custGeom>
              <a:avLst/>
              <a:gdLst/>
              <a:ahLst/>
              <a:cxnLst/>
              <a:rect l="l" t="t" r="r" b="b"/>
              <a:pathLst>
                <a:path w="16531" h="12433" extrusionOk="0">
                  <a:moveTo>
                    <a:pt x="7605" y="3644"/>
                  </a:moveTo>
                  <a:lnTo>
                    <a:pt x="8061" y="3689"/>
                  </a:lnTo>
                  <a:lnTo>
                    <a:pt x="8562" y="3780"/>
                  </a:lnTo>
                  <a:lnTo>
                    <a:pt x="8607" y="3780"/>
                  </a:lnTo>
                  <a:lnTo>
                    <a:pt x="8744" y="3871"/>
                  </a:lnTo>
                  <a:lnTo>
                    <a:pt x="8789" y="4008"/>
                  </a:lnTo>
                  <a:lnTo>
                    <a:pt x="8789" y="4053"/>
                  </a:lnTo>
                  <a:lnTo>
                    <a:pt x="8698" y="4144"/>
                  </a:lnTo>
                  <a:lnTo>
                    <a:pt x="8562" y="4190"/>
                  </a:lnTo>
                  <a:lnTo>
                    <a:pt x="8516" y="4190"/>
                  </a:lnTo>
                  <a:lnTo>
                    <a:pt x="8015" y="4144"/>
                  </a:lnTo>
                  <a:lnTo>
                    <a:pt x="7605" y="4099"/>
                  </a:lnTo>
                  <a:lnTo>
                    <a:pt x="7059" y="4144"/>
                  </a:lnTo>
                  <a:lnTo>
                    <a:pt x="6603" y="4236"/>
                  </a:lnTo>
                  <a:lnTo>
                    <a:pt x="6239" y="4372"/>
                  </a:lnTo>
                  <a:lnTo>
                    <a:pt x="5920" y="4554"/>
                  </a:lnTo>
                  <a:lnTo>
                    <a:pt x="5693" y="4691"/>
                  </a:lnTo>
                  <a:lnTo>
                    <a:pt x="5511" y="4828"/>
                  </a:lnTo>
                  <a:lnTo>
                    <a:pt x="5328" y="5010"/>
                  </a:lnTo>
                  <a:lnTo>
                    <a:pt x="5237" y="5055"/>
                  </a:lnTo>
                  <a:lnTo>
                    <a:pt x="5146" y="5101"/>
                  </a:lnTo>
                  <a:lnTo>
                    <a:pt x="5010" y="5055"/>
                  </a:lnTo>
                  <a:lnTo>
                    <a:pt x="4964" y="4964"/>
                  </a:lnTo>
                  <a:lnTo>
                    <a:pt x="4964" y="4873"/>
                  </a:lnTo>
                  <a:lnTo>
                    <a:pt x="5010" y="4736"/>
                  </a:lnTo>
                  <a:lnTo>
                    <a:pt x="5192" y="4554"/>
                  </a:lnTo>
                  <a:lnTo>
                    <a:pt x="5374" y="4372"/>
                  </a:lnTo>
                  <a:lnTo>
                    <a:pt x="5647" y="4190"/>
                  </a:lnTo>
                  <a:lnTo>
                    <a:pt x="6011" y="4008"/>
                  </a:lnTo>
                  <a:lnTo>
                    <a:pt x="6467" y="3826"/>
                  </a:lnTo>
                  <a:lnTo>
                    <a:pt x="6968" y="3689"/>
                  </a:lnTo>
                  <a:lnTo>
                    <a:pt x="7605" y="3644"/>
                  </a:lnTo>
                  <a:close/>
                  <a:moveTo>
                    <a:pt x="13389" y="1"/>
                  </a:moveTo>
                  <a:lnTo>
                    <a:pt x="12842" y="183"/>
                  </a:lnTo>
                  <a:lnTo>
                    <a:pt x="12706" y="501"/>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064" y="1868"/>
                  </a:lnTo>
                  <a:lnTo>
                    <a:pt x="9746" y="1822"/>
                  </a:lnTo>
                  <a:lnTo>
                    <a:pt x="9427" y="1776"/>
                  </a:lnTo>
                  <a:lnTo>
                    <a:pt x="9154" y="1731"/>
                  </a:lnTo>
                  <a:lnTo>
                    <a:pt x="8880" y="1640"/>
                  </a:lnTo>
                  <a:lnTo>
                    <a:pt x="6057" y="2642"/>
                  </a:lnTo>
                  <a:lnTo>
                    <a:pt x="6103" y="2733"/>
                  </a:lnTo>
                  <a:lnTo>
                    <a:pt x="6057" y="2869"/>
                  </a:lnTo>
                  <a:lnTo>
                    <a:pt x="5966" y="2960"/>
                  </a:lnTo>
                  <a:lnTo>
                    <a:pt x="5875" y="2960"/>
                  </a:lnTo>
                  <a:lnTo>
                    <a:pt x="5738" y="2915"/>
                  </a:lnTo>
                  <a:lnTo>
                    <a:pt x="5602" y="2778"/>
                  </a:lnTo>
                  <a:lnTo>
                    <a:pt x="2915" y="3735"/>
                  </a:lnTo>
                  <a:lnTo>
                    <a:pt x="3006" y="4053"/>
                  </a:lnTo>
                  <a:lnTo>
                    <a:pt x="3006" y="4327"/>
                  </a:lnTo>
                  <a:lnTo>
                    <a:pt x="3006" y="4418"/>
                  </a:lnTo>
                  <a:lnTo>
                    <a:pt x="2960" y="4782"/>
                  </a:lnTo>
                  <a:lnTo>
                    <a:pt x="2869" y="5101"/>
                  </a:lnTo>
                  <a:lnTo>
                    <a:pt x="2687" y="5420"/>
                  </a:lnTo>
                  <a:lnTo>
                    <a:pt x="2460" y="5693"/>
                  </a:lnTo>
                  <a:lnTo>
                    <a:pt x="2186" y="5920"/>
                  </a:lnTo>
                  <a:lnTo>
                    <a:pt x="1868" y="6057"/>
                  </a:lnTo>
                  <a:lnTo>
                    <a:pt x="1503" y="6194"/>
                  </a:lnTo>
                  <a:lnTo>
                    <a:pt x="1139" y="6239"/>
                  </a:lnTo>
                  <a:lnTo>
                    <a:pt x="1093" y="6239"/>
                  </a:lnTo>
                  <a:lnTo>
                    <a:pt x="820" y="6194"/>
                  </a:lnTo>
                  <a:lnTo>
                    <a:pt x="592" y="6148"/>
                  </a:lnTo>
                  <a:lnTo>
                    <a:pt x="592" y="6148"/>
                  </a:lnTo>
                  <a:lnTo>
                    <a:pt x="684" y="7013"/>
                  </a:lnTo>
                  <a:lnTo>
                    <a:pt x="729" y="7469"/>
                  </a:lnTo>
                  <a:lnTo>
                    <a:pt x="775" y="7924"/>
                  </a:lnTo>
                  <a:lnTo>
                    <a:pt x="775" y="8015"/>
                  </a:lnTo>
                  <a:lnTo>
                    <a:pt x="729" y="8379"/>
                  </a:lnTo>
                  <a:lnTo>
                    <a:pt x="684" y="8698"/>
                  </a:lnTo>
                  <a:lnTo>
                    <a:pt x="501" y="9381"/>
                  </a:lnTo>
                  <a:lnTo>
                    <a:pt x="274" y="10019"/>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3480" y="10975"/>
                  </a:lnTo>
                  <a:lnTo>
                    <a:pt x="14163" y="10565"/>
                  </a:lnTo>
                  <a:lnTo>
                    <a:pt x="14481" y="10338"/>
                  </a:lnTo>
                  <a:lnTo>
                    <a:pt x="14709" y="10155"/>
                  </a:lnTo>
                  <a:lnTo>
                    <a:pt x="14937" y="9882"/>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075" y="4327"/>
                  </a:lnTo>
                  <a:lnTo>
                    <a:pt x="15711" y="4008"/>
                  </a:lnTo>
                  <a:lnTo>
                    <a:pt x="15301" y="3644"/>
                  </a:lnTo>
                  <a:lnTo>
                    <a:pt x="14982" y="3279"/>
                  </a:lnTo>
                  <a:lnTo>
                    <a:pt x="15028" y="3507"/>
                  </a:lnTo>
                  <a:lnTo>
                    <a:pt x="15028" y="3735"/>
                  </a:lnTo>
                  <a:lnTo>
                    <a:pt x="15028" y="3780"/>
                  </a:lnTo>
                  <a:lnTo>
                    <a:pt x="14982" y="4144"/>
                  </a:lnTo>
                  <a:lnTo>
                    <a:pt x="14891" y="4509"/>
                  </a:lnTo>
                  <a:lnTo>
                    <a:pt x="14709" y="4828"/>
                  </a:lnTo>
                  <a:lnTo>
                    <a:pt x="14481" y="5101"/>
                  </a:lnTo>
                  <a:lnTo>
                    <a:pt x="14208" y="5328"/>
                  </a:lnTo>
                  <a:lnTo>
                    <a:pt x="13890" y="5465"/>
                  </a:lnTo>
                  <a:lnTo>
                    <a:pt x="13525" y="5602"/>
                  </a:lnTo>
                  <a:lnTo>
                    <a:pt x="13115" y="5602"/>
                  </a:lnTo>
                  <a:lnTo>
                    <a:pt x="12706" y="5556"/>
                  </a:lnTo>
                  <a:lnTo>
                    <a:pt x="12387" y="5465"/>
                  </a:lnTo>
                  <a:lnTo>
                    <a:pt x="12068" y="5283"/>
                  </a:lnTo>
                  <a:lnTo>
                    <a:pt x="11795" y="5055"/>
                  </a:lnTo>
                  <a:lnTo>
                    <a:pt x="11567" y="4782"/>
                  </a:lnTo>
                  <a:lnTo>
                    <a:pt x="11430" y="4463"/>
                  </a:lnTo>
                  <a:lnTo>
                    <a:pt x="11294" y="4099"/>
                  </a:lnTo>
                  <a:lnTo>
                    <a:pt x="11294" y="3735"/>
                  </a:lnTo>
                  <a:lnTo>
                    <a:pt x="11294" y="3689"/>
                  </a:lnTo>
                  <a:lnTo>
                    <a:pt x="11339" y="3325"/>
                  </a:lnTo>
                  <a:lnTo>
                    <a:pt x="11430" y="2960"/>
                  </a:lnTo>
                  <a:lnTo>
                    <a:pt x="11613" y="2642"/>
                  </a:lnTo>
                  <a:lnTo>
                    <a:pt x="11840" y="2368"/>
                  </a:lnTo>
                  <a:lnTo>
                    <a:pt x="12114" y="2186"/>
                  </a:lnTo>
                  <a:lnTo>
                    <a:pt x="12432" y="2004"/>
                  </a:lnTo>
                  <a:lnTo>
                    <a:pt x="12797" y="1913"/>
                  </a:lnTo>
                  <a:lnTo>
                    <a:pt x="13161" y="1868"/>
                  </a:lnTo>
                  <a:lnTo>
                    <a:pt x="13480" y="1868"/>
                  </a:lnTo>
                  <a:lnTo>
                    <a:pt x="13753" y="1959"/>
                  </a:lnTo>
                  <a:lnTo>
                    <a:pt x="13981" y="2050"/>
                  </a:lnTo>
                  <a:lnTo>
                    <a:pt x="14208" y="2186"/>
                  </a:lnTo>
                  <a:lnTo>
                    <a:pt x="13935" y="1685"/>
                  </a:lnTo>
                  <a:lnTo>
                    <a:pt x="13707" y="1139"/>
                  </a:lnTo>
                  <a:lnTo>
                    <a:pt x="13525" y="547"/>
                  </a:lnTo>
                  <a:lnTo>
                    <a:pt x="13389"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8"/>
            <p:cNvSpPr/>
            <p:nvPr/>
          </p:nvSpPr>
          <p:spPr>
            <a:xfrm>
              <a:off x="2511600" y="1187375"/>
              <a:ext cx="95650" cy="36450"/>
            </a:xfrm>
            <a:custGeom>
              <a:avLst/>
              <a:gdLst/>
              <a:ahLst/>
              <a:cxnLst/>
              <a:rect l="l" t="t" r="r" b="b"/>
              <a:pathLst>
                <a:path w="3826" h="1458" fill="none" extrusionOk="0">
                  <a:moveTo>
                    <a:pt x="2641" y="1"/>
                  </a:moveTo>
                  <a:lnTo>
                    <a:pt x="2641" y="1"/>
                  </a:lnTo>
                  <a:lnTo>
                    <a:pt x="2641" y="1"/>
                  </a:lnTo>
                  <a:lnTo>
                    <a:pt x="2641" y="1"/>
                  </a:lnTo>
                  <a:lnTo>
                    <a:pt x="2641" y="1"/>
                  </a:lnTo>
                  <a:lnTo>
                    <a:pt x="3097" y="46"/>
                  </a:lnTo>
                  <a:lnTo>
                    <a:pt x="3598" y="137"/>
                  </a:lnTo>
                  <a:lnTo>
                    <a:pt x="3598" y="137"/>
                  </a:lnTo>
                  <a:lnTo>
                    <a:pt x="3643" y="137"/>
                  </a:lnTo>
                  <a:lnTo>
                    <a:pt x="3643" y="137"/>
                  </a:lnTo>
                  <a:lnTo>
                    <a:pt x="3780" y="228"/>
                  </a:lnTo>
                  <a:lnTo>
                    <a:pt x="3825" y="365"/>
                  </a:lnTo>
                  <a:lnTo>
                    <a:pt x="3825" y="365"/>
                  </a:lnTo>
                  <a:lnTo>
                    <a:pt x="3825" y="410"/>
                  </a:lnTo>
                  <a:lnTo>
                    <a:pt x="3825" y="410"/>
                  </a:lnTo>
                  <a:lnTo>
                    <a:pt x="3825" y="410"/>
                  </a:lnTo>
                  <a:lnTo>
                    <a:pt x="3825" y="410"/>
                  </a:lnTo>
                  <a:lnTo>
                    <a:pt x="3734" y="501"/>
                  </a:lnTo>
                  <a:lnTo>
                    <a:pt x="3598" y="547"/>
                  </a:lnTo>
                  <a:lnTo>
                    <a:pt x="3598" y="547"/>
                  </a:lnTo>
                  <a:lnTo>
                    <a:pt x="3598" y="547"/>
                  </a:lnTo>
                  <a:lnTo>
                    <a:pt x="3598" y="547"/>
                  </a:lnTo>
                  <a:lnTo>
                    <a:pt x="3598" y="547"/>
                  </a:lnTo>
                  <a:lnTo>
                    <a:pt x="3598" y="547"/>
                  </a:lnTo>
                  <a:lnTo>
                    <a:pt x="3598" y="547"/>
                  </a:lnTo>
                  <a:lnTo>
                    <a:pt x="3598" y="547"/>
                  </a:lnTo>
                  <a:lnTo>
                    <a:pt x="3552" y="547"/>
                  </a:lnTo>
                  <a:lnTo>
                    <a:pt x="3552" y="547"/>
                  </a:lnTo>
                  <a:lnTo>
                    <a:pt x="3552" y="547"/>
                  </a:lnTo>
                  <a:lnTo>
                    <a:pt x="3552" y="547"/>
                  </a:lnTo>
                  <a:lnTo>
                    <a:pt x="3552" y="547"/>
                  </a:lnTo>
                  <a:lnTo>
                    <a:pt x="3051" y="501"/>
                  </a:lnTo>
                  <a:lnTo>
                    <a:pt x="2641" y="456"/>
                  </a:lnTo>
                  <a:lnTo>
                    <a:pt x="2641" y="456"/>
                  </a:lnTo>
                  <a:lnTo>
                    <a:pt x="2641" y="456"/>
                  </a:lnTo>
                  <a:lnTo>
                    <a:pt x="2641" y="456"/>
                  </a:lnTo>
                  <a:lnTo>
                    <a:pt x="2641" y="456"/>
                  </a:lnTo>
                  <a:lnTo>
                    <a:pt x="2641" y="456"/>
                  </a:lnTo>
                  <a:lnTo>
                    <a:pt x="2095" y="501"/>
                  </a:lnTo>
                  <a:lnTo>
                    <a:pt x="1639" y="593"/>
                  </a:lnTo>
                  <a:lnTo>
                    <a:pt x="1275" y="729"/>
                  </a:lnTo>
                  <a:lnTo>
                    <a:pt x="956" y="911"/>
                  </a:lnTo>
                  <a:lnTo>
                    <a:pt x="729" y="1048"/>
                  </a:lnTo>
                  <a:lnTo>
                    <a:pt x="547" y="1185"/>
                  </a:lnTo>
                  <a:lnTo>
                    <a:pt x="364" y="1367"/>
                  </a:lnTo>
                  <a:lnTo>
                    <a:pt x="364" y="1367"/>
                  </a:lnTo>
                  <a:lnTo>
                    <a:pt x="364" y="1367"/>
                  </a:lnTo>
                  <a:lnTo>
                    <a:pt x="364" y="1367"/>
                  </a:lnTo>
                  <a:lnTo>
                    <a:pt x="273" y="1412"/>
                  </a:lnTo>
                  <a:lnTo>
                    <a:pt x="182" y="1458"/>
                  </a:lnTo>
                  <a:lnTo>
                    <a:pt x="182" y="1458"/>
                  </a:lnTo>
                  <a:lnTo>
                    <a:pt x="46" y="1412"/>
                  </a:lnTo>
                  <a:lnTo>
                    <a:pt x="46" y="1412"/>
                  </a:lnTo>
                  <a:lnTo>
                    <a:pt x="0" y="1321"/>
                  </a:lnTo>
                  <a:lnTo>
                    <a:pt x="0" y="1230"/>
                  </a:lnTo>
                  <a:lnTo>
                    <a:pt x="0" y="1230"/>
                  </a:lnTo>
                  <a:lnTo>
                    <a:pt x="46" y="1093"/>
                  </a:lnTo>
                  <a:lnTo>
                    <a:pt x="46" y="1093"/>
                  </a:lnTo>
                  <a:lnTo>
                    <a:pt x="228" y="911"/>
                  </a:lnTo>
                  <a:lnTo>
                    <a:pt x="410" y="729"/>
                  </a:lnTo>
                  <a:lnTo>
                    <a:pt x="683" y="547"/>
                  </a:lnTo>
                  <a:lnTo>
                    <a:pt x="1047" y="365"/>
                  </a:lnTo>
                  <a:lnTo>
                    <a:pt x="1503" y="183"/>
                  </a:lnTo>
                  <a:lnTo>
                    <a:pt x="2004" y="46"/>
                  </a:lnTo>
                  <a:lnTo>
                    <a:pt x="2641" y="1"/>
                  </a:lnTo>
                  <a:lnTo>
                    <a:pt x="2641" y="1"/>
                  </a:lnTo>
                  <a:lnTo>
                    <a:pt x="2641" y="1"/>
                  </a:lnTo>
                  <a:lnTo>
                    <a:pt x="264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8"/>
            <p:cNvSpPr/>
            <p:nvPr/>
          </p:nvSpPr>
          <p:spPr>
            <a:xfrm>
              <a:off x="2387500" y="1096300"/>
              <a:ext cx="413275" cy="310825"/>
            </a:xfrm>
            <a:custGeom>
              <a:avLst/>
              <a:gdLst/>
              <a:ahLst/>
              <a:cxnLst/>
              <a:rect l="l" t="t" r="r" b="b"/>
              <a:pathLst>
                <a:path w="16531" h="12433" fill="none" extrusionOk="0">
                  <a:moveTo>
                    <a:pt x="13389" y="1"/>
                  </a:moveTo>
                  <a:lnTo>
                    <a:pt x="12842" y="183"/>
                  </a:lnTo>
                  <a:lnTo>
                    <a:pt x="12842" y="183"/>
                  </a:lnTo>
                  <a:lnTo>
                    <a:pt x="12706" y="501"/>
                  </a:lnTo>
                  <a:lnTo>
                    <a:pt x="12478" y="775"/>
                  </a:lnTo>
                  <a:lnTo>
                    <a:pt x="12478" y="775"/>
                  </a:lnTo>
                  <a:lnTo>
                    <a:pt x="12296" y="1002"/>
                  </a:lnTo>
                  <a:lnTo>
                    <a:pt x="12068" y="1230"/>
                  </a:lnTo>
                  <a:lnTo>
                    <a:pt x="11840" y="1412"/>
                  </a:lnTo>
                  <a:lnTo>
                    <a:pt x="11567" y="1549"/>
                  </a:lnTo>
                  <a:lnTo>
                    <a:pt x="11294" y="1640"/>
                  </a:lnTo>
                  <a:lnTo>
                    <a:pt x="10975" y="1731"/>
                  </a:lnTo>
                  <a:lnTo>
                    <a:pt x="10656" y="1822"/>
                  </a:lnTo>
                  <a:lnTo>
                    <a:pt x="10292" y="1822"/>
                  </a:lnTo>
                  <a:lnTo>
                    <a:pt x="10292" y="1822"/>
                  </a:lnTo>
                  <a:lnTo>
                    <a:pt x="10064" y="1868"/>
                  </a:lnTo>
                  <a:lnTo>
                    <a:pt x="10064" y="1868"/>
                  </a:lnTo>
                  <a:lnTo>
                    <a:pt x="9746" y="1822"/>
                  </a:lnTo>
                  <a:lnTo>
                    <a:pt x="9427" y="1776"/>
                  </a:lnTo>
                  <a:lnTo>
                    <a:pt x="9154" y="1731"/>
                  </a:lnTo>
                  <a:lnTo>
                    <a:pt x="8880" y="1640"/>
                  </a:lnTo>
                  <a:lnTo>
                    <a:pt x="8880" y="1640"/>
                  </a:lnTo>
                  <a:lnTo>
                    <a:pt x="6057" y="2642"/>
                  </a:lnTo>
                  <a:lnTo>
                    <a:pt x="6057" y="2642"/>
                  </a:lnTo>
                  <a:lnTo>
                    <a:pt x="6103" y="2733"/>
                  </a:lnTo>
                  <a:lnTo>
                    <a:pt x="6103" y="2733"/>
                  </a:lnTo>
                  <a:lnTo>
                    <a:pt x="6057" y="2869"/>
                  </a:lnTo>
                  <a:lnTo>
                    <a:pt x="6057" y="2869"/>
                  </a:lnTo>
                  <a:lnTo>
                    <a:pt x="5966" y="2960"/>
                  </a:lnTo>
                  <a:lnTo>
                    <a:pt x="5875" y="2960"/>
                  </a:lnTo>
                  <a:lnTo>
                    <a:pt x="5875" y="2960"/>
                  </a:lnTo>
                  <a:lnTo>
                    <a:pt x="5738" y="2915"/>
                  </a:lnTo>
                  <a:lnTo>
                    <a:pt x="5602" y="2778"/>
                  </a:lnTo>
                  <a:lnTo>
                    <a:pt x="2915" y="3735"/>
                  </a:lnTo>
                  <a:lnTo>
                    <a:pt x="2915" y="3735"/>
                  </a:lnTo>
                  <a:lnTo>
                    <a:pt x="3006" y="4053"/>
                  </a:lnTo>
                  <a:lnTo>
                    <a:pt x="3006" y="4327"/>
                  </a:lnTo>
                  <a:lnTo>
                    <a:pt x="3006" y="4327"/>
                  </a:lnTo>
                  <a:lnTo>
                    <a:pt x="3006" y="4418"/>
                  </a:lnTo>
                  <a:lnTo>
                    <a:pt x="3006" y="4418"/>
                  </a:lnTo>
                  <a:lnTo>
                    <a:pt x="3006" y="4418"/>
                  </a:lnTo>
                  <a:lnTo>
                    <a:pt x="2960" y="4782"/>
                  </a:lnTo>
                  <a:lnTo>
                    <a:pt x="2869" y="5101"/>
                  </a:lnTo>
                  <a:lnTo>
                    <a:pt x="2687" y="5420"/>
                  </a:lnTo>
                  <a:lnTo>
                    <a:pt x="2460" y="5693"/>
                  </a:lnTo>
                  <a:lnTo>
                    <a:pt x="2186" y="5920"/>
                  </a:lnTo>
                  <a:lnTo>
                    <a:pt x="1868" y="6057"/>
                  </a:lnTo>
                  <a:lnTo>
                    <a:pt x="1503" y="6194"/>
                  </a:lnTo>
                  <a:lnTo>
                    <a:pt x="1139" y="6239"/>
                  </a:lnTo>
                  <a:lnTo>
                    <a:pt x="1139" y="6239"/>
                  </a:lnTo>
                  <a:lnTo>
                    <a:pt x="1139" y="6239"/>
                  </a:lnTo>
                  <a:lnTo>
                    <a:pt x="1139" y="6239"/>
                  </a:lnTo>
                  <a:lnTo>
                    <a:pt x="1139" y="6239"/>
                  </a:lnTo>
                  <a:lnTo>
                    <a:pt x="1139" y="6239"/>
                  </a:lnTo>
                  <a:lnTo>
                    <a:pt x="1139" y="6239"/>
                  </a:lnTo>
                  <a:lnTo>
                    <a:pt x="1139" y="6239"/>
                  </a:lnTo>
                  <a:lnTo>
                    <a:pt x="1093" y="6239"/>
                  </a:lnTo>
                  <a:lnTo>
                    <a:pt x="1093" y="6239"/>
                  </a:lnTo>
                  <a:lnTo>
                    <a:pt x="1093" y="6239"/>
                  </a:lnTo>
                  <a:lnTo>
                    <a:pt x="1093" y="6239"/>
                  </a:lnTo>
                  <a:lnTo>
                    <a:pt x="1093" y="6239"/>
                  </a:lnTo>
                  <a:lnTo>
                    <a:pt x="820" y="6194"/>
                  </a:lnTo>
                  <a:lnTo>
                    <a:pt x="592" y="6148"/>
                  </a:lnTo>
                  <a:lnTo>
                    <a:pt x="592" y="6148"/>
                  </a:lnTo>
                  <a:lnTo>
                    <a:pt x="684" y="7013"/>
                  </a:lnTo>
                  <a:lnTo>
                    <a:pt x="729" y="7469"/>
                  </a:lnTo>
                  <a:lnTo>
                    <a:pt x="775" y="7924"/>
                  </a:lnTo>
                  <a:lnTo>
                    <a:pt x="775" y="7924"/>
                  </a:lnTo>
                  <a:lnTo>
                    <a:pt x="775" y="8015"/>
                  </a:lnTo>
                  <a:lnTo>
                    <a:pt x="775" y="8015"/>
                  </a:lnTo>
                  <a:lnTo>
                    <a:pt x="729" y="8379"/>
                  </a:lnTo>
                  <a:lnTo>
                    <a:pt x="684" y="8698"/>
                  </a:lnTo>
                  <a:lnTo>
                    <a:pt x="501" y="9381"/>
                  </a:lnTo>
                  <a:lnTo>
                    <a:pt x="274" y="10019"/>
                  </a:lnTo>
                  <a:lnTo>
                    <a:pt x="0" y="10656"/>
                  </a:lnTo>
                  <a:lnTo>
                    <a:pt x="0" y="10656"/>
                  </a:lnTo>
                  <a:lnTo>
                    <a:pt x="0" y="10656"/>
                  </a:lnTo>
                  <a:lnTo>
                    <a:pt x="365" y="11021"/>
                  </a:lnTo>
                  <a:lnTo>
                    <a:pt x="775" y="11339"/>
                  </a:lnTo>
                  <a:lnTo>
                    <a:pt x="1230" y="11567"/>
                  </a:lnTo>
                  <a:lnTo>
                    <a:pt x="1776" y="11840"/>
                  </a:lnTo>
                  <a:lnTo>
                    <a:pt x="2323" y="12023"/>
                  </a:lnTo>
                  <a:lnTo>
                    <a:pt x="2869" y="12205"/>
                  </a:lnTo>
                  <a:lnTo>
                    <a:pt x="3507" y="12296"/>
                  </a:lnTo>
                  <a:lnTo>
                    <a:pt x="4099" y="12432"/>
                  </a:lnTo>
                  <a:lnTo>
                    <a:pt x="3871" y="10520"/>
                  </a:lnTo>
                  <a:lnTo>
                    <a:pt x="11840" y="7970"/>
                  </a:lnTo>
                  <a:lnTo>
                    <a:pt x="12660" y="11339"/>
                  </a:lnTo>
                  <a:lnTo>
                    <a:pt x="12660" y="11339"/>
                  </a:lnTo>
                  <a:lnTo>
                    <a:pt x="12660" y="11339"/>
                  </a:lnTo>
                  <a:lnTo>
                    <a:pt x="12660" y="11339"/>
                  </a:lnTo>
                  <a:lnTo>
                    <a:pt x="13480" y="10975"/>
                  </a:lnTo>
                  <a:lnTo>
                    <a:pt x="14163" y="10565"/>
                  </a:lnTo>
                  <a:lnTo>
                    <a:pt x="14481" y="10338"/>
                  </a:lnTo>
                  <a:lnTo>
                    <a:pt x="14709" y="10155"/>
                  </a:lnTo>
                  <a:lnTo>
                    <a:pt x="14937" y="9882"/>
                  </a:lnTo>
                  <a:lnTo>
                    <a:pt x="15165" y="9655"/>
                  </a:lnTo>
                  <a:lnTo>
                    <a:pt x="15165" y="9655"/>
                  </a:lnTo>
                  <a:lnTo>
                    <a:pt x="15483" y="9154"/>
                  </a:lnTo>
                  <a:lnTo>
                    <a:pt x="15757" y="8562"/>
                  </a:lnTo>
                  <a:lnTo>
                    <a:pt x="15984" y="7970"/>
                  </a:lnTo>
                  <a:lnTo>
                    <a:pt x="16166" y="7332"/>
                  </a:lnTo>
                  <a:lnTo>
                    <a:pt x="16303" y="6649"/>
                  </a:lnTo>
                  <a:lnTo>
                    <a:pt x="16394" y="5966"/>
                  </a:lnTo>
                  <a:lnTo>
                    <a:pt x="16485" y="5283"/>
                  </a:lnTo>
                  <a:lnTo>
                    <a:pt x="16531" y="4600"/>
                  </a:lnTo>
                  <a:lnTo>
                    <a:pt x="16531" y="4600"/>
                  </a:lnTo>
                  <a:lnTo>
                    <a:pt x="16531" y="4600"/>
                  </a:lnTo>
                  <a:lnTo>
                    <a:pt x="16075" y="4327"/>
                  </a:lnTo>
                  <a:lnTo>
                    <a:pt x="15711" y="4008"/>
                  </a:lnTo>
                  <a:lnTo>
                    <a:pt x="15301" y="3644"/>
                  </a:lnTo>
                  <a:lnTo>
                    <a:pt x="14982" y="3279"/>
                  </a:lnTo>
                  <a:lnTo>
                    <a:pt x="14982" y="3279"/>
                  </a:lnTo>
                  <a:lnTo>
                    <a:pt x="15028" y="3507"/>
                  </a:lnTo>
                  <a:lnTo>
                    <a:pt x="15028" y="3735"/>
                  </a:lnTo>
                  <a:lnTo>
                    <a:pt x="15028" y="3735"/>
                  </a:lnTo>
                  <a:lnTo>
                    <a:pt x="15028" y="3780"/>
                  </a:lnTo>
                  <a:lnTo>
                    <a:pt x="15028" y="3780"/>
                  </a:lnTo>
                  <a:lnTo>
                    <a:pt x="15028" y="3780"/>
                  </a:lnTo>
                  <a:lnTo>
                    <a:pt x="14982" y="4144"/>
                  </a:lnTo>
                  <a:lnTo>
                    <a:pt x="14891" y="4509"/>
                  </a:lnTo>
                  <a:lnTo>
                    <a:pt x="14709" y="4828"/>
                  </a:lnTo>
                  <a:lnTo>
                    <a:pt x="14481" y="5101"/>
                  </a:lnTo>
                  <a:lnTo>
                    <a:pt x="14208" y="5328"/>
                  </a:lnTo>
                  <a:lnTo>
                    <a:pt x="13890" y="5465"/>
                  </a:lnTo>
                  <a:lnTo>
                    <a:pt x="13525" y="5602"/>
                  </a:lnTo>
                  <a:lnTo>
                    <a:pt x="13161" y="5602"/>
                  </a:lnTo>
                  <a:lnTo>
                    <a:pt x="13161" y="5602"/>
                  </a:lnTo>
                  <a:lnTo>
                    <a:pt x="13161" y="5602"/>
                  </a:lnTo>
                  <a:lnTo>
                    <a:pt x="13161" y="5602"/>
                  </a:lnTo>
                  <a:lnTo>
                    <a:pt x="13161" y="5602"/>
                  </a:lnTo>
                  <a:lnTo>
                    <a:pt x="13161" y="5602"/>
                  </a:lnTo>
                  <a:lnTo>
                    <a:pt x="13161" y="5602"/>
                  </a:lnTo>
                  <a:lnTo>
                    <a:pt x="13161" y="5602"/>
                  </a:lnTo>
                  <a:lnTo>
                    <a:pt x="13115" y="5602"/>
                  </a:lnTo>
                  <a:lnTo>
                    <a:pt x="13115" y="5602"/>
                  </a:lnTo>
                  <a:lnTo>
                    <a:pt x="13115" y="5602"/>
                  </a:lnTo>
                  <a:lnTo>
                    <a:pt x="13115" y="5602"/>
                  </a:lnTo>
                  <a:lnTo>
                    <a:pt x="13115" y="5602"/>
                  </a:lnTo>
                  <a:lnTo>
                    <a:pt x="12706" y="5556"/>
                  </a:lnTo>
                  <a:lnTo>
                    <a:pt x="12387" y="5465"/>
                  </a:lnTo>
                  <a:lnTo>
                    <a:pt x="12068" y="5283"/>
                  </a:lnTo>
                  <a:lnTo>
                    <a:pt x="11795" y="5055"/>
                  </a:lnTo>
                  <a:lnTo>
                    <a:pt x="11567" y="4782"/>
                  </a:lnTo>
                  <a:lnTo>
                    <a:pt x="11430" y="4463"/>
                  </a:lnTo>
                  <a:lnTo>
                    <a:pt x="11294" y="4099"/>
                  </a:lnTo>
                  <a:lnTo>
                    <a:pt x="11294" y="3735"/>
                  </a:lnTo>
                  <a:lnTo>
                    <a:pt x="11294" y="3735"/>
                  </a:lnTo>
                  <a:lnTo>
                    <a:pt x="11294" y="3689"/>
                  </a:lnTo>
                  <a:lnTo>
                    <a:pt x="11294" y="3689"/>
                  </a:lnTo>
                  <a:lnTo>
                    <a:pt x="11339" y="3325"/>
                  </a:lnTo>
                  <a:lnTo>
                    <a:pt x="11430" y="2960"/>
                  </a:lnTo>
                  <a:lnTo>
                    <a:pt x="11613" y="2642"/>
                  </a:lnTo>
                  <a:lnTo>
                    <a:pt x="11840" y="2368"/>
                  </a:lnTo>
                  <a:lnTo>
                    <a:pt x="12114" y="2186"/>
                  </a:lnTo>
                  <a:lnTo>
                    <a:pt x="12432" y="2004"/>
                  </a:lnTo>
                  <a:lnTo>
                    <a:pt x="12797" y="1913"/>
                  </a:lnTo>
                  <a:lnTo>
                    <a:pt x="13161" y="1868"/>
                  </a:lnTo>
                  <a:lnTo>
                    <a:pt x="13161" y="1868"/>
                  </a:lnTo>
                  <a:lnTo>
                    <a:pt x="13161" y="1868"/>
                  </a:lnTo>
                  <a:lnTo>
                    <a:pt x="13161" y="1868"/>
                  </a:lnTo>
                  <a:lnTo>
                    <a:pt x="13161" y="1868"/>
                  </a:lnTo>
                  <a:lnTo>
                    <a:pt x="13161" y="1868"/>
                  </a:lnTo>
                  <a:lnTo>
                    <a:pt x="13161" y="1868"/>
                  </a:lnTo>
                  <a:lnTo>
                    <a:pt x="13161" y="1868"/>
                  </a:lnTo>
                  <a:lnTo>
                    <a:pt x="13206" y="1868"/>
                  </a:lnTo>
                  <a:lnTo>
                    <a:pt x="13206" y="1868"/>
                  </a:lnTo>
                  <a:lnTo>
                    <a:pt x="13206" y="1868"/>
                  </a:lnTo>
                  <a:lnTo>
                    <a:pt x="13206" y="1868"/>
                  </a:lnTo>
                  <a:lnTo>
                    <a:pt x="13480" y="1868"/>
                  </a:lnTo>
                  <a:lnTo>
                    <a:pt x="13753" y="1959"/>
                  </a:lnTo>
                  <a:lnTo>
                    <a:pt x="13981" y="2050"/>
                  </a:lnTo>
                  <a:lnTo>
                    <a:pt x="14208" y="2186"/>
                  </a:lnTo>
                  <a:lnTo>
                    <a:pt x="14208" y="2186"/>
                  </a:lnTo>
                  <a:lnTo>
                    <a:pt x="13935" y="1685"/>
                  </a:lnTo>
                  <a:lnTo>
                    <a:pt x="13707" y="1139"/>
                  </a:lnTo>
                  <a:lnTo>
                    <a:pt x="13525" y="547"/>
                  </a:lnTo>
                  <a:lnTo>
                    <a:pt x="133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48"/>
            <p:cNvSpPr/>
            <p:nvPr/>
          </p:nvSpPr>
          <p:spPr>
            <a:xfrm>
              <a:off x="2642500" y="1061000"/>
              <a:ext cx="13700" cy="35325"/>
            </a:xfrm>
            <a:custGeom>
              <a:avLst/>
              <a:gdLst/>
              <a:ahLst/>
              <a:cxnLst/>
              <a:rect l="l" t="t" r="r" b="b"/>
              <a:pathLst>
                <a:path w="548" h="1413" extrusionOk="0">
                  <a:moveTo>
                    <a:pt x="547" y="1413"/>
                  </a:moveTo>
                  <a:lnTo>
                    <a:pt x="547" y="1413"/>
                  </a:lnTo>
                  <a:lnTo>
                    <a:pt x="547" y="1413"/>
                  </a:lnTo>
                  <a:lnTo>
                    <a:pt x="547" y="1413"/>
                  </a:lnTo>
                  <a:lnTo>
                    <a:pt x="547" y="1413"/>
                  </a:lnTo>
                  <a:lnTo>
                    <a:pt x="547" y="1413"/>
                  </a:lnTo>
                  <a:close/>
                  <a:moveTo>
                    <a:pt x="547" y="1413"/>
                  </a:moveTo>
                  <a:lnTo>
                    <a:pt x="547" y="1413"/>
                  </a:lnTo>
                  <a:lnTo>
                    <a:pt x="547" y="1413"/>
                  </a:lnTo>
                  <a:lnTo>
                    <a:pt x="547" y="1413"/>
                  </a:lnTo>
                  <a:lnTo>
                    <a:pt x="547" y="1413"/>
                  </a:lnTo>
                  <a:close/>
                  <a:moveTo>
                    <a:pt x="1" y="638"/>
                  </a:moveTo>
                  <a:lnTo>
                    <a:pt x="1" y="638"/>
                  </a:lnTo>
                  <a:lnTo>
                    <a:pt x="1" y="638"/>
                  </a:lnTo>
                  <a:lnTo>
                    <a:pt x="1" y="638"/>
                  </a:lnTo>
                  <a:lnTo>
                    <a:pt x="1" y="638"/>
                  </a:lnTo>
                  <a:close/>
                  <a:moveTo>
                    <a:pt x="547" y="1"/>
                  </a:moveTo>
                  <a:lnTo>
                    <a:pt x="547" y="1"/>
                  </a:lnTo>
                  <a:lnTo>
                    <a:pt x="547" y="1"/>
                  </a:lnTo>
                  <a:lnTo>
                    <a:pt x="547" y="1"/>
                  </a:lnTo>
                  <a:lnTo>
                    <a:pt x="547" y="1"/>
                  </a:lnTo>
                  <a:close/>
                  <a:moveTo>
                    <a:pt x="547" y="1"/>
                  </a:moveTo>
                  <a:lnTo>
                    <a:pt x="547" y="1"/>
                  </a:lnTo>
                  <a:lnTo>
                    <a:pt x="547" y="1"/>
                  </a:lnTo>
                  <a:lnTo>
                    <a:pt x="547" y="1"/>
                  </a:lnTo>
                  <a:lnTo>
                    <a:pt x="547" y="1"/>
                  </a:lnTo>
                  <a:close/>
                  <a:moveTo>
                    <a:pt x="547" y="1"/>
                  </a:moveTo>
                  <a:lnTo>
                    <a:pt x="547" y="1"/>
                  </a:lnTo>
                  <a:lnTo>
                    <a:pt x="547" y="1"/>
                  </a:lnTo>
                  <a:lnTo>
                    <a:pt x="547" y="1"/>
                  </a:lnTo>
                  <a:lnTo>
                    <a:pt x="547" y="1"/>
                  </a:lnTo>
                  <a:lnTo>
                    <a:pt x="547" y="1"/>
                  </a:lnTo>
                  <a:close/>
                </a:path>
              </a:pathLst>
            </a:custGeom>
            <a:solidFill>
              <a:srgbClr val="D4E8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8"/>
            <p:cNvSpPr/>
            <p:nvPr/>
          </p:nvSpPr>
          <p:spPr>
            <a:xfrm>
              <a:off x="2656175" y="10963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8"/>
            <p:cNvSpPr/>
            <p:nvPr/>
          </p:nvSpPr>
          <p:spPr>
            <a:xfrm>
              <a:off x="2656175" y="10963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8"/>
            <p:cNvSpPr/>
            <p:nvPr/>
          </p:nvSpPr>
          <p:spPr>
            <a:xfrm>
              <a:off x="2642500" y="1076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8"/>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8"/>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8"/>
            <p:cNvSpPr/>
            <p:nvPr/>
          </p:nvSpPr>
          <p:spPr>
            <a:xfrm>
              <a:off x="2656175" y="10610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8"/>
            <p:cNvSpPr/>
            <p:nvPr/>
          </p:nvSpPr>
          <p:spPr>
            <a:xfrm>
              <a:off x="2583300" y="1035975"/>
              <a:ext cx="121850" cy="94500"/>
            </a:xfrm>
            <a:custGeom>
              <a:avLst/>
              <a:gdLst/>
              <a:ahLst/>
              <a:cxnLst/>
              <a:rect l="l" t="t" r="r" b="b"/>
              <a:pathLst>
                <a:path w="4874" h="3780" extrusionOk="0">
                  <a:moveTo>
                    <a:pt x="2915" y="1002"/>
                  </a:moveTo>
                  <a:lnTo>
                    <a:pt x="3143" y="1093"/>
                  </a:lnTo>
                  <a:lnTo>
                    <a:pt x="3325" y="1230"/>
                  </a:lnTo>
                  <a:lnTo>
                    <a:pt x="3416" y="1457"/>
                  </a:lnTo>
                  <a:lnTo>
                    <a:pt x="3462" y="1685"/>
                  </a:lnTo>
                  <a:lnTo>
                    <a:pt x="3462" y="1730"/>
                  </a:lnTo>
                  <a:lnTo>
                    <a:pt x="3416" y="2004"/>
                  </a:lnTo>
                  <a:lnTo>
                    <a:pt x="3280" y="2231"/>
                  </a:lnTo>
                  <a:lnTo>
                    <a:pt x="3143" y="2368"/>
                  </a:lnTo>
                  <a:lnTo>
                    <a:pt x="2915" y="2414"/>
                  </a:lnTo>
                  <a:lnTo>
                    <a:pt x="2688" y="2368"/>
                  </a:lnTo>
                  <a:lnTo>
                    <a:pt x="2506" y="2186"/>
                  </a:lnTo>
                  <a:lnTo>
                    <a:pt x="2414" y="2004"/>
                  </a:lnTo>
                  <a:lnTo>
                    <a:pt x="2369" y="1730"/>
                  </a:lnTo>
                  <a:lnTo>
                    <a:pt x="2369" y="1685"/>
                  </a:lnTo>
                  <a:lnTo>
                    <a:pt x="2369" y="1639"/>
                  </a:lnTo>
                  <a:lnTo>
                    <a:pt x="2414" y="1412"/>
                  </a:lnTo>
                  <a:lnTo>
                    <a:pt x="2551" y="1184"/>
                  </a:lnTo>
                  <a:lnTo>
                    <a:pt x="2733" y="1047"/>
                  </a:lnTo>
                  <a:lnTo>
                    <a:pt x="2915" y="1002"/>
                  </a:lnTo>
                  <a:close/>
                  <a:moveTo>
                    <a:pt x="4782" y="0"/>
                  </a:moveTo>
                  <a:lnTo>
                    <a:pt x="92" y="91"/>
                  </a:lnTo>
                  <a:lnTo>
                    <a:pt x="47" y="501"/>
                  </a:lnTo>
                  <a:lnTo>
                    <a:pt x="1" y="1093"/>
                  </a:lnTo>
                  <a:lnTo>
                    <a:pt x="47" y="1639"/>
                  </a:lnTo>
                  <a:lnTo>
                    <a:pt x="138" y="2186"/>
                  </a:lnTo>
                  <a:lnTo>
                    <a:pt x="229" y="2459"/>
                  </a:lnTo>
                  <a:lnTo>
                    <a:pt x="320" y="2732"/>
                  </a:lnTo>
                  <a:lnTo>
                    <a:pt x="456" y="2960"/>
                  </a:lnTo>
                  <a:lnTo>
                    <a:pt x="639" y="3188"/>
                  </a:lnTo>
                  <a:lnTo>
                    <a:pt x="866" y="3415"/>
                  </a:lnTo>
                  <a:lnTo>
                    <a:pt x="1094" y="3598"/>
                  </a:lnTo>
                  <a:lnTo>
                    <a:pt x="1413" y="3689"/>
                  </a:lnTo>
                  <a:lnTo>
                    <a:pt x="1731" y="3780"/>
                  </a:lnTo>
                  <a:lnTo>
                    <a:pt x="4373" y="2823"/>
                  </a:lnTo>
                  <a:lnTo>
                    <a:pt x="4509" y="2596"/>
                  </a:lnTo>
                  <a:lnTo>
                    <a:pt x="4646" y="2368"/>
                  </a:lnTo>
                  <a:lnTo>
                    <a:pt x="4782" y="1867"/>
                  </a:lnTo>
                  <a:lnTo>
                    <a:pt x="4874" y="1366"/>
                  </a:lnTo>
                  <a:lnTo>
                    <a:pt x="4874" y="911"/>
                  </a:lnTo>
                  <a:lnTo>
                    <a:pt x="4828" y="364"/>
                  </a:lnTo>
                  <a:lnTo>
                    <a:pt x="4782"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48"/>
            <p:cNvSpPr/>
            <p:nvPr/>
          </p:nvSpPr>
          <p:spPr>
            <a:xfrm>
              <a:off x="2642500" y="1061000"/>
              <a:ext cx="27350" cy="35325"/>
            </a:xfrm>
            <a:custGeom>
              <a:avLst/>
              <a:gdLst/>
              <a:ahLst/>
              <a:cxnLst/>
              <a:rect l="l" t="t" r="r" b="b"/>
              <a:pathLst>
                <a:path w="1094" h="1413" fill="none" extrusionOk="0">
                  <a:moveTo>
                    <a:pt x="547" y="1"/>
                  </a:moveTo>
                  <a:lnTo>
                    <a:pt x="547" y="1"/>
                  </a:lnTo>
                  <a:lnTo>
                    <a:pt x="547" y="1"/>
                  </a:lnTo>
                  <a:lnTo>
                    <a:pt x="547" y="1"/>
                  </a:lnTo>
                  <a:lnTo>
                    <a:pt x="547" y="1"/>
                  </a:lnTo>
                  <a:lnTo>
                    <a:pt x="547" y="1"/>
                  </a:lnTo>
                  <a:lnTo>
                    <a:pt x="547" y="1"/>
                  </a:lnTo>
                  <a:lnTo>
                    <a:pt x="547" y="1"/>
                  </a:lnTo>
                  <a:lnTo>
                    <a:pt x="547" y="1"/>
                  </a:lnTo>
                  <a:lnTo>
                    <a:pt x="547" y="1"/>
                  </a:lnTo>
                  <a:lnTo>
                    <a:pt x="547" y="1"/>
                  </a:lnTo>
                  <a:lnTo>
                    <a:pt x="547" y="1"/>
                  </a:lnTo>
                  <a:lnTo>
                    <a:pt x="775" y="92"/>
                  </a:lnTo>
                  <a:lnTo>
                    <a:pt x="957" y="229"/>
                  </a:lnTo>
                  <a:lnTo>
                    <a:pt x="1048" y="456"/>
                  </a:lnTo>
                  <a:lnTo>
                    <a:pt x="1094" y="684"/>
                  </a:lnTo>
                  <a:lnTo>
                    <a:pt x="1094" y="684"/>
                  </a:lnTo>
                  <a:lnTo>
                    <a:pt x="1094" y="729"/>
                  </a:lnTo>
                  <a:lnTo>
                    <a:pt x="1094" y="729"/>
                  </a:lnTo>
                  <a:lnTo>
                    <a:pt x="1094" y="729"/>
                  </a:lnTo>
                  <a:lnTo>
                    <a:pt x="1048" y="1003"/>
                  </a:lnTo>
                  <a:lnTo>
                    <a:pt x="912" y="1230"/>
                  </a:lnTo>
                  <a:lnTo>
                    <a:pt x="775" y="1367"/>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320" y="1367"/>
                  </a:lnTo>
                  <a:lnTo>
                    <a:pt x="138" y="1185"/>
                  </a:lnTo>
                  <a:lnTo>
                    <a:pt x="46" y="1003"/>
                  </a:lnTo>
                  <a:lnTo>
                    <a:pt x="1" y="729"/>
                  </a:lnTo>
                  <a:lnTo>
                    <a:pt x="1" y="729"/>
                  </a:lnTo>
                  <a:lnTo>
                    <a:pt x="1" y="684"/>
                  </a:lnTo>
                  <a:lnTo>
                    <a:pt x="1" y="684"/>
                  </a:lnTo>
                  <a:lnTo>
                    <a:pt x="1" y="638"/>
                  </a:lnTo>
                  <a:lnTo>
                    <a:pt x="1" y="638"/>
                  </a:lnTo>
                  <a:lnTo>
                    <a:pt x="1" y="638"/>
                  </a:lnTo>
                  <a:lnTo>
                    <a:pt x="1" y="638"/>
                  </a:lnTo>
                  <a:lnTo>
                    <a:pt x="46" y="411"/>
                  </a:lnTo>
                  <a:lnTo>
                    <a:pt x="183" y="183"/>
                  </a:lnTo>
                  <a:lnTo>
                    <a:pt x="365" y="46"/>
                  </a:lnTo>
                  <a:lnTo>
                    <a:pt x="547" y="1"/>
                  </a:lnTo>
                  <a:lnTo>
                    <a:pt x="547" y="1"/>
                  </a:lnTo>
                  <a:lnTo>
                    <a:pt x="547" y="1"/>
                  </a:lnTo>
                  <a:lnTo>
                    <a:pt x="54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8"/>
            <p:cNvSpPr/>
            <p:nvPr/>
          </p:nvSpPr>
          <p:spPr>
            <a:xfrm>
              <a:off x="2583300" y="1035975"/>
              <a:ext cx="121850" cy="94500"/>
            </a:xfrm>
            <a:custGeom>
              <a:avLst/>
              <a:gdLst/>
              <a:ahLst/>
              <a:cxnLst/>
              <a:rect l="l" t="t" r="r" b="b"/>
              <a:pathLst>
                <a:path w="4874" h="3780" fill="none" extrusionOk="0">
                  <a:moveTo>
                    <a:pt x="4782" y="0"/>
                  </a:moveTo>
                  <a:lnTo>
                    <a:pt x="92" y="91"/>
                  </a:lnTo>
                  <a:lnTo>
                    <a:pt x="92" y="91"/>
                  </a:lnTo>
                  <a:lnTo>
                    <a:pt x="47" y="501"/>
                  </a:lnTo>
                  <a:lnTo>
                    <a:pt x="1" y="1093"/>
                  </a:lnTo>
                  <a:lnTo>
                    <a:pt x="1" y="1093"/>
                  </a:lnTo>
                  <a:lnTo>
                    <a:pt x="47" y="1639"/>
                  </a:lnTo>
                  <a:lnTo>
                    <a:pt x="138" y="2186"/>
                  </a:lnTo>
                  <a:lnTo>
                    <a:pt x="229" y="2459"/>
                  </a:lnTo>
                  <a:lnTo>
                    <a:pt x="320" y="2732"/>
                  </a:lnTo>
                  <a:lnTo>
                    <a:pt x="456" y="2960"/>
                  </a:lnTo>
                  <a:lnTo>
                    <a:pt x="639" y="3188"/>
                  </a:lnTo>
                  <a:lnTo>
                    <a:pt x="639" y="3188"/>
                  </a:lnTo>
                  <a:lnTo>
                    <a:pt x="866" y="3415"/>
                  </a:lnTo>
                  <a:lnTo>
                    <a:pt x="1094" y="3598"/>
                  </a:lnTo>
                  <a:lnTo>
                    <a:pt x="1413" y="3689"/>
                  </a:lnTo>
                  <a:lnTo>
                    <a:pt x="1731" y="3780"/>
                  </a:lnTo>
                  <a:lnTo>
                    <a:pt x="1731" y="3780"/>
                  </a:lnTo>
                  <a:lnTo>
                    <a:pt x="1731" y="3780"/>
                  </a:lnTo>
                  <a:lnTo>
                    <a:pt x="4373" y="2823"/>
                  </a:lnTo>
                  <a:lnTo>
                    <a:pt x="4373" y="2823"/>
                  </a:lnTo>
                  <a:lnTo>
                    <a:pt x="4373" y="2823"/>
                  </a:lnTo>
                  <a:lnTo>
                    <a:pt x="4509" y="2596"/>
                  </a:lnTo>
                  <a:lnTo>
                    <a:pt x="4646" y="2368"/>
                  </a:lnTo>
                  <a:lnTo>
                    <a:pt x="4782" y="1867"/>
                  </a:lnTo>
                  <a:lnTo>
                    <a:pt x="4874" y="1366"/>
                  </a:lnTo>
                  <a:lnTo>
                    <a:pt x="4874" y="911"/>
                  </a:lnTo>
                  <a:lnTo>
                    <a:pt x="4874" y="911"/>
                  </a:lnTo>
                  <a:lnTo>
                    <a:pt x="4828" y="364"/>
                  </a:lnTo>
                  <a:lnTo>
                    <a:pt x="47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48"/>
            <p:cNvSpPr/>
            <p:nvPr/>
          </p:nvSpPr>
          <p:spPr>
            <a:xfrm>
              <a:off x="2403425" y="1067850"/>
              <a:ext cx="50125" cy="63775"/>
            </a:xfrm>
            <a:custGeom>
              <a:avLst/>
              <a:gdLst/>
              <a:ahLst/>
              <a:cxnLst/>
              <a:rect l="l" t="t" r="r" b="b"/>
              <a:pathLst>
                <a:path w="2005" h="2551" extrusionOk="0">
                  <a:moveTo>
                    <a:pt x="1640" y="2550"/>
                  </a:moveTo>
                  <a:lnTo>
                    <a:pt x="1640" y="2550"/>
                  </a:lnTo>
                  <a:lnTo>
                    <a:pt x="1640" y="2550"/>
                  </a:lnTo>
                  <a:lnTo>
                    <a:pt x="1640" y="2550"/>
                  </a:lnTo>
                  <a:lnTo>
                    <a:pt x="1640" y="2550"/>
                  </a:lnTo>
                  <a:lnTo>
                    <a:pt x="1640" y="2550"/>
                  </a:lnTo>
                  <a:close/>
                  <a:moveTo>
                    <a:pt x="47" y="1958"/>
                  </a:moveTo>
                  <a:lnTo>
                    <a:pt x="47" y="1958"/>
                  </a:lnTo>
                  <a:lnTo>
                    <a:pt x="365" y="2231"/>
                  </a:lnTo>
                  <a:lnTo>
                    <a:pt x="730" y="2414"/>
                  </a:lnTo>
                  <a:lnTo>
                    <a:pt x="1139" y="2505"/>
                  </a:lnTo>
                  <a:lnTo>
                    <a:pt x="1640" y="2550"/>
                  </a:lnTo>
                  <a:lnTo>
                    <a:pt x="1640" y="2550"/>
                  </a:lnTo>
                  <a:lnTo>
                    <a:pt x="1139" y="2505"/>
                  </a:lnTo>
                  <a:lnTo>
                    <a:pt x="730" y="2414"/>
                  </a:lnTo>
                  <a:lnTo>
                    <a:pt x="365" y="2231"/>
                  </a:lnTo>
                  <a:lnTo>
                    <a:pt x="47" y="1958"/>
                  </a:lnTo>
                  <a:close/>
                  <a:moveTo>
                    <a:pt x="1" y="1913"/>
                  </a:moveTo>
                  <a:lnTo>
                    <a:pt x="1" y="1913"/>
                  </a:lnTo>
                  <a:lnTo>
                    <a:pt x="47" y="1958"/>
                  </a:lnTo>
                  <a:lnTo>
                    <a:pt x="47" y="1958"/>
                  </a:lnTo>
                  <a:lnTo>
                    <a:pt x="1" y="1913"/>
                  </a:lnTo>
                  <a:close/>
                  <a:moveTo>
                    <a:pt x="1959" y="1366"/>
                  </a:moveTo>
                  <a:lnTo>
                    <a:pt x="1959" y="1366"/>
                  </a:lnTo>
                  <a:lnTo>
                    <a:pt x="1959" y="1366"/>
                  </a:lnTo>
                  <a:lnTo>
                    <a:pt x="1959" y="1366"/>
                  </a:lnTo>
                  <a:lnTo>
                    <a:pt x="1959" y="1366"/>
                  </a:lnTo>
                  <a:lnTo>
                    <a:pt x="1959" y="1366"/>
                  </a:lnTo>
                  <a:close/>
                  <a:moveTo>
                    <a:pt x="1413" y="683"/>
                  </a:moveTo>
                  <a:lnTo>
                    <a:pt x="1413" y="683"/>
                  </a:lnTo>
                  <a:lnTo>
                    <a:pt x="1458" y="956"/>
                  </a:lnTo>
                  <a:lnTo>
                    <a:pt x="1595" y="1184"/>
                  </a:lnTo>
                  <a:lnTo>
                    <a:pt x="1731" y="1321"/>
                  </a:lnTo>
                  <a:lnTo>
                    <a:pt x="1959" y="1366"/>
                  </a:lnTo>
                  <a:lnTo>
                    <a:pt x="1959" y="1366"/>
                  </a:lnTo>
                  <a:lnTo>
                    <a:pt x="1959" y="1366"/>
                  </a:lnTo>
                  <a:lnTo>
                    <a:pt x="1959" y="1366"/>
                  </a:lnTo>
                  <a:lnTo>
                    <a:pt x="1959" y="1366"/>
                  </a:lnTo>
                  <a:lnTo>
                    <a:pt x="1959" y="1366"/>
                  </a:lnTo>
                  <a:lnTo>
                    <a:pt x="1731" y="1321"/>
                  </a:lnTo>
                  <a:lnTo>
                    <a:pt x="1595" y="1184"/>
                  </a:lnTo>
                  <a:lnTo>
                    <a:pt x="1458" y="956"/>
                  </a:lnTo>
                  <a:lnTo>
                    <a:pt x="1413" y="683"/>
                  </a:lnTo>
                  <a:close/>
                  <a:moveTo>
                    <a:pt x="2005" y="0"/>
                  </a:moveTo>
                  <a:lnTo>
                    <a:pt x="2005" y="0"/>
                  </a:lnTo>
                  <a:lnTo>
                    <a:pt x="2005" y="0"/>
                  </a:lnTo>
                  <a:lnTo>
                    <a:pt x="2005" y="0"/>
                  </a:lnTo>
                  <a:lnTo>
                    <a:pt x="2005" y="0"/>
                  </a:lnTo>
                  <a:close/>
                  <a:moveTo>
                    <a:pt x="2005" y="0"/>
                  </a:moveTo>
                  <a:lnTo>
                    <a:pt x="2005" y="0"/>
                  </a:lnTo>
                  <a:lnTo>
                    <a:pt x="2005" y="0"/>
                  </a:lnTo>
                  <a:lnTo>
                    <a:pt x="2005" y="0"/>
                  </a:lnTo>
                  <a:lnTo>
                    <a:pt x="2005" y="0"/>
                  </a:lnTo>
                  <a:close/>
                  <a:moveTo>
                    <a:pt x="2005" y="0"/>
                  </a:moveTo>
                  <a:lnTo>
                    <a:pt x="2005" y="0"/>
                  </a:lnTo>
                  <a:lnTo>
                    <a:pt x="2005" y="0"/>
                  </a:lnTo>
                  <a:lnTo>
                    <a:pt x="2005" y="0"/>
                  </a:lnTo>
                  <a:lnTo>
                    <a:pt x="2005" y="0"/>
                  </a:lnTo>
                  <a:lnTo>
                    <a:pt x="2005" y="0"/>
                  </a:lnTo>
                  <a:close/>
                </a:path>
              </a:pathLst>
            </a:custGeom>
            <a:solidFill>
              <a:srgbClr val="D4E8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48"/>
            <p:cNvSpPr/>
            <p:nvPr/>
          </p:nvSpPr>
          <p:spPr>
            <a:xfrm>
              <a:off x="2444425" y="11316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8"/>
            <p:cNvSpPr/>
            <p:nvPr/>
          </p:nvSpPr>
          <p:spPr>
            <a:xfrm>
              <a:off x="2404575" y="1116800"/>
              <a:ext cx="39875" cy="14825"/>
            </a:xfrm>
            <a:custGeom>
              <a:avLst/>
              <a:gdLst/>
              <a:ahLst/>
              <a:cxnLst/>
              <a:rect l="l" t="t" r="r" b="b"/>
              <a:pathLst>
                <a:path w="1595" h="593" fill="none" extrusionOk="0">
                  <a:moveTo>
                    <a:pt x="1" y="0"/>
                  </a:moveTo>
                  <a:lnTo>
                    <a:pt x="1" y="0"/>
                  </a:lnTo>
                  <a:lnTo>
                    <a:pt x="319" y="273"/>
                  </a:lnTo>
                  <a:lnTo>
                    <a:pt x="684" y="456"/>
                  </a:lnTo>
                  <a:lnTo>
                    <a:pt x="1093" y="547"/>
                  </a:lnTo>
                  <a:lnTo>
                    <a:pt x="1594" y="592"/>
                  </a:lnTo>
                  <a:lnTo>
                    <a:pt x="1594" y="592"/>
                  </a:lnTo>
                  <a:lnTo>
                    <a:pt x="1093" y="547"/>
                  </a:lnTo>
                  <a:lnTo>
                    <a:pt x="684" y="456"/>
                  </a:lnTo>
                  <a:lnTo>
                    <a:pt x="319" y="273"/>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8"/>
            <p:cNvSpPr/>
            <p:nvPr/>
          </p:nvSpPr>
          <p:spPr>
            <a:xfrm>
              <a:off x="2403425" y="1115650"/>
              <a:ext cx="1175" cy="1175"/>
            </a:xfrm>
            <a:custGeom>
              <a:avLst/>
              <a:gdLst/>
              <a:ahLst/>
              <a:cxnLst/>
              <a:rect l="l" t="t" r="r" b="b"/>
              <a:pathLst>
                <a:path w="47" h="47" fill="none" extrusionOk="0">
                  <a:moveTo>
                    <a:pt x="1" y="1"/>
                  </a:moveTo>
                  <a:lnTo>
                    <a:pt x="1" y="1"/>
                  </a:lnTo>
                  <a:lnTo>
                    <a:pt x="47" y="46"/>
                  </a:lnTo>
                  <a:lnTo>
                    <a:pt x="47"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8"/>
            <p:cNvSpPr/>
            <p:nvPr/>
          </p:nvSpPr>
          <p:spPr>
            <a:xfrm>
              <a:off x="2452400" y="110200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8"/>
            <p:cNvSpPr/>
            <p:nvPr/>
          </p:nvSpPr>
          <p:spPr>
            <a:xfrm>
              <a:off x="2438725" y="1084925"/>
              <a:ext cx="13700" cy="17100"/>
            </a:xfrm>
            <a:custGeom>
              <a:avLst/>
              <a:gdLst/>
              <a:ahLst/>
              <a:cxnLst/>
              <a:rect l="l" t="t" r="r" b="b"/>
              <a:pathLst>
                <a:path w="548" h="684" fill="none" extrusionOk="0">
                  <a:moveTo>
                    <a:pt x="1" y="0"/>
                  </a:moveTo>
                  <a:lnTo>
                    <a:pt x="1" y="0"/>
                  </a:lnTo>
                  <a:lnTo>
                    <a:pt x="46" y="273"/>
                  </a:lnTo>
                  <a:lnTo>
                    <a:pt x="183" y="501"/>
                  </a:lnTo>
                  <a:lnTo>
                    <a:pt x="319" y="638"/>
                  </a:lnTo>
                  <a:lnTo>
                    <a:pt x="547" y="683"/>
                  </a:lnTo>
                  <a:lnTo>
                    <a:pt x="547" y="683"/>
                  </a:lnTo>
                  <a:lnTo>
                    <a:pt x="547" y="683"/>
                  </a:lnTo>
                  <a:lnTo>
                    <a:pt x="547" y="683"/>
                  </a:lnTo>
                  <a:lnTo>
                    <a:pt x="547" y="683"/>
                  </a:lnTo>
                  <a:lnTo>
                    <a:pt x="547" y="683"/>
                  </a:lnTo>
                  <a:lnTo>
                    <a:pt x="319" y="638"/>
                  </a:lnTo>
                  <a:lnTo>
                    <a:pt x="183" y="501"/>
                  </a:lnTo>
                  <a:lnTo>
                    <a:pt x="46" y="273"/>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48"/>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8"/>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8"/>
            <p:cNvSpPr/>
            <p:nvPr/>
          </p:nvSpPr>
          <p:spPr>
            <a:xfrm>
              <a:off x="2453525" y="10678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48"/>
            <p:cNvSpPr/>
            <p:nvPr/>
          </p:nvSpPr>
          <p:spPr>
            <a:xfrm>
              <a:off x="2388625" y="1035975"/>
              <a:ext cx="121850" cy="95650"/>
            </a:xfrm>
            <a:custGeom>
              <a:avLst/>
              <a:gdLst/>
              <a:ahLst/>
              <a:cxnLst/>
              <a:rect l="l" t="t" r="r" b="b"/>
              <a:pathLst>
                <a:path w="4874" h="3826" extrusionOk="0">
                  <a:moveTo>
                    <a:pt x="2597" y="1275"/>
                  </a:moveTo>
                  <a:lnTo>
                    <a:pt x="2824" y="1321"/>
                  </a:lnTo>
                  <a:lnTo>
                    <a:pt x="2961" y="1457"/>
                  </a:lnTo>
                  <a:lnTo>
                    <a:pt x="3098" y="1685"/>
                  </a:lnTo>
                  <a:lnTo>
                    <a:pt x="3143" y="1958"/>
                  </a:lnTo>
                  <a:lnTo>
                    <a:pt x="3143" y="2004"/>
                  </a:lnTo>
                  <a:lnTo>
                    <a:pt x="3098" y="2231"/>
                  </a:lnTo>
                  <a:lnTo>
                    <a:pt x="2961" y="2459"/>
                  </a:lnTo>
                  <a:lnTo>
                    <a:pt x="2779" y="2596"/>
                  </a:lnTo>
                  <a:lnTo>
                    <a:pt x="2551" y="2641"/>
                  </a:lnTo>
                  <a:lnTo>
                    <a:pt x="2323" y="2596"/>
                  </a:lnTo>
                  <a:lnTo>
                    <a:pt x="2187" y="2459"/>
                  </a:lnTo>
                  <a:lnTo>
                    <a:pt x="2050" y="2231"/>
                  </a:lnTo>
                  <a:lnTo>
                    <a:pt x="2005" y="1958"/>
                  </a:lnTo>
                  <a:lnTo>
                    <a:pt x="2050" y="1685"/>
                  </a:lnTo>
                  <a:lnTo>
                    <a:pt x="2187" y="1457"/>
                  </a:lnTo>
                  <a:lnTo>
                    <a:pt x="2369" y="1321"/>
                  </a:lnTo>
                  <a:lnTo>
                    <a:pt x="2597" y="1275"/>
                  </a:lnTo>
                  <a:close/>
                  <a:moveTo>
                    <a:pt x="4782" y="0"/>
                  </a:moveTo>
                  <a:lnTo>
                    <a:pt x="92" y="91"/>
                  </a:lnTo>
                  <a:lnTo>
                    <a:pt x="47" y="546"/>
                  </a:lnTo>
                  <a:lnTo>
                    <a:pt x="1" y="1093"/>
                  </a:lnTo>
                  <a:lnTo>
                    <a:pt x="47" y="1639"/>
                  </a:lnTo>
                  <a:lnTo>
                    <a:pt x="138" y="2186"/>
                  </a:lnTo>
                  <a:lnTo>
                    <a:pt x="183" y="2459"/>
                  </a:lnTo>
                  <a:lnTo>
                    <a:pt x="320" y="2732"/>
                  </a:lnTo>
                  <a:lnTo>
                    <a:pt x="456" y="2960"/>
                  </a:lnTo>
                  <a:lnTo>
                    <a:pt x="593" y="3188"/>
                  </a:lnTo>
                  <a:lnTo>
                    <a:pt x="639" y="3233"/>
                  </a:lnTo>
                  <a:lnTo>
                    <a:pt x="957" y="3506"/>
                  </a:lnTo>
                  <a:lnTo>
                    <a:pt x="1322" y="3689"/>
                  </a:lnTo>
                  <a:lnTo>
                    <a:pt x="1731" y="3780"/>
                  </a:lnTo>
                  <a:lnTo>
                    <a:pt x="2232" y="3825"/>
                  </a:lnTo>
                  <a:lnTo>
                    <a:pt x="2415" y="3825"/>
                  </a:lnTo>
                  <a:lnTo>
                    <a:pt x="3006" y="3734"/>
                  </a:lnTo>
                  <a:lnTo>
                    <a:pt x="3280" y="3689"/>
                  </a:lnTo>
                  <a:lnTo>
                    <a:pt x="3507" y="3598"/>
                  </a:lnTo>
                  <a:lnTo>
                    <a:pt x="3735" y="3461"/>
                  </a:lnTo>
                  <a:lnTo>
                    <a:pt x="3963" y="3324"/>
                  </a:lnTo>
                  <a:lnTo>
                    <a:pt x="4145" y="3142"/>
                  </a:lnTo>
                  <a:lnTo>
                    <a:pt x="4282" y="2960"/>
                  </a:lnTo>
                  <a:lnTo>
                    <a:pt x="4464" y="2732"/>
                  </a:lnTo>
                  <a:lnTo>
                    <a:pt x="4555" y="2459"/>
                  </a:lnTo>
                  <a:lnTo>
                    <a:pt x="4737" y="1958"/>
                  </a:lnTo>
                  <a:lnTo>
                    <a:pt x="4828" y="1412"/>
                  </a:lnTo>
                  <a:lnTo>
                    <a:pt x="4874" y="911"/>
                  </a:lnTo>
                  <a:lnTo>
                    <a:pt x="4828" y="364"/>
                  </a:lnTo>
                  <a:lnTo>
                    <a:pt x="4782"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48"/>
            <p:cNvSpPr/>
            <p:nvPr/>
          </p:nvSpPr>
          <p:spPr>
            <a:xfrm>
              <a:off x="2438725" y="1067850"/>
              <a:ext cx="28500" cy="34175"/>
            </a:xfrm>
            <a:custGeom>
              <a:avLst/>
              <a:gdLst/>
              <a:ahLst/>
              <a:cxnLst/>
              <a:rect l="l" t="t" r="r" b="b"/>
              <a:pathLst>
                <a:path w="1140" h="1367" fill="none" extrusionOk="0">
                  <a:moveTo>
                    <a:pt x="593" y="0"/>
                  </a:moveTo>
                  <a:lnTo>
                    <a:pt x="593" y="0"/>
                  </a:lnTo>
                  <a:lnTo>
                    <a:pt x="593" y="0"/>
                  </a:lnTo>
                  <a:lnTo>
                    <a:pt x="593" y="0"/>
                  </a:lnTo>
                  <a:lnTo>
                    <a:pt x="593" y="0"/>
                  </a:lnTo>
                  <a:lnTo>
                    <a:pt x="593" y="0"/>
                  </a:lnTo>
                  <a:lnTo>
                    <a:pt x="593" y="0"/>
                  </a:lnTo>
                  <a:lnTo>
                    <a:pt x="593" y="0"/>
                  </a:lnTo>
                  <a:lnTo>
                    <a:pt x="593" y="0"/>
                  </a:lnTo>
                  <a:lnTo>
                    <a:pt x="593" y="0"/>
                  </a:lnTo>
                  <a:lnTo>
                    <a:pt x="593" y="0"/>
                  </a:lnTo>
                  <a:lnTo>
                    <a:pt x="593" y="0"/>
                  </a:lnTo>
                  <a:lnTo>
                    <a:pt x="820" y="46"/>
                  </a:lnTo>
                  <a:lnTo>
                    <a:pt x="957" y="182"/>
                  </a:lnTo>
                  <a:lnTo>
                    <a:pt x="1094" y="410"/>
                  </a:lnTo>
                  <a:lnTo>
                    <a:pt x="1139" y="683"/>
                  </a:lnTo>
                  <a:lnTo>
                    <a:pt x="1139" y="683"/>
                  </a:lnTo>
                  <a:lnTo>
                    <a:pt x="1139" y="683"/>
                  </a:lnTo>
                  <a:lnTo>
                    <a:pt x="1139" y="683"/>
                  </a:lnTo>
                  <a:lnTo>
                    <a:pt x="1139" y="729"/>
                  </a:lnTo>
                  <a:lnTo>
                    <a:pt x="1139" y="729"/>
                  </a:lnTo>
                  <a:lnTo>
                    <a:pt x="1094" y="956"/>
                  </a:lnTo>
                  <a:lnTo>
                    <a:pt x="957" y="1184"/>
                  </a:lnTo>
                  <a:lnTo>
                    <a:pt x="775" y="1321"/>
                  </a:lnTo>
                  <a:lnTo>
                    <a:pt x="547" y="1366"/>
                  </a:lnTo>
                  <a:lnTo>
                    <a:pt x="547" y="1366"/>
                  </a:lnTo>
                  <a:lnTo>
                    <a:pt x="547" y="1366"/>
                  </a:lnTo>
                  <a:lnTo>
                    <a:pt x="547" y="1366"/>
                  </a:lnTo>
                  <a:lnTo>
                    <a:pt x="547" y="1366"/>
                  </a:lnTo>
                  <a:lnTo>
                    <a:pt x="547" y="1366"/>
                  </a:lnTo>
                  <a:lnTo>
                    <a:pt x="547" y="1366"/>
                  </a:lnTo>
                  <a:lnTo>
                    <a:pt x="547" y="1366"/>
                  </a:lnTo>
                  <a:lnTo>
                    <a:pt x="547" y="1366"/>
                  </a:lnTo>
                  <a:lnTo>
                    <a:pt x="547" y="1366"/>
                  </a:lnTo>
                  <a:lnTo>
                    <a:pt x="319" y="1321"/>
                  </a:lnTo>
                  <a:lnTo>
                    <a:pt x="183" y="1184"/>
                  </a:lnTo>
                  <a:lnTo>
                    <a:pt x="46" y="956"/>
                  </a:lnTo>
                  <a:lnTo>
                    <a:pt x="1" y="683"/>
                  </a:lnTo>
                  <a:lnTo>
                    <a:pt x="1" y="683"/>
                  </a:lnTo>
                  <a:lnTo>
                    <a:pt x="1" y="683"/>
                  </a:lnTo>
                  <a:lnTo>
                    <a:pt x="1" y="683"/>
                  </a:lnTo>
                  <a:lnTo>
                    <a:pt x="46" y="410"/>
                  </a:lnTo>
                  <a:lnTo>
                    <a:pt x="183" y="182"/>
                  </a:lnTo>
                  <a:lnTo>
                    <a:pt x="365" y="46"/>
                  </a:lnTo>
                  <a:lnTo>
                    <a:pt x="593" y="0"/>
                  </a:lnTo>
                  <a:lnTo>
                    <a:pt x="593" y="0"/>
                  </a:lnTo>
                  <a:lnTo>
                    <a:pt x="593" y="0"/>
                  </a:lnTo>
                  <a:lnTo>
                    <a:pt x="5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48"/>
            <p:cNvSpPr/>
            <p:nvPr/>
          </p:nvSpPr>
          <p:spPr>
            <a:xfrm>
              <a:off x="2388625" y="1035975"/>
              <a:ext cx="121850" cy="95650"/>
            </a:xfrm>
            <a:custGeom>
              <a:avLst/>
              <a:gdLst/>
              <a:ahLst/>
              <a:cxnLst/>
              <a:rect l="l" t="t" r="r" b="b"/>
              <a:pathLst>
                <a:path w="4874" h="3826" fill="none" extrusionOk="0">
                  <a:moveTo>
                    <a:pt x="4782" y="0"/>
                  </a:moveTo>
                  <a:lnTo>
                    <a:pt x="92" y="91"/>
                  </a:lnTo>
                  <a:lnTo>
                    <a:pt x="92" y="91"/>
                  </a:lnTo>
                  <a:lnTo>
                    <a:pt x="47" y="546"/>
                  </a:lnTo>
                  <a:lnTo>
                    <a:pt x="1" y="1093"/>
                  </a:lnTo>
                  <a:lnTo>
                    <a:pt x="1" y="1093"/>
                  </a:lnTo>
                  <a:lnTo>
                    <a:pt x="47" y="1639"/>
                  </a:lnTo>
                  <a:lnTo>
                    <a:pt x="138" y="2186"/>
                  </a:lnTo>
                  <a:lnTo>
                    <a:pt x="183" y="2459"/>
                  </a:lnTo>
                  <a:lnTo>
                    <a:pt x="320" y="2732"/>
                  </a:lnTo>
                  <a:lnTo>
                    <a:pt x="456" y="2960"/>
                  </a:lnTo>
                  <a:lnTo>
                    <a:pt x="593" y="3188"/>
                  </a:lnTo>
                  <a:lnTo>
                    <a:pt x="593" y="3188"/>
                  </a:lnTo>
                  <a:lnTo>
                    <a:pt x="593" y="3188"/>
                  </a:lnTo>
                  <a:lnTo>
                    <a:pt x="639" y="3233"/>
                  </a:lnTo>
                  <a:lnTo>
                    <a:pt x="639" y="3233"/>
                  </a:lnTo>
                  <a:lnTo>
                    <a:pt x="639" y="3233"/>
                  </a:lnTo>
                  <a:lnTo>
                    <a:pt x="639" y="3233"/>
                  </a:lnTo>
                  <a:lnTo>
                    <a:pt x="957" y="3506"/>
                  </a:lnTo>
                  <a:lnTo>
                    <a:pt x="1322" y="3689"/>
                  </a:lnTo>
                  <a:lnTo>
                    <a:pt x="1731" y="3780"/>
                  </a:lnTo>
                  <a:lnTo>
                    <a:pt x="2232" y="3825"/>
                  </a:lnTo>
                  <a:lnTo>
                    <a:pt x="2232" y="3825"/>
                  </a:lnTo>
                  <a:lnTo>
                    <a:pt x="2232" y="3825"/>
                  </a:lnTo>
                  <a:lnTo>
                    <a:pt x="2232" y="3825"/>
                  </a:lnTo>
                  <a:lnTo>
                    <a:pt x="2232" y="3825"/>
                  </a:lnTo>
                  <a:lnTo>
                    <a:pt x="2232" y="3825"/>
                  </a:lnTo>
                  <a:lnTo>
                    <a:pt x="2415" y="3825"/>
                  </a:lnTo>
                  <a:lnTo>
                    <a:pt x="2415" y="3825"/>
                  </a:lnTo>
                  <a:lnTo>
                    <a:pt x="3006" y="3734"/>
                  </a:lnTo>
                  <a:lnTo>
                    <a:pt x="3280" y="3689"/>
                  </a:lnTo>
                  <a:lnTo>
                    <a:pt x="3507" y="3598"/>
                  </a:lnTo>
                  <a:lnTo>
                    <a:pt x="3735" y="3461"/>
                  </a:lnTo>
                  <a:lnTo>
                    <a:pt x="3963" y="3324"/>
                  </a:lnTo>
                  <a:lnTo>
                    <a:pt x="4145" y="3142"/>
                  </a:lnTo>
                  <a:lnTo>
                    <a:pt x="4282" y="2960"/>
                  </a:lnTo>
                  <a:lnTo>
                    <a:pt x="4282" y="2960"/>
                  </a:lnTo>
                  <a:lnTo>
                    <a:pt x="4464" y="2732"/>
                  </a:lnTo>
                  <a:lnTo>
                    <a:pt x="4555" y="2459"/>
                  </a:lnTo>
                  <a:lnTo>
                    <a:pt x="4737" y="1958"/>
                  </a:lnTo>
                  <a:lnTo>
                    <a:pt x="4828" y="1412"/>
                  </a:lnTo>
                  <a:lnTo>
                    <a:pt x="4874" y="911"/>
                  </a:lnTo>
                  <a:lnTo>
                    <a:pt x="4874" y="911"/>
                  </a:lnTo>
                  <a:lnTo>
                    <a:pt x="4828" y="364"/>
                  </a:lnTo>
                  <a:lnTo>
                    <a:pt x="47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48"/>
            <p:cNvSpPr/>
            <p:nvPr/>
          </p:nvSpPr>
          <p:spPr>
            <a:xfrm>
              <a:off x="2381800" y="1038250"/>
              <a:ext cx="258450" cy="540775"/>
            </a:xfrm>
            <a:custGeom>
              <a:avLst/>
              <a:gdLst/>
              <a:ahLst/>
              <a:cxnLst/>
              <a:rect l="l" t="t" r="r" b="b"/>
              <a:pathLst>
                <a:path w="10338" h="21631" extrusionOk="0">
                  <a:moveTo>
                    <a:pt x="8425" y="21631"/>
                  </a:moveTo>
                  <a:lnTo>
                    <a:pt x="8425" y="21631"/>
                  </a:lnTo>
                  <a:lnTo>
                    <a:pt x="8425" y="21631"/>
                  </a:lnTo>
                  <a:lnTo>
                    <a:pt x="8425" y="21631"/>
                  </a:lnTo>
                  <a:lnTo>
                    <a:pt x="8425" y="21631"/>
                  </a:lnTo>
                  <a:close/>
                  <a:moveTo>
                    <a:pt x="8425" y="21631"/>
                  </a:moveTo>
                  <a:lnTo>
                    <a:pt x="8425" y="21631"/>
                  </a:lnTo>
                  <a:lnTo>
                    <a:pt x="8425" y="21631"/>
                  </a:lnTo>
                  <a:lnTo>
                    <a:pt x="8425" y="21631"/>
                  </a:lnTo>
                  <a:lnTo>
                    <a:pt x="8425" y="21631"/>
                  </a:lnTo>
                  <a:close/>
                  <a:moveTo>
                    <a:pt x="8471" y="21631"/>
                  </a:moveTo>
                  <a:lnTo>
                    <a:pt x="8471" y="21631"/>
                  </a:lnTo>
                  <a:lnTo>
                    <a:pt x="8471" y="21631"/>
                  </a:lnTo>
                  <a:lnTo>
                    <a:pt x="8471" y="21631"/>
                  </a:lnTo>
                  <a:close/>
                  <a:moveTo>
                    <a:pt x="8516" y="21631"/>
                  </a:moveTo>
                  <a:lnTo>
                    <a:pt x="8516" y="21631"/>
                  </a:lnTo>
                  <a:lnTo>
                    <a:pt x="8516" y="21631"/>
                  </a:lnTo>
                  <a:lnTo>
                    <a:pt x="8516" y="21631"/>
                  </a:lnTo>
                  <a:lnTo>
                    <a:pt x="8516" y="21631"/>
                  </a:lnTo>
                  <a:close/>
                  <a:moveTo>
                    <a:pt x="8516" y="21585"/>
                  </a:moveTo>
                  <a:lnTo>
                    <a:pt x="8516" y="21585"/>
                  </a:lnTo>
                  <a:lnTo>
                    <a:pt x="8516" y="21585"/>
                  </a:lnTo>
                  <a:lnTo>
                    <a:pt x="8516" y="21585"/>
                  </a:lnTo>
                  <a:lnTo>
                    <a:pt x="8516" y="21585"/>
                  </a:lnTo>
                  <a:close/>
                  <a:moveTo>
                    <a:pt x="8562" y="21585"/>
                  </a:moveTo>
                  <a:lnTo>
                    <a:pt x="8562" y="21585"/>
                  </a:lnTo>
                  <a:lnTo>
                    <a:pt x="8562" y="21585"/>
                  </a:lnTo>
                  <a:lnTo>
                    <a:pt x="8562" y="21585"/>
                  </a:lnTo>
                  <a:lnTo>
                    <a:pt x="8562" y="21585"/>
                  </a:lnTo>
                  <a:close/>
                  <a:moveTo>
                    <a:pt x="8562" y="21585"/>
                  </a:moveTo>
                  <a:lnTo>
                    <a:pt x="8562" y="21585"/>
                  </a:lnTo>
                  <a:lnTo>
                    <a:pt x="8562" y="21585"/>
                  </a:lnTo>
                  <a:lnTo>
                    <a:pt x="8562" y="21585"/>
                  </a:lnTo>
                  <a:lnTo>
                    <a:pt x="8562" y="21585"/>
                  </a:lnTo>
                  <a:close/>
                  <a:moveTo>
                    <a:pt x="8607" y="21585"/>
                  </a:moveTo>
                  <a:lnTo>
                    <a:pt x="8607" y="21585"/>
                  </a:lnTo>
                  <a:lnTo>
                    <a:pt x="8607" y="21585"/>
                  </a:lnTo>
                  <a:lnTo>
                    <a:pt x="8607" y="21585"/>
                  </a:lnTo>
                  <a:lnTo>
                    <a:pt x="8607" y="21585"/>
                  </a:lnTo>
                  <a:close/>
                  <a:moveTo>
                    <a:pt x="8607" y="21585"/>
                  </a:moveTo>
                  <a:lnTo>
                    <a:pt x="8607" y="21585"/>
                  </a:lnTo>
                  <a:lnTo>
                    <a:pt x="8607" y="21585"/>
                  </a:lnTo>
                  <a:lnTo>
                    <a:pt x="8607" y="21585"/>
                  </a:lnTo>
                  <a:lnTo>
                    <a:pt x="8607" y="21585"/>
                  </a:lnTo>
                  <a:close/>
                  <a:moveTo>
                    <a:pt x="8653" y="21585"/>
                  </a:moveTo>
                  <a:lnTo>
                    <a:pt x="8653" y="21585"/>
                  </a:lnTo>
                  <a:lnTo>
                    <a:pt x="8653" y="21585"/>
                  </a:lnTo>
                  <a:lnTo>
                    <a:pt x="8653" y="21585"/>
                  </a:lnTo>
                  <a:lnTo>
                    <a:pt x="8653" y="21585"/>
                  </a:lnTo>
                  <a:close/>
                  <a:moveTo>
                    <a:pt x="8653" y="21585"/>
                  </a:moveTo>
                  <a:lnTo>
                    <a:pt x="8653" y="21585"/>
                  </a:lnTo>
                  <a:lnTo>
                    <a:pt x="8653" y="21585"/>
                  </a:lnTo>
                  <a:lnTo>
                    <a:pt x="8653" y="21585"/>
                  </a:lnTo>
                  <a:lnTo>
                    <a:pt x="8653" y="21585"/>
                  </a:lnTo>
                  <a:close/>
                  <a:moveTo>
                    <a:pt x="8699" y="21585"/>
                  </a:moveTo>
                  <a:lnTo>
                    <a:pt x="8699" y="21585"/>
                  </a:lnTo>
                  <a:lnTo>
                    <a:pt x="8699" y="21585"/>
                  </a:lnTo>
                  <a:lnTo>
                    <a:pt x="8699" y="21585"/>
                  </a:lnTo>
                  <a:lnTo>
                    <a:pt x="8699" y="21585"/>
                  </a:lnTo>
                  <a:close/>
                  <a:moveTo>
                    <a:pt x="8699" y="21585"/>
                  </a:moveTo>
                  <a:lnTo>
                    <a:pt x="8699" y="21585"/>
                  </a:lnTo>
                  <a:lnTo>
                    <a:pt x="8699" y="21585"/>
                  </a:lnTo>
                  <a:lnTo>
                    <a:pt x="8699" y="21585"/>
                  </a:lnTo>
                  <a:lnTo>
                    <a:pt x="8699" y="21585"/>
                  </a:lnTo>
                  <a:close/>
                  <a:moveTo>
                    <a:pt x="8744" y="21585"/>
                  </a:moveTo>
                  <a:lnTo>
                    <a:pt x="8744" y="21585"/>
                  </a:lnTo>
                  <a:lnTo>
                    <a:pt x="8699" y="21585"/>
                  </a:lnTo>
                  <a:lnTo>
                    <a:pt x="8699" y="21585"/>
                  </a:lnTo>
                  <a:lnTo>
                    <a:pt x="8744" y="21585"/>
                  </a:lnTo>
                  <a:close/>
                  <a:moveTo>
                    <a:pt x="8744" y="21585"/>
                  </a:moveTo>
                  <a:lnTo>
                    <a:pt x="8744" y="21585"/>
                  </a:lnTo>
                  <a:lnTo>
                    <a:pt x="8744" y="21585"/>
                  </a:lnTo>
                  <a:lnTo>
                    <a:pt x="8744" y="21585"/>
                  </a:lnTo>
                  <a:lnTo>
                    <a:pt x="8744" y="21585"/>
                  </a:lnTo>
                  <a:close/>
                  <a:moveTo>
                    <a:pt x="8790" y="21585"/>
                  </a:moveTo>
                  <a:lnTo>
                    <a:pt x="8790" y="21585"/>
                  </a:lnTo>
                  <a:lnTo>
                    <a:pt x="8744" y="21585"/>
                  </a:lnTo>
                  <a:lnTo>
                    <a:pt x="8744" y="21585"/>
                  </a:lnTo>
                  <a:lnTo>
                    <a:pt x="8790" y="21585"/>
                  </a:lnTo>
                  <a:close/>
                  <a:moveTo>
                    <a:pt x="8790" y="21585"/>
                  </a:moveTo>
                  <a:lnTo>
                    <a:pt x="8790" y="21585"/>
                  </a:lnTo>
                  <a:lnTo>
                    <a:pt x="8790" y="21585"/>
                  </a:lnTo>
                  <a:lnTo>
                    <a:pt x="8790" y="21585"/>
                  </a:lnTo>
                  <a:lnTo>
                    <a:pt x="8790" y="21585"/>
                  </a:lnTo>
                  <a:close/>
                  <a:moveTo>
                    <a:pt x="6376" y="14891"/>
                  </a:moveTo>
                  <a:lnTo>
                    <a:pt x="6376" y="14891"/>
                  </a:lnTo>
                  <a:lnTo>
                    <a:pt x="6376" y="14891"/>
                  </a:lnTo>
                  <a:lnTo>
                    <a:pt x="6376" y="14891"/>
                  </a:lnTo>
                  <a:lnTo>
                    <a:pt x="6376" y="14891"/>
                  </a:lnTo>
                  <a:lnTo>
                    <a:pt x="6376" y="14891"/>
                  </a:lnTo>
                  <a:close/>
                  <a:moveTo>
                    <a:pt x="4372" y="14754"/>
                  </a:moveTo>
                  <a:lnTo>
                    <a:pt x="4372" y="14754"/>
                  </a:lnTo>
                  <a:lnTo>
                    <a:pt x="5374" y="14845"/>
                  </a:lnTo>
                  <a:lnTo>
                    <a:pt x="6376" y="14891"/>
                  </a:lnTo>
                  <a:lnTo>
                    <a:pt x="6376" y="14891"/>
                  </a:lnTo>
                  <a:lnTo>
                    <a:pt x="5374" y="14845"/>
                  </a:lnTo>
                  <a:lnTo>
                    <a:pt x="4372" y="14754"/>
                  </a:lnTo>
                  <a:close/>
                  <a:moveTo>
                    <a:pt x="10338" y="3734"/>
                  </a:moveTo>
                  <a:lnTo>
                    <a:pt x="10338" y="3734"/>
                  </a:lnTo>
                  <a:lnTo>
                    <a:pt x="10292" y="3734"/>
                  </a:lnTo>
                  <a:lnTo>
                    <a:pt x="10292" y="3734"/>
                  </a:lnTo>
                  <a:lnTo>
                    <a:pt x="10292" y="3734"/>
                  </a:lnTo>
                  <a:lnTo>
                    <a:pt x="10338" y="3734"/>
                  </a:lnTo>
                  <a:close/>
                  <a:moveTo>
                    <a:pt x="9837" y="3689"/>
                  </a:moveTo>
                  <a:lnTo>
                    <a:pt x="9837" y="3689"/>
                  </a:lnTo>
                  <a:lnTo>
                    <a:pt x="10292" y="3734"/>
                  </a:lnTo>
                  <a:lnTo>
                    <a:pt x="10292" y="3734"/>
                  </a:lnTo>
                  <a:lnTo>
                    <a:pt x="9837" y="3689"/>
                  </a:lnTo>
                  <a:close/>
                  <a:moveTo>
                    <a:pt x="274" y="91"/>
                  </a:moveTo>
                  <a:lnTo>
                    <a:pt x="274" y="91"/>
                  </a:lnTo>
                  <a:lnTo>
                    <a:pt x="274" y="137"/>
                  </a:lnTo>
                  <a:lnTo>
                    <a:pt x="274" y="137"/>
                  </a:lnTo>
                  <a:lnTo>
                    <a:pt x="274" y="91"/>
                  </a:lnTo>
                  <a:close/>
                  <a:moveTo>
                    <a:pt x="1" y="0"/>
                  </a:moveTo>
                  <a:lnTo>
                    <a:pt x="1" y="0"/>
                  </a:lnTo>
                  <a:lnTo>
                    <a:pt x="1" y="0"/>
                  </a:lnTo>
                  <a:lnTo>
                    <a:pt x="1" y="0"/>
                  </a:lnTo>
                  <a:lnTo>
                    <a:pt x="1" y="0"/>
                  </a:lnTo>
                  <a:close/>
                  <a:moveTo>
                    <a:pt x="46" y="0"/>
                  </a:moveTo>
                  <a:lnTo>
                    <a:pt x="46" y="0"/>
                  </a:lnTo>
                  <a:lnTo>
                    <a:pt x="183" y="0"/>
                  </a:lnTo>
                  <a:lnTo>
                    <a:pt x="274" y="91"/>
                  </a:lnTo>
                  <a:lnTo>
                    <a:pt x="274" y="91"/>
                  </a:lnTo>
                  <a:lnTo>
                    <a:pt x="183" y="0"/>
                  </a:lnTo>
                  <a:lnTo>
                    <a:pt x="46" y="0"/>
                  </a:lnTo>
                  <a:close/>
                  <a:moveTo>
                    <a:pt x="46" y="0"/>
                  </a:moveTo>
                  <a:lnTo>
                    <a:pt x="46" y="0"/>
                  </a:lnTo>
                  <a:lnTo>
                    <a:pt x="46" y="0"/>
                  </a:lnTo>
                  <a:lnTo>
                    <a:pt x="46" y="0"/>
                  </a:lnTo>
                  <a:lnTo>
                    <a:pt x="46" y="0"/>
                  </a:lnTo>
                  <a:lnTo>
                    <a:pt x="46" y="0"/>
                  </a:lnTo>
                  <a:close/>
                </a:path>
              </a:pathLst>
            </a:custGeom>
            <a:solidFill>
              <a:srgbClr val="D4E8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48"/>
            <p:cNvSpPr/>
            <p:nvPr/>
          </p:nvSpPr>
          <p:spPr>
            <a:xfrm>
              <a:off x="2592425"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48"/>
            <p:cNvSpPr/>
            <p:nvPr/>
          </p:nvSpPr>
          <p:spPr>
            <a:xfrm>
              <a:off x="2592425"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48"/>
            <p:cNvSpPr/>
            <p:nvPr/>
          </p:nvSpPr>
          <p:spPr>
            <a:xfrm>
              <a:off x="2593550" y="1579000"/>
              <a:ext cx="25" cy="25"/>
            </a:xfrm>
            <a:custGeom>
              <a:avLst/>
              <a:gdLst/>
              <a:ahLst/>
              <a:cxnLst/>
              <a:rect l="l" t="t" r="r" b="b"/>
              <a:pathLst>
                <a:path w="1" h="1" fill="none" extrusionOk="0">
                  <a:moveTo>
                    <a:pt x="1" y="1"/>
                  </a:move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48"/>
            <p:cNvSpPr/>
            <p:nvPr/>
          </p:nvSpPr>
          <p:spPr>
            <a:xfrm>
              <a:off x="2594700" y="1579000"/>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48"/>
            <p:cNvSpPr/>
            <p:nvPr/>
          </p:nvSpPr>
          <p:spPr>
            <a:xfrm>
              <a:off x="2594700"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48"/>
            <p:cNvSpPr/>
            <p:nvPr/>
          </p:nvSpPr>
          <p:spPr>
            <a:xfrm>
              <a:off x="25958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48"/>
            <p:cNvSpPr/>
            <p:nvPr/>
          </p:nvSpPr>
          <p:spPr>
            <a:xfrm>
              <a:off x="25958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48"/>
            <p:cNvSpPr/>
            <p:nvPr/>
          </p:nvSpPr>
          <p:spPr>
            <a:xfrm>
              <a:off x="2596975"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48"/>
            <p:cNvSpPr/>
            <p:nvPr/>
          </p:nvSpPr>
          <p:spPr>
            <a:xfrm>
              <a:off x="2596975"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8"/>
            <p:cNvSpPr/>
            <p:nvPr/>
          </p:nvSpPr>
          <p:spPr>
            <a:xfrm>
              <a:off x="259810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8"/>
            <p:cNvSpPr/>
            <p:nvPr/>
          </p:nvSpPr>
          <p:spPr>
            <a:xfrm>
              <a:off x="259810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8"/>
            <p:cNvSpPr/>
            <p:nvPr/>
          </p:nvSpPr>
          <p:spPr>
            <a:xfrm>
              <a:off x="259925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8"/>
            <p:cNvSpPr/>
            <p:nvPr/>
          </p:nvSpPr>
          <p:spPr>
            <a:xfrm>
              <a:off x="2599250"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8"/>
            <p:cNvSpPr/>
            <p:nvPr/>
          </p:nvSpPr>
          <p:spPr>
            <a:xfrm>
              <a:off x="2599250" y="1577875"/>
              <a:ext cx="1175" cy="25"/>
            </a:xfrm>
            <a:custGeom>
              <a:avLst/>
              <a:gdLst/>
              <a:ahLst/>
              <a:cxnLst/>
              <a:rect l="l" t="t" r="r" b="b"/>
              <a:pathLst>
                <a:path w="47" h="1" fill="none" extrusionOk="0">
                  <a:moveTo>
                    <a:pt x="46" y="0"/>
                  </a:moveTo>
                  <a:lnTo>
                    <a:pt x="46" y="0"/>
                  </a:lnTo>
                  <a:lnTo>
                    <a:pt x="1" y="0"/>
                  </a:lnTo>
                  <a:lnTo>
                    <a:pt x="1" y="0"/>
                  </a:lnTo>
                  <a:lnTo>
                    <a:pt x="4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8"/>
            <p:cNvSpPr/>
            <p:nvPr/>
          </p:nvSpPr>
          <p:spPr>
            <a:xfrm>
              <a:off x="2600400" y="15778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8"/>
            <p:cNvSpPr/>
            <p:nvPr/>
          </p:nvSpPr>
          <p:spPr>
            <a:xfrm>
              <a:off x="2600400" y="1577875"/>
              <a:ext cx="1150" cy="25"/>
            </a:xfrm>
            <a:custGeom>
              <a:avLst/>
              <a:gdLst/>
              <a:ahLst/>
              <a:cxnLst/>
              <a:rect l="l" t="t" r="r" b="b"/>
              <a:pathLst>
                <a:path w="46" h="1" fill="none" extrusionOk="0">
                  <a:moveTo>
                    <a:pt x="46" y="0"/>
                  </a:moveTo>
                  <a:lnTo>
                    <a:pt x="46" y="0"/>
                  </a:lnTo>
                  <a:lnTo>
                    <a:pt x="0" y="0"/>
                  </a:lnTo>
                  <a:lnTo>
                    <a:pt x="0" y="0"/>
                  </a:lnTo>
                  <a:lnTo>
                    <a:pt x="4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8"/>
            <p:cNvSpPr/>
            <p:nvPr/>
          </p:nvSpPr>
          <p:spPr>
            <a:xfrm>
              <a:off x="2601525" y="157787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8"/>
            <p:cNvSpPr/>
            <p:nvPr/>
          </p:nvSpPr>
          <p:spPr>
            <a:xfrm>
              <a:off x="2541200" y="1410500"/>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8"/>
            <p:cNvSpPr/>
            <p:nvPr/>
          </p:nvSpPr>
          <p:spPr>
            <a:xfrm>
              <a:off x="2491100" y="1407100"/>
              <a:ext cx="50125" cy="3425"/>
            </a:xfrm>
            <a:custGeom>
              <a:avLst/>
              <a:gdLst/>
              <a:ahLst/>
              <a:cxnLst/>
              <a:rect l="l" t="t" r="r" b="b"/>
              <a:pathLst>
                <a:path w="2005" h="137" fill="none" extrusionOk="0">
                  <a:moveTo>
                    <a:pt x="0" y="0"/>
                  </a:moveTo>
                  <a:lnTo>
                    <a:pt x="0" y="0"/>
                  </a:lnTo>
                  <a:lnTo>
                    <a:pt x="1002" y="91"/>
                  </a:lnTo>
                  <a:lnTo>
                    <a:pt x="2004" y="137"/>
                  </a:lnTo>
                  <a:lnTo>
                    <a:pt x="2004" y="137"/>
                  </a:lnTo>
                  <a:lnTo>
                    <a:pt x="1002" y="91"/>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8"/>
            <p:cNvSpPr/>
            <p:nvPr/>
          </p:nvSpPr>
          <p:spPr>
            <a:xfrm>
              <a:off x="2639100" y="1131600"/>
              <a:ext cx="1150" cy="25"/>
            </a:xfrm>
            <a:custGeom>
              <a:avLst/>
              <a:gdLst/>
              <a:ahLst/>
              <a:cxnLst/>
              <a:rect l="l" t="t" r="r" b="b"/>
              <a:pathLst>
                <a:path w="46" h="1" fill="none" extrusionOk="0">
                  <a:moveTo>
                    <a:pt x="46" y="0"/>
                  </a:moveTo>
                  <a:lnTo>
                    <a:pt x="46" y="0"/>
                  </a:lnTo>
                  <a:lnTo>
                    <a:pt x="0" y="0"/>
                  </a:lnTo>
                  <a:lnTo>
                    <a:pt x="0" y="0"/>
                  </a:lnTo>
                  <a:lnTo>
                    <a:pt x="0" y="0"/>
                  </a:lnTo>
                  <a:lnTo>
                    <a:pt x="4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8"/>
            <p:cNvSpPr/>
            <p:nvPr/>
          </p:nvSpPr>
          <p:spPr>
            <a:xfrm>
              <a:off x="2627700" y="1130450"/>
              <a:ext cx="11425" cy="1175"/>
            </a:xfrm>
            <a:custGeom>
              <a:avLst/>
              <a:gdLst/>
              <a:ahLst/>
              <a:cxnLst/>
              <a:rect l="l" t="t" r="r" b="b"/>
              <a:pathLst>
                <a:path w="457" h="47" fill="none" extrusionOk="0">
                  <a:moveTo>
                    <a:pt x="1" y="1"/>
                  </a:moveTo>
                  <a:lnTo>
                    <a:pt x="1" y="1"/>
                  </a:lnTo>
                  <a:lnTo>
                    <a:pt x="456" y="46"/>
                  </a:lnTo>
                  <a:lnTo>
                    <a:pt x="456" y="46"/>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8"/>
            <p:cNvSpPr/>
            <p:nvPr/>
          </p:nvSpPr>
          <p:spPr>
            <a:xfrm>
              <a:off x="2388625" y="1040525"/>
              <a:ext cx="25" cy="1150"/>
            </a:xfrm>
            <a:custGeom>
              <a:avLst/>
              <a:gdLst/>
              <a:ahLst/>
              <a:cxnLst/>
              <a:rect l="l" t="t" r="r" b="b"/>
              <a:pathLst>
                <a:path w="1" h="46" fill="none" extrusionOk="0">
                  <a:moveTo>
                    <a:pt x="1" y="0"/>
                  </a:moveTo>
                  <a:lnTo>
                    <a:pt x="1" y="0"/>
                  </a:lnTo>
                  <a:lnTo>
                    <a:pt x="1" y="46"/>
                  </a:lnTo>
                  <a:lnTo>
                    <a:pt x="1"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8"/>
            <p:cNvSpPr/>
            <p:nvPr/>
          </p:nvSpPr>
          <p:spPr>
            <a:xfrm>
              <a:off x="2381800" y="10382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8"/>
            <p:cNvSpPr/>
            <p:nvPr/>
          </p:nvSpPr>
          <p:spPr>
            <a:xfrm>
              <a:off x="2382950" y="1038250"/>
              <a:ext cx="5700" cy="2300"/>
            </a:xfrm>
            <a:custGeom>
              <a:avLst/>
              <a:gdLst/>
              <a:ahLst/>
              <a:cxnLst/>
              <a:rect l="l" t="t" r="r" b="b"/>
              <a:pathLst>
                <a:path w="228" h="92" fill="none" extrusionOk="0">
                  <a:moveTo>
                    <a:pt x="0" y="0"/>
                  </a:moveTo>
                  <a:lnTo>
                    <a:pt x="0" y="0"/>
                  </a:lnTo>
                  <a:lnTo>
                    <a:pt x="137" y="0"/>
                  </a:lnTo>
                  <a:lnTo>
                    <a:pt x="228" y="91"/>
                  </a:lnTo>
                  <a:lnTo>
                    <a:pt x="228" y="91"/>
                  </a:lnTo>
                  <a:lnTo>
                    <a:pt x="137"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8"/>
            <p:cNvSpPr/>
            <p:nvPr/>
          </p:nvSpPr>
          <p:spPr>
            <a:xfrm>
              <a:off x="2382950" y="1038250"/>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8"/>
            <p:cNvSpPr/>
            <p:nvPr/>
          </p:nvSpPr>
          <p:spPr>
            <a:xfrm>
              <a:off x="2626575" y="1106550"/>
              <a:ext cx="66050" cy="25075"/>
            </a:xfrm>
            <a:custGeom>
              <a:avLst/>
              <a:gdLst/>
              <a:ahLst/>
              <a:cxnLst/>
              <a:rect l="l" t="t" r="r" b="b"/>
              <a:pathLst>
                <a:path w="2642" h="1003" extrusionOk="0">
                  <a:moveTo>
                    <a:pt x="2642" y="0"/>
                  </a:moveTo>
                  <a:lnTo>
                    <a:pt x="0" y="957"/>
                  </a:lnTo>
                  <a:lnTo>
                    <a:pt x="46" y="957"/>
                  </a:lnTo>
                  <a:lnTo>
                    <a:pt x="501" y="1002"/>
                  </a:lnTo>
                  <a:lnTo>
                    <a:pt x="729" y="1002"/>
                  </a:lnTo>
                  <a:lnTo>
                    <a:pt x="1321" y="911"/>
                  </a:lnTo>
                  <a:lnTo>
                    <a:pt x="1549" y="820"/>
                  </a:lnTo>
                  <a:lnTo>
                    <a:pt x="1822" y="729"/>
                  </a:lnTo>
                  <a:lnTo>
                    <a:pt x="2050" y="638"/>
                  </a:lnTo>
                  <a:lnTo>
                    <a:pt x="2232" y="456"/>
                  </a:lnTo>
                  <a:lnTo>
                    <a:pt x="2414" y="319"/>
                  </a:lnTo>
                  <a:lnTo>
                    <a:pt x="2596" y="137"/>
                  </a:lnTo>
                  <a:lnTo>
                    <a:pt x="2642"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8"/>
            <p:cNvSpPr/>
            <p:nvPr/>
          </p:nvSpPr>
          <p:spPr>
            <a:xfrm>
              <a:off x="2626575" y="1106550"/>
              <a:ext cx="66050" cy="25075"/>
            </a:xfrm>
            <a:custGeom>
              <a:avLst/>
              <a:gdLst/>
              <a:ahLst/>
              <a:cxnLst/>
              <a:rect l="l" t="t" r="r" b="b"/>
              <a:pathLst>
                <a:path w="2642" h="1003" fill="none" extrusionOk="0">
                  <a:moveTo>
                    <a:pt x="2642" y="0"/>
                  </a:moveTo>
                  <a:lnTo>
                    <a:pt x="0" y="957"/>
                  </a:lnTo>
                  <a:lnTo>
                    <a:pt x="0" y="957"/>
                  </a:lnTo>
                  <a:lnTo>
                    <a:pt x="46" y="957"/>
                  </a:lnTo>
                  <a:lnTo>
                    <a:pt x="46" y="957"/>
                  </a:lnTo>
                  <a:lnTo>
                    <a:pt x="501" y="1002"/>
                  </a:lnTo>
                  <a:lnTo>
                    <a:pt x="501" y="1002"/>
                  </a:lnTo>
                  <a:lnTo>
                    <a:pt x="501" y="1002"/>
                  </a:lnTo>
                  <a:lnTo>
                    <a:pt x="501" y="1002"/>
                  </a:lnTo>
                  <a:lnTo>
                    <a:pt x="547" y="1002"/>
                  </a:lnTo>
                  <a:lnTo>
                    <a:pt x="547" y="1002"/>
                  </a:lnTo>
                  <a:lnTo>
                    <a:pt x="729" y="1002"/>
                  </a:lnTo>
                  <a:lnTo>
                    <a:pt x="729" y="1002"/>
                  </a:lnTo>
                  <a:lnTo>
                    <a:pt x="1321" y="911"/>
                  </a:lnTo>
                  <a:lnTo>
                    <a:pt x="1549" y="820"/>
                  </a:lnTo>
                  <a:lnTo>
                    <a:pt x="1822" y="729"/>
                  </a:lnTo>
                  <a:lnTo>
                    <a:pt x="2050" y="638"/>
                  </a:lnTo>
                  <a:lnTo>
                    <a:pt x="2232" y="456"/>
                  </a:lnTo>
                  <a:lnTo>
                    <a:pt x="2414" y="319"/>
                  </a:lnTo>
                  <a:lnTo>
                    <a:pt x="2596" y="137"/>
                  </a:lnTo>
                  <a:lnTo>
                    <a:pt x="2596" y="137"/>
                  </a:lnTo>
                  <a:lnTo>
                    <a:pt x="264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8"/>
            <p:cNvSpPr/>
            <p:nvPr/>
          </p:nvSpPr>
          <p:spPr>
            <a:xfrm>
              <a:off x="2354475" y="1070125"/>
              <a:ext cx="22800" cy="48975"/>
            </a:xfrm>
            <a:custGeom>
              <a:avLst/>
              <a:gdLst/>
              <a:ahLst/>
              <a:cxnLst/>
              <a:rect l="l" t="t" r="r" b="b"/>
              <a:pathLst>
                <a:path w="912" h="1959" extrusionOk="0">
                  <a:moveTo>
                    <a:pt x="92" y="0"/>
                  </a:moveTo>
                  <a:lnTo>
                    <a:pt x="1" y="1275"/>
                  </a:lnTo>
                  <a:lnTo>
                    <a:pt x="274" y="1366"/>
                  </a:lnTo>
                  <a:lnTo>
                    <a:pt x="502" y="1548"/>
                  </a:lnTo>
                  <a:lnTo>
                    <a:pt x="729" y="1731"/>
                  </a:lnTo>
                  <a:lnTo>
                    <a:pt x="866" y="1958"/>
                  </a:lnTo>
                  <a:lnTo>
                    <a:pt x="912" y="547"/>
                  </a:lnTo>
                  <a:lnTo>
                    <a:pt x="684" y="364"/>
                  </a:lnTo>
                  <a:lnTo>
                    <a:pt x="411" y="182"/>
                  </a:lnTo>
                  <a:lnTo>
                    <a:pt x="92"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8"/>
            <p:cNvSpPr/>
            <p:nvPr/>
          </p:nvSpPr>
          <p:spPr>
            <a:xfrm>
              <a:off x="2354475" y="1070125"/>
              <a:ext cx="22800" cy="48975"/>
            </a:xfrm>
            <a:custGeom>
              <a:avLst/>
              <a:gdLst/>
              <a:ahLst/>
              <a:cxnLst/>
              <a:rect l="l" t="t" r="r" b="b"/>
              <a:pathLst>
                <a:path w="912" h="1959" fill="none" extrusionOk="0">
                  <a:moveTo>
                    <a:pt x="92" y="0"/>
                  </a:moveTo>
                  <a:lnTo>
                    <a:pt x="92" y="0"/>
                  </a:lnTo>
                  <a:lnTo>
                    <a:pt x="92" y="0"/>
                  </a:lnTo>
                  <a:lnTo>
                    <a:pt x="1" y="1275"/>
                  </a:lnTo>
                  <a:lnTo>
                    <a:pt x="1" y="1275"/>
                  </a:lnTo>
                  <a:lnTo>
                    <a:pt x="1" y="1275"/>
                  </a:lnTo>
                  <a:lnTo>
                    <a:pt x="274" y="1366"/>
                  </a:lnTo>
                  <a:lnTo>
                    <a:pt x="502" y="1548"/>
                  </a:lnTo>
                  <a:lnTo>
                    <a:pt x="729" y="1731"/>
                  </a:lnTo>
                  <a:lnTo>
                    <a:pt x="866" y="1958"/>
                  </a:lnTo>
                  <a:lnTo>
                    <a:pt x="866" y="1958"/>
                  </a:lnTo>
                  <a:lnTo>
                    <a:pt x="866" y="1958"/>
                  </a:lnTo>
                  <a:lnTo>
                    <a:pt x="912" y="547"/>
                  </a:lnTo>
                  <a:lnTo>
                    <a:pt x="912" y="547"/>
                  </a:lnTo>
                  <a:lnTo>
                    <a:pt x="684" y="364"/>
                  </a:lnTo>
                  <a:lnTo>
                    <a:pt x="411" y="182"/>
                  </a:lnTo>
                  <a:lnTo>
                    <a:pt x="92" y="0"/>
                  </a:lnTo>
                  <a:lnTo>
                    <a:pt x="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8"/>
            <p:cNvSpPr/>
            <p:nvPr/>
          </p:nvSpPr>
          <p:spPr>
            <a:xfrm>
              <a:off x="2352200" y="1102000"/>
              <a:ext cx="23950" cy="100200"/>
            </a:xfrm>
            <a:custGeom>
              <a:avLst/>
              <a:gdLst/>
              <a:ahLst/>
              <a:cxnLst/>
              <a:rect l="l" t="t" r="r" b="b"/>
              <a:pathLst>
                <a:path w="958" h="4008" extrusionOk="0">
                  <a:moveTo>
                    <a:pt x="92" y="0"/>
                  </a:moveTo>
                  <a:lnTo>
                    <a:pt x="1" y="1594"/>
                  </a:lnTo>
                  <a:lnTo>
                    <a:pt x="1" y="3279"/>
                  </a:lnTo>
                  <a:lnTo>
                    <a:pt x="1" y="4008"/>
                  </a:lnTo>
                  <a:lnTo>
                    <a:pt x="456" y="4008"/>
                  </a:lnTo>
                  <a:lnTo>
                    <a:pt x="684" y="3962"/>
                  </a:lnTo>
                  <a:lnTo>
                    <a:pt x="775" y="3598"/>
                  </a:lnTo>
                  <a:lnTo>
                    <a:pt x="912" y="3233"/>
                  </a:lnTo>
                  <a:lnTo>
                    <a:pt x="957" y="683"/>
                  </a:lnTo>
                  <a:lnTo>
                    <a:pt x="820" y="456"/>
                  </a:lnTo>
                  <a:lnTo>
                    <a:pt x="593" y="273"/>
                  </a:lnTo>
                  <a:lnTo>
                    <a:pt x="365" y="91"/>
                  </a:lnTo>
                  <a:lnTo>
                    <a:pt x="92"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8"/>
            <p:cNvSpPr/>
            <p:nvPr/>
          </p:nvSpPr>
          <p:spPr>
            <a:xfrm>
              <a:off x="2352200" y="1102000"/>
              <a:ext cx="23950" cy="100200"/>
            </a:xfrm>
            <a:custGeom>
              <a:avLst/>
              <a:gdLst/>
              <a:ahLst/>
              <a:cxnLst/>
              <a:rect l="l" t="t" r="r" b="b"/>
              <a:pathLst>
                <a:path w="958" h="4008" fill="none" extrusionOk="0">
                  <a:moveTo>
                    <a:pt x="92" y="0"/>
                  </a:moveTo>
                  <a:lnTo>
                    <a:pt x="92" y="0"/>
                  </a:lnTo>
                  <a:lnTo>
                    <a:pt x="92" y="0"/>
                  </a:lnTo>
                  <a:lnTo>
                    <a:pt x="92" y="0"/>
                  </a:lnTo>
                  <a:lnTo>
                    <a:pt x="92" y="0"/>
                  </a:lnTo>
                  <a:lnTo>
                    <a:pt x="1" y="1594"/>
                  </a:lnTo>
                  <a:lnTo>
                    <a:pt x="1" y="3279"/>
                  </a:lnTo>
                  <a:lnTo>
                    <a:pt x="1" y="3279"/>
                  </a:lnTo>
                  <a:lnTo>
                    <a:pt x="1" y="4008"/>
                  </a:lnTo>
                  <a:lnTo>
                    <a:pt x="1" y="4008"/>
                  </a:lnTo>
                  <a:lnTo>
                    <a:pt x="1" y="4008"/>
                  </a:lnTo>
                  <a:lnTo>
                    <a:pt x="46" y="4008"/>
                  </a:lnTo>
                  <a:lnTo>
                    <a:pt x="46" y="4008"/>
                  </a:lnTo>
                  <a:lnTo>
                    <a:pt x="274" y="4008"/>
                  </a:lnTo>
                  <a:lnTo>
                    <a:pt x="274" y="4008"/>
                  </a:lnTo>
                  <a:lnTo>
                    <a:pt x="274" y="4008"/>
                  </a:lnTo>
                  <a:lnTo>
                    <a:pt x="274" y="4008"/>
                  </a:lnTo>
                  <a:lnTo>
                    <a:pt x="274" y="4008"/>
                  </a:lnTo>
                  <a:lnTo>
                    <a:pt x="274" y="4008"/>
                  </a:lnTo>
                  <a:lnTo>
                    <a:pt x="274" y="4008"/>
                  </a:lnTo>
                  <a:lnTo>
                    <a:pt x="456" y="4008"/>
                  </a:lnTo>
                  <a:lnTo>
                    <a:pt x="684" y="3962"/>
                  </a:lnTo>
                  <a:lnTo>
                    <a:pt x="684" y="3962"/>
                  </a:lnTo>
                  <a:lnTo>
                    <a:pt x="684" y="3962"/>
                  </a:lnTo>
                  <a:lnTo>
                    <a:pt x="684" y="3962"/>
                  </a:lnTo>
                  <a:lnTo>
                    <a:pt x="684" y="3962"/>
                  </a:lnTo>
                  <a:lnTo>
                    <a:pt x="684" y="3962"/>
                  </a:lnTo>
                  <a:lnTo>
                    <a:pt x="775" y="3598"/>
                  </a:lnTo>
                  <a:lnTo>
                    <a:pt x="912" y="3233"/>
                  </a:lnTo>
                  <a:lnTo>
                    <a:pt x="912" y="3233"/>
                  </a:lnTo>
                  <a:lnTo>
                    <a:pt x="912" y="3233"/>
                  </a:lnTo>
                  <a:lnTo>
                    <a:pt x="912" y="3233"/>
                  </a:lnTo>
                  <a:lnTo>
                    <a:pt x="912" y="3233"/>
                  </a:lnTo>
                  <a:lnTo>
                    <a:pt x="957" y="683"/>
                  </a:lnTo>
                  <a:lnTo>
                    <a:pt x="957" y="683"/>
                  </a:lnTo>
                  <a:lnTo>
                    <a:pt x="820" y="456"/>
                  </a:lnTo>
                  <a:lnTo>
                    <a:pt x="593" y="273"/>
                  </a:lnTo>
                  <a:lnTo>
                    <a:pt x="365" y="91"/>
                  </a:lnTo>
                  <a:lnTo>
                    <a:pt x="92" y="0"/>
                  </a:lnTo>
                  <a:lnTo>
                    <a:pt x="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8"/>
            <p:cNvSpPr/>
            <p:nvPr/>
          </p:nvSpPr>
          <p:spPr>
            <a:xfrm>
              <a:off x="2782550" y="1050775"/>
              <a:ext cx="10250" cy="39850"/>
            </a:xfrm>
            <a:custGeom>
              <a:avLst/>
              <a:gdLst/>
              <a:ahLst/>
              <a:cxnLst/>
              <a:rect l="l" t="t" r="r" b="b"/>
              <a:pathLst>
                <a:path w="410" h="1594" extrusionOk="0">
                  <a:moveTo>
                    <a:pt x="228" y="0"/>
                  </a:moveTo>
                  <a:lnTo>
                    <a:pt x="0" y="228"/>
                  </a:lnTo>
                  <a:lnTo>
                    <a:pt x="91" y="1594"/>
                  </a:lnTo>
                  <a:lnTo>
                    <a:pt x="228" y="1412"/>
                  </a:lnTo>
                  <a:lnTo>
                    <a:pt x="410" y="1230"/>
                  </a:lnTo>
                  <a:lnTo>
                    <a:pt x="228"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8"/>
            <p:cNvSpPr/>
            <p:nvPr/>
          </p:nvSpPr>
          <p:spPr>
            <a:xfrm>
              <a:off x="2782550" y="1050775"/>
              <a:ext cx="10250" cy="39850"/>
            </a:xfrm>
            <a:custGeom>
              <a:avLst/>
              <a:gdLst/>
              <a:ahLst/>
              <a:cxnLst/>
              <a:rect l="l" t="t" r="r" b="b"/>
              <a:pathLst>
                <a:path w="410" h="1594" fill="none" extrusionOk="0">
                  <a:moveTo>
                    <a:pt x="228" y="0"/>
                  </a:moveTo>
                  <a:lnTo>
                    <a:pt x="228" y="0"/>
                  </a:lnTo>
                  <a:lnTo>
                    <a:pt x="228" y="0"/>
                  </a:lnTo>
                  <a:lnTo>
                    <a:pt x="0" y="228"/>
                  </a:lnTo>
                  <a:lnTo>
                    <a:pt x="0" y="228"/>
                  </a:lnTo>
                  <a:lnTo>
                    <a:pt x="91" y="1594"/>
                  </a:lnTo>
                  <a:lnTo>
                    <a:pt x="91" y="1594"/>
                  </a:lnTo>
                  <a:lnTo>
                    <a:pt x="91" y="1594"/>
                  </a:lnTo>
                  <a:lnTo>
                    <a:pt x="228" y="1412"/>
                  </a:lnTo>
                  <a:lnTo>
                    <a:pt x="410" y="1230"/>
                  </a:lnTo>
                  <a:lnTo>
                    <a:pt x="410" y="1230"/>
                  </a:lnTo>
                  <a:lnTo>
                    <a:pt x="228" y="0"/>
                  </a:lnTo>
                  <a:lnTo>
                    <a:pt x="228" y="0"/>
                  </a:lnTo>
                  <a:lnTo>
                    <a:pt x="22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8"/>
            <p:cNvSpPr/>
            <p:nvPr/>
          </p:nvSpPr>
          <p:spPr>
            <a:xfrm>
              <a:off x="2784825" y="1081500"/>
              <a:ext cx="15950" cy="92250"/>
            </a:xfrm>
            <a:custGeom>
              <a:avLst/>
              <a:gdLst/>
              <a:ahLst/>
              <a:cxnLst/>
              <a:rect l="l" t="t" r="r" b="b"/>
              <a:pathLst>
                <a:path w="638" h="3690" extrusionOk="0">
                  <a:moveTo>
                    <a:pt x="319" y="1"/>
                  </a:moveTo>
                  <a:lnTo>
                    <a:pt x="137" y="183"/>
                  </a:lnTo>
                  <a:lnTo>
                    <a:pt x="0" y="365"/>
                  </a:lnTo>
                  <a:lnTo>
                    <a:pt x="182" y="3598"/>
                  </a:lnTo>
                  <a:lnTo>
                    <a:pt x="410" y="3689"/>
                  </a:lnTo>
                  <a:lnTo>
                    <a:pt x="638" y="3689"/>
                  </a:lnTo>
                  <a:lnTo>
                    <a:pt x="592" y="2414"/>
                  </a:lnTo>
                  <a:lnTo>
                    <a:pt x="501" y="1412"/>
                  </a:lnTo>
                  <a:lnTo>
                    <a:pt x="410" y="456"/>
                  </a:lnTo>
                  <a:lnTo>
                    <a:pt x="319"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8"/>
            <p:cNvSpPr/>
            <p:nvPr/>
          </p:nvSpPr>
          <p:spPr>
            <a:xfrm>
              <a:off x="2784825" y="1081500"/>
              <a:ext cx="15950" cy="92250"/>
            </a:xfrm>
            <a:custGeom>
              <a:avLst/>
              <a:gdLst/>
              <a:ahLst/>
              <a:cxnLst/>
              <a:rect l="l" t="t" r="r" b="b"/>
              <a:pathLst>
                <a:path w="638" h="3690" fill="none" extrusionOk="0">
                  <a:moveTo>
                    <a:pt x="319" y="1"/>
                  </a:moveTo>
                  <a:lnTo>
                    <a:pt x="319" y="1"/>
                  </a:lnTo>
                  <a:lnTo>
                    <a:pt x="319" y="1"/>
                  </a:lnTo>
                  <a:lnTo>
                    <a:pt x="137" y="183"/>
                  </a:lnTo>
                  <a:lnTo>
                    <a:pt x="0" y="365"/>
                  </a:lnTo>
                  <a:lnTo>
                    <a:pt x="0" y="365"/>
                  </a:lnTo>
                  <a:lnTo>
                    <a:pt x="182" y="3598"/>
                  </a:lnTo>
                  <a:lnTo>
                    <a:pt x="182" y="3598"/>
                  </a:lnTo>
                  <a:lnTo>
                    <a:pt x="410" y="3689"/>
                  </a:lnTo>
                  <a:lnTo>
                    <a:pt x="638" y="3689"/>
                  </a:lnTo>
                  <a:lnTo>
                    <a:pt x="638" y="3689"/>
                  </a:lnTo>
                  <a:lnTo>
                    <a:pt x="638" y="3689"/>
                  </a:lnTo>
                  <a:lnTo>
                    <a:pt x="592" y="2414"/>
                  </a:lnTo>
                  <a:lnTo>
                    <a:pt x="501" y="1412"/>
                  </a:lnTo>
                  <a:lnTo>
                    <a:pt x="410" y="456"/>
                  </a:lnTo>
                  <a:lnTo>
                    <a:pt x="410" y="456"/>
                  </a:lnTo>
                  <a:lnTo>
                    <a:pt x="319" y="1"/>
                  </a:lnTo>
                  <a:lnTo>
                    <a:pt x="319" y="1"/>
                  </a:lnTo>
                  <a:lnTo>
                    <a:pt x="31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8"/>
            <p:cNvSpPr/>
            <p:nvPr/>
          </p:nvSpPr>
          <p:spPr>
            <a:xfrm>
              <a:off x="2642500" y="1061000"/>
              <a:ext cx="27350" cy="35325"/>
            </a:xfrm>
            <a:custGeom>
              <a:avLst/>
              <a:gdLst/>
              <a:ahLst/>
              <a:cxnLst/>
              <a:rect l="l" t="t" r="r" b="b"/>
              <a:pathLst>
                <a:path w="1094" h="1413" extrusionOk="0">
                  <a:moveTo>
                    <a:pt x="547" y="1"/>
                  </a:moveTo>
                  <a:lnTo>
                    <a:pt x="365" y="46"/>
                  </a:lnTo>
                  <a:lnTo>
                    <a:pt x="183" y="183"/>
                  </a:lnTo>
                  <a:lnTo>
                    <a:pt x="46" y="411"/>
                  </a:lnTo>
                  <a:lnTo>
                    <a:pt x="1" y="638"/>
                  </a:lnTo>
                  <a:lnTo>
                    <a:pt x="1" y="684"/>
                  </a:lnTo>
                  <a:lnTo>
                    <a:pt x="1" y="729"/>
                  </a:lnTo>
                  <a:lnTo>
                    <a:pt x="46" y="1003"/>
                  </a:lnTo>
                  <a:lnTo>
                    <a:pt x="138" y="1185"/>
                  </a:lnTo>
                  <a:lnTo>
                    <a:pt x="320" y="1367"/>
                  </a:lnTo>
                  <a:lnTo>
                    <a:pt x="547" y="1413"/>
                  </a:lnTo>
                  <a:lnTo>
                    <a:pt x="775" y="1367"/>
                  </a:lnTo>
                  <a:lnTo>
                    <a:pt x="912" y="1230"/>
                  </a:lnTo>
                  <a:lnTo>
                    <a:pt x="1048" y="1003"/>
                  </a:lnTo>
                  <a:lnTo>
                    <a:pt x="1094" y="729"/>
                  </a:lnTo>
                  <a:lnTo>
                    <a:pt x="1094" y="684"/>
                  </a:lnTo>
                  <a:lnTo>
                    <a:pt x="1048" y="456"/>
                  </a:lnTo>
                  <a:lnTo>
                    <a:pt x="957" y="229"/>
                  </a:lnTo>
                  <a:lnTo>
                    <a:pt x="775" y="92"/>
                  </a:lnTo>
                  <a:lnTo>
                    <a:pt x="547"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8"/>
            <p:cNvSpPr/>
            <p:nvPr/>
          </p:nvSpPr>
          <p:spPr>
            <a:xfrm>
              <a:off x="2642500" y="1061000"/>
              <a:ext cx="27350" cy="35325"/>
            </a:xfrm>
            <a:custGeom>
              <a:avLst/>
              <a:gdLst/>
              <a:ahLst/>
              <a:cxnLst/>
              <a:rect l="l" t="t" r="r" b="b"/>
              <a:pathLst>
                <a:path w="1094" h="1413" fill="none" extrusionOk="0">
                  <a:moveTo>
                    <a:pt x="547" y="1"/>
                  </a:moveTo>
                  <a:lnTo>
                    <a:pt x="547" y="1"/>
                  </a:lnTo>
                  <a:lnTo>
                    <a:pt x="547" y="1"/>
                  </a:lnTo>
                  <a:lnTo>
                    <a:pt x="547" y="1"/>
                  </a:lnTo>
                  <a:lnTo>
                    <a:pt x="547" y="1"/>
                  </a:lnTo>
                  <a:lnTo>
                    <a:pt x="365" y="46"/>
                  </a:lnTo>
                  <a:lnTo>
                    <a:pt x="183" y="183"/>
                  </a:lnTo>
                  <a:lnTo>
                    <a:pt x="46" y="411"/>
                  </a:lnTo>
                  <a:lnTo>
                    <a:pt x="1" y="638"/>
                  </a:lnTo>
                  <a:lnTo>
                    <a:pt x="1" y="638"/>
                  </a:lnTo>
                  <a:lnTo>
                    <a:pt x="1" y="638"/>
                  </a:lnTo>
                  <a:lnTo>
                    <a:pt x="1" y="638"/>
                  </a:lnTo>
                  <a:lnTo>
                    <a:pt x="1" y="684"/>
                  </a:lnTo>
                  <a:lnTo>
                    <a:pt x="1" y="684"/>
                  </a:lnTo>
                  <a:lnTo>
                    <a:pt x="1" y="729"/>
                  </a:lnTo>
                  <a:lnTo>
                    <a:pt x="1" y="729"/>
                  </a:lnTo>
                  <a:lnTo>
                    <a:pt x="46" y="1003"/>
                  </a:lnTo>
                  <a:lnTo>
                    <a:pt x="138" y="1185"/>
                  </a:lnTo>
                  <a:lnTo>
                    <a:pt x="320" y="1367"/>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547" y="1413"/>
                  </a:lnTo>
                  <a:lnTo>
                    <a:pt x="775" y="1367"/>
                  </a:lnTo>
                  <a:lnTo>
                    <a:pt x="912" y="1230"/>
                  </a:lnTo>
                  <a:lnTo>
                    <a:pt x="1048" y="1003"/>
                  </a:lnTo>
                  <a:lnTo>
                    <a:pt x="1094" y="729"/>
                  </a:lnTo>
                  <a:lnTo>
                    <a:pt x="1094" y="729"/>
                  </a:lnTo>
                  <a:lnTo>
                    <a:pt x="1094" y="729"/>
                  </a:lnTo>
                  <a:lnTo>
                    <a:pt x="1094" y="684"/>
                  </a:lnTo>
                  <a:lnTo>
                    <a:pt x="1094" y="684"/>
                  </a:lnTo>
                  <a:lnTo>
                    <a:pt x="1048" y="456"/>
                  </a:lnTo>
                  <a:lnTo>
                    <a:pt x="957" y="229"/>
                  </a:lnTo>
                  <a:lnTo>
                    <a:pt x="775" y="92"/>
                  </a:lnTo>
                  <a:lnTo>
                    <a:pt x="547" y="1"/>
                  </a:lnTo>
                  <a:lnTo>
                    <a:pt x="547" y="1"/>
                  </a:lnTo>
                  <a:lnTo>
                    <a:pt x="547" y="1"/>
                  </a:lnTo>
                  <a:lnTo>
                    <a:pt x="547" y="1"/>
                  </a:lnTo>
                  <a:lnTo>
                    <a:pt x="547" y="1"/>
                  </a:lnTo>
                  <a:lnTo>
                    <a:pt x="547" y="1"/>
                  </a:lnTo>
                  <a:lnTo>
                    <a:pt x="547" y="1"/>
                  </a:lnTo>
                  <a:lnTo>
                    <a:pt x="547" y="1"/>
                  </a:lnTo>
                  <a:lnTo>
                    <a:pt x="547" y="1"/>
                  </a:lnTo>
                  <a:lnTo>
                    <a:pt x="54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8"/>
            <p:cNvSpPr/>
            <p:nvPr/>
          </p:nvSpPr>
          <p:spPr>
            <a:xfrm>
              <a:off x="2438725" y="1067850"/>
              <a:ext cx="28500" cy="34175"/>
            </a:xfrm>
            <a:custGeom>
              <a:avLst/>
              <a:gdLst/>
              <a:ahLst/>
              <a:cxnLst/>
              <a:rect l="l" t="t" r="r" b="b"/>
              <a:pathLst>
                <a:path w="1140" h="1367" extrusionOk="0">
                  <a:moveTo>
                    <a:pt x="593" y="0"/>
                  </a:moveTo>
                  <a:lnTo>
                    <a:pt x="365" y="46"/>
                  </a:lnTo>
                  <a:lnTo>
                    <a:pt x="183" y="182"/>
                  </a:lnTo>
                  <a:lnTo>
                    <a:pt x="46" y="410"/>
                  </a:lnTo>
                  <a:lnTo>
                    <a:pt x="1" y="683"/>
                  </a:lnTo>
                  <a:lnTo>
                    <a:pt x="46" y="956"/>
                  </a:lnTo>
                  <a:lnTo>
                    <a:pt x="183" y="1184"/>
                  </a:lnTo>
                  <a:lnTo>
                    <a:pt x="319" y="1321"/>
                  </a:lnTo>
                  <a:lnTo>
                    <a:pt x="547" y="1366"/>
                  </a:lnTo>
                  <a:lnTo>
                    <a:pt x="775" y="1321"/>
                  </a:lnTo>
                  <a:lnTo>
                    <a:pt x="957" y="1184"/>
                  </a:lnTo>
                  <a:lnTo>
                    <a:pt x="1094" y="956"/>
                  </a:lnTo>
                  <a:lnTo>
                    <a:pt x="1139" y="729"/>
                  </a:lnTo>
                  <a:lnTo>
                    <a:pt x="1139" y="683"/>
                  </a:lnTo>
                  <a:lnTo>
                    <a:pt x="1094" y="410"/>
                  </a:lnTo>
                  <a:lnTo>
                    <a:pt x="957" y="182"/>
                  </a:lnTo>
                  <a:lnTo>
                    <a:pt x="820" y="46"/>
                  </a:lnTo>
                  <a:lnTo>
                    <a:pt x="593"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8"/>
            <p:cNvSpPr/>
            <p:nvPr/>
          </p:nvSpPr>
          <p:spPr>
            <a:xfrm>
              <a:off x="2438725" y="1067850"/>
              <a:ext cx="28500" cy="34175"/>
            </a:xfrm>
            <a:custGeom>
              <a:avLst/>
              <a:gdLst/>
              <a:ahLst/>
              <a:cxnLst/>
              <a:rect l="l" t="t" r="r" b="b"/>
              <a:pathLst>
                <a:path w="1140" h="1367" fill="none" extrusionOk="0">
                  <a:moveTo>
                    <a:pt x="593" y="0"/>
                  </a:moveTo>
                  <a:lnTo>
                    <a:pt x="593" y="0"/>
                  </a:lnTo>
                  <a:lnTo>
                    <a:pt x="593" y="0"/>
                  </a:lnTo>
                  <a:lnTo>
                    <a:pt x="593" y="0"/>
                  </a:lnTo>
                  <a:lnTo>
                    <a:pt x="593" y="0"/>
                  </a:lnTo>
                  <a:lnTo>
                    <a:pt x="365" y="46"/>
                  </a:lnTo>
                  <a:lnTo>
                    <a:pt x="183" y="182"/>
                  </a:lnTo>
                  <a:lnTo>
                    <a:pt x="46" y="410"/>
                  </a:lnTo>
                  <a:lnTo>
                    <a:pt x="1" y="683"/>
                  </a:lnTo>
                  <a:lnTo>
                    <a:pt x="1" y="683"/>
                  </a:lnTo>
                  <a:lnTo>
                    <a:pt x="1" y="683"/>
                  </a:lnTo>
                  <a:lnTo>
                    <a:pt x="1" y="683"/>
                  </a:lnTo>
                  <a:lnTo>
                    <a:pt x="46" y="956"/>
                  </a:lnTo>
                  <a:lnTo>
                    <a:pt x="183" y="1184"/>
                  </a:lnTo>
                  <a:lnTo>
                    <a:pt x="319" y="1321"/>
                  </a:lnTo>
                  <a:lnTo>
                    <a:pt x="547" y="1366"/>
                  </a:lnTo>
                  <a:lnTo>
                    <a:pt x="547" y="1366"/>
                  </a:lnTo>
                  <a:lnTo>
                    <a:pt x="547" y="1366"/>
                  </a:lnTo>
                  <a:lnTo>
                    <a:pt x="547" y="1366"/>
                  </a:lnTo>
                  <a:lnTo>
                    <a:pt x="547" y="1366"/>
                  </a:lnTo>
                  <a:lnTo>
                    <a:pt x="547" y="1366"/>
                  </a:lnTo>
                  <a:lnTo>
                    <a:pt x="547" y="1366"/>
                  </a:lnTo>
                  <a:lnTo>
                    <a:pt x="547" y="1366"/>
                  </a:lnTo>
                  <a:lnTo>
                    <a:pt x="547" y="1366"/>
                  </a:lnTo>
                  <a:lnTo>
                    <a:pt x="775" y="1321"/>
                  </a:lnTo>
                  <a:lnTo>
                    <a:pt x="957" y="1184"/>
                  </a:lnTo>
                  <a:lnTo>
                    <a:pt x="1094" y="956"/>
                  </a:lnTo>
                  <a:lnTo>
                    <a:pt x="1139" y="729"/>
                  </a:lnTo>
                  <a:lnTo>
                    <a:pt x="1139" y="729"/>
                  </a:lnTo>
                  <a:lnTo>
                    <a:pt x="1139" y="683"/>
                  </a:lnTo>
                  <a:lnTo>
                    <a:pt x="1139" y="683"/>
                  </a:lnTo>
                  <a:lnTo>
                    <a:pt x="1139" y="683"/>
                  </a:lnTo>
                  <a:lnTo>
                    <a:pt x="1139" y="683"/>
                  </a:lnTo>
                  <a:lnTo>
                    <a:pt x="1094" y="410"/>
                  </a:lnTo>
                  <a:lnTo>
                    <a:pt x="957" y="182"/>
                  </a:lnTo>
                  <a:lnTo>
                    <a:pt x="820" y="46"/>
                  </a:lnTo>
                  <a:lnTo>
                    <a:pt x="593" y="0"/>
                  </a:lnTo>
                  <a:lnTo>
                    <a:pt x="593" y="0"/>
                  </a:lnTo>
                  <a:lnTo>
                    <a:pt x="593" y="0"/>
                  </a:lnTo>
                  <a:lnTo>
                    <a:pt x="593" y="0"/>
                  </a:lnTo>
                  <a:lnTo>
                    <a:pt x="593" y="0"/>
                  </a:lnTo>
                  <a:lnTo>
                    <a:pt x="593" y="0"/>
                  </a:lnTo>
                  <a:lnTo>
                    <a:pt x="593" y="0"/>
                  </a:lnTo>
                  <a:lnTo>
                    <a:pt x="593" y="0"/>
                  </a:lnTo>
                  <a:lnTo>
                    <a:pt x="593" y="0"/>
                  </a:lnTo>
                  <a:lnTo>
                    <a:pt x="5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8"/>
            <p:cNvSpPr/>
            <p:nvPr/>
          </p:nvSpPr>
          <p:spPr>
            <a:xfrm>
              <a:off x="2369275" y="1157775"/>
              <a:ext cx="91100" cy="92250"/>
            </a:xfrm>
            <a:custGeom>
              <a:avLst/>
              <a:gdLst/>
              <a:ahLst/>
              <a:cxnLst/>
              <a:rect l="l" t="t" r="r" b="b"/>
              <a:pathLst>
                <a:path w="3644" h="3690" extrusionOk="0">
                  <a:moveTo>
                    <a:pt x="1595" y="1"/>
                  </a:moveTo>
                  <a:lnTo>
                    <a:pt x="1367" y="92"/>
                  </a:lnTo>
                  <a:lnTo>
                    <a:pt x="1094" y="183"/>
                  </a:lnTo>
                  <a:lnTo>
                    <a:pt x="912" y="274"/>
                  </a:lnTo>
                  <a:lnTo>
                    <a:pt x="684" y="410"/>
                  </a:lnTo>
                  <a:lnTo>
                    <a:pt x="502" y="593"/>
                  </a:lnTo>
                  <a:lnTo>
                    <a:pt x="365" y="775"/>
                  </a:lnTo>
                  <a:lnTo>
                    <a:pt x="229" y="1002"/>
                  </a:lnTo>
                  <a:lnTo>
                    <a:pt x="183" y="1640"/>
                  </a:lnTo>
                  <a:lnTo>
                    <a:pt x="1" y="1731"/>
                  </a:lnTo>
                  <a:lnTo>
                    <a:pt x="1" y="1822"/>
                  </a:lnTo>
                  <a:lnTo>
                    <a:pt x="1" y="1868"/>
                  </a:lnTo>
                  <a:lnTo>
                    <a:pt x="1" y="2186"/>
                  </a:lnTo>
                  <a:lnTo>
                    <a:pt x="92" y="2505"/>
                  </a:lnTo>
                  <a:lnTo>
                    <a:pt x="229" y="2778"/>
                  </a:lnTo>
                  <a:lnTo>
                    <a:pt x="365" y="3006"/>
                  </a:lnTo>
                  <a:lnTo>
                    <a:pt x="547" y="3234"/>
                  </a:lnTo>
                  <a:lnTo>
                    <a:pt x="775" y="3416"/>
                  </a:lnTo>
                  <a:lnTo>
                    <a:pt x="1048" y="3553"/>
                  </a:lnTo>
                  <a:lnTo>
                    <a:pt x="1321" y="3689"/>
                  </a:lnTo>
                  <a:lnTo>
                    <a:pt x="1321" y="3279"/>
                  </a:lnTo>
                  <a:lnTo>
                    <a:pt x="1321" y="2961"/>
                  </a:lnTo>
                  <a:lnTo>
                    <a:pt x="1367" y="2642"/>
                  </a:lnTo>
                  <a:lnTo>
                    <a:pt x="1458" y="2323"/>
                  </a:lnTo>
                  <a:lnTo>
                    <a:pt x="1595" y="2050"/>
                  </a:lnTo>
                  <a:lnTo>
                    <a:pt x="3644" y="1276"/>
                  </a:lnTo>
                  <a:lnTo>
                    <a:pt x="3553" y="1048"/>
                  </a:lnTo>
                  <a:lnTo>
                    <a:pt x="3416" y="775"/>
                  </a:lnTo>
                  <a:lnTo>
                    <a:pt x="3234" y="593"/>
                  </a:lnTo>
                  <a:lnTo>
                    <a:pt x="3006" y="365"/>
                  </a:lnTo>
                  <a:lnTo>
                    <a:pt x="2779" y="228"/>
                  </a:lnTo>
                  <a:lnTo>
                    <a:pt x="2505" y="92"/>
                  </a:lnTo>
                  <a:lnTo>
                    <a:pt x="2232" y="46"/>
                  </a:lnTo>
                  <a:lnTo>
                    <a:pt x="1913" y="1"/>
                  </a:lnTo>
                  <a:close/>
                </a:path>
              </a:pathLst>
            </a:custGeom>
            <a:solidFill>
              <a:srgbClr val="FD91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8"/>
            <p:cNvSpPr/>
            <p:nvPr/>
          </p:nvSpPr>
          <p:spPr>
            <a:xfrm>
              <a:off x="2369275" y="1157775"/>
              <a:ext cx="91100" cy="92250"/>
            </a:xfrm>
            <a:custGeom>
              <a:avLst/>
              <a:gdLst/>
              <a:ahLst/>
              <a:cxnLst/>
              <a:rect l="l" t="t" r="r" b="b"/>
              <a:pathLst>
                <a:path w="3644" h="3690" fill="none" extrusionOk="0">
                  <a:moveTo>
                    <a:pt x="1868" y="1"/>
                  </a:moveTo>
                  <a:lnTo>
                    <a:pt x="1868" y="1"/>
                  </a:lnTo>
                  <a:lnTo>
                    <a:pt x="1868" y="1"/>
                  </a:lnTo>
                  <a:lnTo>
                    <a:pt x="1868" y="1"/>
                  </a:lnTo>
                  <a:lnTo>
                    <a:pt x="1868" y="1"/>
                  </a:lnTo>
                  <a:lnTo>
                    <a:pt x="1595" y="1"/>
                  </a:lnTo>
                  <a:lnTo>
                    <a:pt x="1367" y="92"/>
                  </a:lnTo>
                  <a:lnTo>
                    <a:pt x="1094" y="183"/>
                  </a:lnTo>
                  <a:lnTo>
                    <a:pt x="912" y="274"/>
                  </a:lnTo>
                  <a:lnTo>
                    <a:pt x="684" y="410"/>
                  </a:lnTo>
                  <a:lnTo>
                    <a:pt x="502" y="593"/>
                  </a:lnTo>
                  <a:lnTo>
                    <a:pt x="365" y="775"/>
                  </a:lnTo>
                  <a:lnTo>
                    <a:pt x="229" y="1002"/>
                  </a:lnTo>
                  <a:lnTo>
                    <a:pt x="229" y="1002"/>
                  </a:lnTo>
                  <a:lnTo>
                    <a:pt x="229" y="1002"/>
                  </a:lnTo>
                  <a:lnTo>
                    <a:pt x="183" y="1640"/>
                  </a:lnTo>
                  <a:lnTo>
                    <a:pt x="183" y="1640"/>
                  </a:lnTo>
                  <a:lnTo>
                    <a:pt x="1" y="1731"/>
                  </a:lnTo>
                  <a:lnTo>
                    <a:pt x="1" y="1731"/>
                  </a:lnTo>
                  <a:lnTo>
                    <a:pt x="1" y="1731"/>
                  </a:lnTo>
                  <a:lnTo>
                    <a:pt x="1" y="1731"/>
                  </a:lnTo>
                  <a:lnTo>
                    <a:pt x="1" y="1822"/>
                  </a:lnTo>
                  <a:lnTo>
                    <a:pt x="1" y="1822"/>
                  </a:lnTo>
                  <a:lnTo>
                    <a:pt x="1" y="1868"/>
                  </a:lnTo>
                  <a:lnTo>
                    <a:pt x="1" y="1868"/>
                  </a:lnTo>
                  <a:lnTo>
                    <a:pt x="1" y="2186"/>
                  </a:lnTo>
                  <a:lnTo>
                    <a:pt x="92" y="2505"/>
                  </a:lnTo>
                  <a:lnTo>
                    <a:pt x="229" y="2778"/>
                  </a:lnTo>
                  <a:lnTo>
                    <a:pt x="365" y="3006"/>
                  </a:lnTo>
                  <a:lnTo>
                    <a:pt x="547" y="3234"/>
                  </a:lnTo>
                  <a:lnTo>
                    <a:pt x="775" y="3416"/>
                  </a:lnTo>
                  <a:lnTo>
                    <a:pt x="1048" y="3553"/>
                  </a:lnTo>
                  <a:lnTo>
                    <a:pt x="1321" y="3689"/>
                  </a:lnTo>
                  <a:lnTo>
                    <a:pt x="1321" y="3689"/>
                  </a:lnTo>
                  <a:lnTo>
                    <a:pt x="1321" y="3279"/>
                  </a:lnTo>
                  <a:lnTo>
                    <a:pt x="1321" y="3279"/>
                  </a:lnTo>
                  <a:lnTo>
                    <a:pt x="1321" y="2961"/>
                  </a:lnTo>
                  <a:lnTo>
                    <a:pt x="1367" y="2642"/>
                  </a:lnTo>
                  <a:lnTo>
                    <a:pt x="1458" y="2323"/>
                  </a:lnTo>
                  <a:lnTo>
                    <a:pt x="1595" y="2050"/>
                  </a:lnTo>
                  <a:lnTo>
                    <a:pt x="3644" y="1276"/>
                  </a:lnTo>
                  <a:lnTo>
                    <a:pt x="3644" y="1276"/>
                  </a:lnTo>
                  <a:lnTo>
                    <a:pt x="3553" y="1048"/>
                  </a:lnTo>
                  <a:lnTo>
                    <a:pt x="3416" y="775"/>
                  </a:lnTo>
                  <a:lnTo>
                    <a:pt x="3234" y="593"/>
                  </a:lnTo>
                  <a:lnTo>
                    <a:pt x="3006" y="365"/>
                  </a:lnTo>
                  <a:lnTo>
                    <a:pt x="2779" y="228"/>
                  </a:lnTo>
                  <a:lnTo>
                    <a:pt x="2505" y="92"/>
                  </a:lnTo>
                  <a:lnTo>
                    <a:pt x="2232" y="46"/>
                  </a:lnTo>
                  <a:lnTo>
                    <a:pt x="1913" y="1"/>
                  </a:lnTo>
                  <a:lnTo>
                    <a:pt x="1913" y="1"/>
                  </a:lnTo>
                  <a:lnTo>
                    <a:pt x="1913" y="1"/>
                  </a:lnTo>
                  <a:lnTo>
                    <a:pt x="1868" y="1"/>
                  </a:lnTo>
                  <a:lnTo>
                    <a:pt x="186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8"/>
            <p:cNvSpPr/>
            <p:nvPr/>
          </p:nvSpPr>
          <p:spPr>
            <a:xfrm>
              <a:off x="2402300" y="1189650"/>
              <a:ext cx="60350" cy="62650"/>
            </a:xfrm>
            <a:custGeom>
              <a:avLst/>
              <a:gdLst/>
              <a:ahLst/>
              <a:cxnLst/>
              <a:rect l="l" t="t" r="r" b="b"/>
              <a:pathLst>
                <a:path w="2414" h="2506" extrusionOk="0">
                  <a:moveTo>
                    <a:pt x="2323" y="1"/>
                  </a:moveTo>
                  <a:lnTo>
                    <a:pt x="274" y="775"/>
                  </a:lnTo>
                  <a:lnTo>
                    <a:pt x="137" y="1048"/>
                  </a:lnTo>
                  <a:lnTo>
                    <a:pt x="46" y="1367"/>
                  </a:lnTo>
                  <a:lnTo>
                    <a:pt x="0" y="1686"/>
                  </a:lnTo>
                  <a:lnTo>
                    <a:pt x="0" y="2004"/>
                  </a:lnTo>
                  <a:lnTo>
                    <a:pt x="0" y="2414"/>
                  </a:lnTo>
                  <a:lnTo>
                    <a:pt x="228" y="2460"/>
                  </a:lnTo>
                  <a:lnTo>
                    <a:pt x="501" y="2505"/>
                  </a:lnTo>
                  <a:lnTo>
                    <a:pt x="547" y="2505"/>
                  </a:lnTo>
                  <a:lnTo>
                    <a:pt x="911" y="2460"/>
                  </a:lnTo>
                  <a:lnTo>
                    <a:pt x="1276" y="2323"/>
                  </a:lnTo>
                  <a:lnTo>
                    <a:pt x="1594" y="2186"/>
                  </a:lnTo>
                  <a:lnTo>
                    <a:pt x="1868" y="1959"/>
                  </a:lnTo>
                  <a:lnTo>
                    <a:pt x="2095" y="1686"/>
                  </a:lnTo>
                  <a:lnTo>
                    <a:pt x="2277" y="1367"/>
                  </a:lnTo>
                  <a:lnTo>
                    <a:pt x="2368" y="1048"/>
                  </a:lnTo>
                  <a:lnTo>
                    <a:pt x="2414" y="684"/>
                  </a:lnTo>
                  <a:lnTo>
                    <a:pt x="2414" y="593"/>
                  </a:lnTo>
                  <a:lnTo>
                    <a:pt x="2414" y="319"/>
                  </a:lnTo>
                  <a:lnTo>
                    <a:pt x="2323" y="1"/>
                  </a:lnTo>
                  <a:close/>
                </a:path>
              </a:pathLst>
            </a:custGeom>
            <a:solidFill>
              <a:srgbClr val="FD91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8"/>
            <p:cNvSpPr/>
            <p:nvPr/>
          </p:nvSpPr>
          <p:spPr>
            <a:xfrm>
              <a:off x="2402300" y="1189650"/>
              <a:ext cx="60350" cy="62650"/>
            </a:xfrm>
            <a:custGeom>
              <a:avLst/>
              <a:gdLst/>
              <a:ahLst/>
              <a:cxnLst/>
              <a:rect l="l" t="t" r="r" b="b"/>
              <a:pathLst>
                <a:path w="2414" h="2506" fill="none" extrusionOk="0">
                  <a:moveTo>
                    <a:pt x="2323" y="1"/>
                  </a:moveTo>
                  <a:lnTo>
                    <a:pt x="2323" y="1"/>
                  </a:lnTo>
                  <a:lnTo>
                    <a:pt x="274" y="775"/>
                  </a:lnTo>
                  <a:lnTo>
                    <a:pt x="274" y="775"/>
                  </a:lnTo>
                  <a:lnTo>
                    <a:pt x="137" y="1048"/>
                  </a:lnTo>
                  <a:lnTo>
                    <a:pt x="46" y="1367"/>
                  </a:lnTo>
                  <a:lnTo>
                    <a:pt x="0" y="1686"/>
                  </a:lnTo>
                  <a:lnTo>
                    <a:pt x="0" y="2004"/>
                  </a:lnTo>
                  <a:lnTo>
                    <a:pt x="0" y="2004"/>
                  </a:lnTo>
                  <a:lnTo>
                    <a:pt x="0" y="2414"/>
                  </a:lnTo>
                  <a:lnTo>
                    <a:pt x="0" y="2414"/>
                  </a:lnTo>
                  <a:lnTo>
                    <a:pt x="228" y="2460"/>
                  </a:lnTo>
                  <a:lnTo>
                    <a:pt x="501" y="2505"/>
                  </a:lnTo>
                  <a:lnTo>
                    <a:pt x="501" y="2505"/>
                  </a:lnTo>
                  <a:lnTo>
                    <a:pt x="501" y="2505"/>
                  </a:lnTo>
                  <a:lnTo>
                    <a:pt x="501" y="2505"/>
                  </a:lnTo>
                  <a:lnTo>
                    <a:pt x="501" y="2505"/>
                  </a:lnTo>
                  <a:lnTo>
                    <a:pt x="547" y="2505"/>
                  </a:lnTo>
                  <a:lnTo>
                    <a:pt x="547" y="2505"/>
                  </a:lnTo>
                  <a:lnTo>
                    <a:pt x="547" y="2505"/>
                  </a:lnTo>
                  <a:lnTo>
                    <a:pt x="547" y="2505"/>
                  </a:lnTo>
                  <a:lnTo>
                    <a:pt x="547" y="2505"/>
                  </a:lnTo>
                  <a:lnTo>
                    <a:pt x="547" y="2505"/>
                  </a:lnTo>
                  <a:lnTo>
                    <a:pt x="547" y="2505"/>
                  </a:lnTo>
                  <a:lnTo>
                    <a:pt x="911" y="2460"/>
                  </a:lnTo>
                  <a:lnTo>
                    <a:pt x="1276" y="2323"/>
                  </a:lnTo>
                  <a:lnTo>
                    <a:pt x="1594" y="2186"/>
                  </a:lnTo>
                  <a:lnTo>
                    <a:pt x="1868" y="1959"/>
                  </a:lnTo>
                  <a:lnTo>
                    <a:pt x="2095" y="1686"/>
                  </a:lnTo>
                  <a:lnTo>
                    <a:pt x="2277" y="1367"/>
                  </a:lnTo>
                  <a:lnTo>
                    <a:pt x="2368" y="1048"/>
                  </a:lnTo>
                  <a:lnTo>
                    <a:pt x="2414" y="684"/>
                  </a:lnTo>
                  <a:lnTo>
                    <a:pt x="2414" y="684"/>
                  </a:lnTo>
                  <a:lnTo>
                    <a:pt x="2414" y="684"/>
                  </a:lnTo>
                  <a:lnTo>
                    <a:pt x="2414" y="593"/>
                  </a:lnTo>
                  <a:lnTo>
                    <a:pt x="2414" y="593"/>
                  </a:lnTo>
                  <a:lnTo>
                    <a:pt x="2414" y="319"/>
                  </a:lnTo>
                  <a:lnTo>
                    <a:pt x="2323" y="1"/>
                  </a:lnTo>
                  <a:lnTo>
                    <a:pt x="232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8"/>
            <p:cNvSpPr/>
            <p:nvPr/>
          </p:nvSpPr>
          <p:spPr>
            <a:xfrm>
              <a:off x="2369275" y="1182825"/>
              <a:ext cx="5725" cy="18225"/>
            </a:xfrm>
            <a:custGeom>
              <a:avLst/>
              <a:gdLst/>
              <a:ahLst/>
              <a:cxnLst/>
              <a:rect l="l" t="t" r="r" b="b"/>
              <a:pathLst>
                <a:path w="229" h="729" extrusionOk="0">
                  <a:moveTo>
                    <a:pt x="229" y="0"/>
                  </a:moveTo>
                  <a:lnTo>
                    <a:pt x="92" y="365"/>
                  </a:lnTo>
                  <a:lnTo>
                    <a:pt x="1" y="729"/>
                  </a:lnTo>
                  <a:lnTo>
                    <a:pt x="183" y="638"/>
                  </a:lnTo>
                  <a:lnTo>
                    <a:pt x="229" y="0"/>
                  </a:lnTo>
                  <a:close/>
                </a:path>
              </a:pathLst>
            </a:custGeom>
            <a:solidFill>
              <a:srgbClr val="FD91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8"/>
            <p:cNvSpPr/>
            <p:nvPr/>
          </p:nvSpPr>
          <p:spPr>
            <a:xfrm>
              <a:off x="2369275" y="1182825"/>
              <a:ext cx="5725" cy="18225"/>
            </a:xfrm>
            <a:custGeom>
              <a:avLst/>
              <a:gdLst/>
              <a:ahLst/>
              <a:cxnLst/>
              <a:rect l="l" t="t" r="r" b="b"/>
              <a:pathLst>
                <a:path w="229" h="729" fill="none" extrusionOk="0">
                  <a:moveTo>
                    <a:pt x="229" y="0"/>
                  </a:moveTo>
                  <a:lnTo>
                    <a:pt x="229" y="0"/>
                  </a:lnTo>
                  <a:lnTo>
                    <a:pt x="92" y="365"/>
                  </a:lnTo>
                  <a:lnTo>
                    <a:pt x="1" y="729"/>
                  </a:lnTo>
                  <a:lnTo>
                    <a:pt x="1" y="729"/>
                  </a:lnTo>
                  <a:lnTo>
                    <a:pt x="1" y="729"/>
                  </a:lnTo>
                  <a:lnTo>
                    <a:pt x="183" y="638"/>
                  </a:lnTo>
                  <a:lnTo>
                    <a:pt x="22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8"/>
            <p:cNvSpPr/>
            <p:nvPr/>
          </p:nvSpPr>
          <p:spPr>
            <a:xfrm>
              <a:off x="2742700" y="1150950"/>
              <a:ext cx="19375" cy="27350"/>
            </a:xfrm>
            <a:custGeom>
              <a:avLst/>
              <a:gdLst/>
              <a:ahLst/>
              <a:cxnLst/>
              <a:rect l="l" t="t" r="r" b="b"/>
              <a:pathLst>
                <a:path w="775" h="1094" extrusionOk="0">
                  <a:moveTo>
                    <a:pt x="0" y="0"/>
                  </a:moveTo>
                  <a:lnTo>
                    <a:pt x="365" y="547"/>
                  </a:lnTo>
                  <a:lnTo>
                    <a:pt x="774" y="1093"/>
                  </a:lnTo>
                  <a:lnTo>
                    <a:pt x="638" y="774"/>
                  </a:lnTo>
                  <a:lnTo>
                    <a:pt x="501" y="456"/>
                  </a:lnTo>
                  <a:lnTo>
                    <a:pt x="273" y="228"/>
                  </a:lnTo>
                  <a:lnTo>
                    <a:pt x="0" y="0"/>
                  </a:lnTo>
                  <a:close/>
                </a:path>
              </a:pathLst>
            </a:custGeom>
            <a:solidFill>
              <a:srgbClr val="FD91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8"/>
            <p:cNvSpPr/>
            <p:nvPr/>
          </p:nvSpPr>
          <p:spPr>
            <a:xfrm>
              <a:off x="2742700" y="1150950"/>
              <a:ext cx="19375" cy="27350"/>
            </a:xfrm>
            <a:custGeom>
              <a:avLst/>
              <a:gdLst/>
              <a:ahLst/>
              <a:cxnLst/>
              <a:rect l="l" t="t" r="r" b="b"/>
              <a:pathLst>
                <a:path w="775" h="1094" fill="none" extrusionOk="0">
                  <a:moveTo>
                    <a:pt x="0" y="0"/>
                  </a:moveTo>
                  <a:lnTo>
                    <a:pt x="0" y="0"/>
                  </a:lnTo>
                  <a:lnTo>
                    <a:pt x="365" y="547"/>
                  </a:lnTo>
                  <a:lnTo>
                    <a:pt x="774" y="1093"/>
                  </a:lnTo>
                  <a:lnTo>
                    <a:pt x="774" y="1093"/>
                  </a:lnTo>
                  <a:lnTo>
                    <a:pt x="638" y="774"/>
                  </a:lnTo>
                  <a:lnTo>
                    <a:pt x="501" y="456"/>
                  </a:lnTo>
                  <a:lnTo>
                    <a:pt x="273" y="22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8"/>
            <p:cNvSpPr/>
            <p:nvPr/>
          </p:nvSpPr>
          <p:spPr>
            <a:xfrm>
              <a:off x="2669825" y="1142975"/>
              <a:ext cx="93375" cy="93375"/>
            </a:xfrm>
            <a:custGeom>
              <a:avLst/>
              <a:gdLst/>
              <a:ahLst/>
              <a:cxnLst/>
              <a:rect l="l" t="t" r="r" b="b"/>
              <a:pathLst>
                <a:path w="3735" h="3735" extrusionOk="0">
                  <a:moveTo>
                    <a:pt x="1868" y="1"/>
                  </a:moveTo>
                  <a:lnTo>
                    <a:pt x="1504" y="46"/>
                  </a:lnTo>
                  <a:lnTo>
                    <a:pt x="1139" y="137"/>
                  </a:lnTo>
                  <a:lnTo>
                    <a:pt x="821" y="319"/>
                  </a:lnTo>
                  <a:lnTo>
                    <a:pt x="547" y="501"/>
                  </a:lnTo>
                  <a:lnTo>
                    <a:pt x="320" y="775"/>
                  </a:lnTo>
                  <a:lnTo>
                    <a:pt x="137" y="1093"/>
                  </a:lnTo>
                  <a:lnTo>
                    <a:pt x="46" y="1458"/>
                  </a:lnTo>
                  <a:lnTo>
                    <a:pt x="1" y="1822"/>
                  </a:lnTo>
                  <a:lnTo>
                    <a:pt x="1" y="1868"/>
                  </a:lnTo>
                  <a:lnTo>
                    <a:pt x="1" y="2232"/>
                  </a:lnTo>
                  <a:lnTo>
                    <a:pt x="137" y="2596"/>
                  </a:lnTo>
                  <a:lnTo>
                    <a:pt x="274" y="2915"/>
                  </a:lnTo>
                  <a:lnTo>
                    <a:pt x="502" y="3188"/>
                  </a:lnTo>
                  <a:lnTo>
                    <a:pt x="775" y="3416"/>
                  </a:lnTo>
                  <a:lnTo>
                    <a:pt x="1094" y="3598"/>
                  </a:lnTo>
                  <a:lnTo>
                    <a:pt x="1413" y="3689"/>
                  </a:lnTo>
                  <a:lnTo>
                    <a:pt x="1822" y="3735"/>
                  </a:lnTo>
                  <a:lnTo>
                    <a:pt x="2232" y="3735"/>
                  </a:lnTo>
                  <a:lnTo>
                    <a:pt x="2597" y="3598"/>
                  </a:lnTo>
                  <a:lnTo>
                    <a:pt x="2915" y="3461"/>
                  </a:lnTo>
                  <a:lnTo>
                    <a:pt x="3188" y="3234"/>
                  </a:lnTo>
                  <a:lnTo>
                    <a:pt x="3416" y="2961"/>
                  </a:lnTo>
                  <a:lnTo>
                    <a:pt x="3598" y="2642"/>
                  </a:lnTo>
                  <a:lnTo>
                    <a:pt x="3689" y="2277"/>
                  </a:lnTo>
                  <a:lnTo>
                    <a:pt x="3735" y="1913"/>
                  </a:lnTo>
                  <a:lnTo>
                    <a:pt x="3735" y="1868"/>
                  </a:lnTo>
                  <a:lnTo>
                    <a:pt x="3735" y="1640"/>
                  </a:lnTo>
                  <a:lnTo>
                    <a:pt x="3689" y="1412"/>
                  </a:lnTo>
                  <a:lnTo>
                    <a:pt x="3280" y="866"/>
                  </a:lnTo>
                  <a:lnTo>
                    <a:pt x="2915" y="319"/>
                  </a:lnTo>
                  <a:lnTo>
                    <a:pt x="2688" y="183"/>
                  </a:lnTo>
                  <a:lnTo>
                    <a:pt x="2460" y="92"/>
                  </a:lnTo>
                  <a:lnTo>
                    <a:pt x="2187" y="1"/>
                  </a:lnTo>
                  <a:close/>
                </a:path>
              </a:pathLst>
            </a:custGeom>
            <a:solidFill>
              <a:srgbClr val="FD91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8"/>
            <p:cNvSpPr/>
            <p:nvPr/>
          </p:nvSpPr>
          <p:spPr>
            <a:xfrm>
              <a:off x="2669825" y="1142975"/>
              <a:ext cx="93375" cy="93375"/>
            </a:xfrm>
            <a:custGeom>
              <a:avLst/>
              <a:gdLst/>
              <a:ahLst/>
              <a:cxnLst/>
              <a:rect l="l" t="t" r="r" b="b"/>
              <a:pathLst>
                <a:path w="3735" h="3735" fill="none" extrusionOk="0">
                  <a:moveTo>
                    <a:pt x="1868" y="1"/>
                  </a:moveTo>
                  <a:lnTo>
                    <a:pt x="1868" y="1"/>
                  </a:lnTo>
                  <a:lnTo>
                    <a:pt x="1868" y="1"/>
                  </a:lnTo>
                  <a:lnTo>
                    <a:pt x="1868" y="1"/>
                  </a:lnTo>
                  <a:lnTo>
                    <a:pt x="1868" y="1"/>
                  </a:lnTo>
                  <a:lnTo>
                    <a:pt x="1504" y="46"/>
                  </a:lnTo>
                  <a:lnTo>
                    <a:pt x="1139" y="137"/>
                  </a:lnTo>
                  <a:lnTo>
                    <a:pt x="821" y="319"/>
                  </a:lnTo>
                  <a:lnTo>
                    <a:pt x="547" y="501"/>
                  </a:lnTo>
                  <a:lnTo>
                    <a:pt x="320" y="775"/>
                  </a:lnTo>
                  <a:lnTo>
                    <a:pt x="137" y="1093"/>
                  </a:lnTo>
                  <a:lnTo>
                    <a:pt x="46" y="1458"/>
                  </a:lnTo>
                  <a:lnTo>
                    <a:pt x="1" y="1822"/>
                  </a:lnTo>
                  <a:lnTo>
                    <a:pt x="1" y="1822"/>
                  </a:lnTo>
                  <a:lnTo>
                    <a:pt x="1" y="1868"/>
                  </a:lnTo>
                  <a:lnTo>
                    <a:pt x="1" y="1868"/>
                  </a:lnTo>
                  <a:lnTo>
                    <a:pt x="1" y="2232"/>
                  </a:lnTo>
                  <a:lnTo>
                    <a:pt x="137" y="2596"/>
                  </a:lnTo>
                  <a:lnTo>
                    <a:pt x="274" y="2915"/>
                  </a:lnTo>
                  <a:lnTo>
                    <a:pt x="502" y="3188"/>
                  </a:lnTo>
                  <a:lnTo>
                    <a:pt x="775" y="3416"/>
                  </a:lnTo>
                  <a:lnTo>
                    <a:pt x="1094" y="3598"/>
                  </a:lnTo>
                  <a:lnTo>
                    <a:pt x="1413" y="3689"/>
                  </a:lnTo>
                  <a:lnTo>
                    <a:pt x="1822" y="3735"/>
                  </a:lnTo>
                  <a:lnTo>
                    <a:pt x="1822" y="3735"/>
                  </a:lnTo>
                  <a:lnTo>
                    <a:pt x="1822" y="3735"/>
                  </a:lnTo>
                  <a:lnTo>
                    <a:pt x="1822" y="3735"/>
                  </a:lnTo>
                  <a:lnTo>
                    <a:pt x="1822" y="3735"/>
                  </a:lnTo>
                  <a:lnTo>
                    <a:pt x="1868" y="3735"/>
                  </a:lnTo>
                  <a:lnTo>
                    <a:pt x="1868" y="3735"/>
                  </a:lnTo>
                  <a:lnTo>
                    <a:pt x="1868" y="3735"/>
                  </a:lnTo>
                  <a:lnTo>
                    <a:pt x="1868" y="3735"/>
                  </a:lnTo>
                  <a:lnTo>
                    <a:pt x="1868" y="3735"/>
                  </a:lnTo>
                  <a:lnTo>
                    <a:pt x="1868" y="3735"/>
                  </a:lnTo>
                  <a:lnTo>
                    <a:pt x="1868" y="3735"/>
                  </a:lnTo>
                  <a:lnTo>
                    <a:pt x="2232" y="3735"/>
                  </a:lnTo>
                  <a:lnTo>
                    <a:pt x="2597" y="3598"/>
                  </a:lnTo>
                  <a:lnTo>
                    <a:pt x="2915" y="3461"/>
                  </a:lnTo>
                  <a:lnTo>
                    <a:pt x="3188" y="3234"/>
                  </a:lnTo>
                  <a:lnTo>
                    <a:pt x="3416" y="2961"/>
                  </a:lnTo>
                  <a:lnTo>
                    <a:pt x="3598" y="2642"/>
                  </a:lnTo>
                  <a:lnTo>
                    <a:pt x="3689" y="2277"/>
                  </a:lnTo>
                  <a:lnTo>
                    <a:pt x="3735" y="1913"/>
                  </a:lnTo>
                  <a:lnTo>
                    <a:pt x="3735" y="1913"/>
                  </a:lnTo>
                  <a:lnTo>
                    <a:pt x="3735" y="1913"/>
                  </a:lnTo>
                  <a:lnTo>
                    <a:pt x="3735" y="1868"/>
                  </a:lnTo>
                  <a:lnTo>
                    <a:pt x="3735" y="1868"/>
                  </a:lnTo>
                  <a:lnTo>
                    <a:pt x="3735" y="1640"/>
                  </a:lnTo>
                  <a:lnTo>
                    <a:pt x="3689" y="1412"/>
                  </a:lnTo>
                  <a:lnTo>
                    <a:pt x="3689" y="1412"/>
                  </a:lnTo>
                  <a:lnTo>
                    <a:pt x="3689" y="1412"/>
                  </a:lnTo>
                  <a:lnTo>
                    <a:pt x="3689" y="1412"/>
                  </a:lnTo>
                  <a:lnTo>
                    <a:pt x="3280" y="866"/>
                  </a:lnTo>
                  <a:lnTo>
                    <a:pt x="2915" y="319"/>
                  </a:lnTo>
                  <a:lnTo>
                    <a:pt x="2915" y="319"/>
                  </a:lnTo>
                  <a:lnTo>
                    <a:pt x="2915" y="319"/>
                  </a:lnTo>
                  <a:lnTo>
                    <a:pt x="2915" y="319"/>
                  </a:lnTo>
                  <a:lnTo>
                    <a:pt x="2688" y="183"/>
                  </a:lnTo>
                  <a:lnTo>
                    <a:pt x="2460" y="92"/>
                  </a:lnTo>
                  <a:lnTo>
                    <a:pt x="2187" y="1"/>
                  </a:lnTo>
                  <a:lnTo>
                    <a:pt x="1913" y="1"/>
                  </a:lnTo>
                  <a:lnTo>
                    <a:pt x="1913" y="1"/>
                  </a:lnTo>
                  <a:lnTo>
                    <a:pt x="1913" y="1"/>
                  </a:lnTo>
                  <a:lnTo>
                    <a:pt x="1913" y="1"/>
                  </a:lnTo>
                  <a:lnTo>
                    <a:pt x="1868" y="1"/>
                  </a:lnTo>
                  <a:lnTo>
                    <a:pt x="1868" y="1"/>
                  </a:lnTo>
                  <a:lnTo>
                    <a:pt x="186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8"/>
            <p:cNvSpPr/>
            <p:nvPr/>
          </p:nvSpPr>
          <p:spPr>
            <a:xfrm>
              <a:off x="2511600" y="1187375"/>
              <a:ext cx="95650" cy="36450"/>
            </a:xfrm>
            <a:custGeom>
              <a:avLst/>
              <a:gdLst/>
              <a:ahLst/>
              <a:cxnLst/>
              <a:rect l="l" t="t" r="r" b="b"/>
              <a:pathLst>
                <a:path w="3826" h="1458" extrusionOk="0">
                  <a:moveTo>
                    <a:pt x="2641" y="1"/>
                  </a:moveTo>
                  <a:lnTo>
                    <a:pt x="2004" y="46"/>
                  </a:lnTo>
                  <a:lnTo>
                    <a:pt x="1503" y="183"/>
                  </a:lnTo>
                  <a:lnTo>
                    <a:pt x="1047" y="365"/>
                  </a:lnTo>
                  <a:lnTo>
                    <a:pt x="683" y="547"/>
                  </a:lnTo>
                  <a:lnTo>
                    <a:pt x="410" y="729"/>
                  </a:lnTo>
                  <a:lnTo>
                    <a:pt x="228" y="911"/>
                  </a:lnTo>
                  <a:lnTo>
                    <a:pt x="46" y="1093"/>
                  </a:lnTo>
                  <a:lnTo>
                    <a:pt x="0" y="1230"/>
                  </a:lnTo>
                  <a:lnTo>
                    <a:pt x="0" y="1321"/>
                  </a:lnTo>
                  <a:lnTo>
                    <a:pt x="46" y="1412"/>
                  </a:lnTo>
                  <a:lnTo>
                    <a:pt x="182" y="1458"/>
                  </a:lnTo>
                  <a:lnTo>
                    <a:pt x="273" y="1412"/>
                  </a:lnTo>
                  <a:lnTo>
                    <a:pt x="364" y="1367"/>
                  </a:lnTo>
                  <a:lnTo>
                    <a:pt x="547" y="1185"/>
                  </a:lnTo>
                  <a:lnTo>
                    <a:pt x="729" y="1048"/>
                  </a:lnTo>
                  <a:lnTo>
                    <a:pt x="956" y="911"/>
                  </a:lnTo>
                  <a:lnTo>
                    <a:pt x="1275" y="729"/>
                  </a:lnTo>
                  <a:lnTo>
                    <a:pt x="1639" y="593"/>
                  </a:lnTo>
                  <a:lnTo>
                    <a:pt x="2095" y="501"/>
                  </a:lnTo>
                  <a:lnTo>
                    <a:pt x="2641" y="456"/>
                  </a:lnTo>
                  <a:lnTo>
                    <a:pt x="3051" y="501"/>
                  </a:lnTo>
                  <a:lnTo>
                    <a:pt x="3552" y="547"/>
                  </a:lnTo>
                  <a:lnTo>
                    <a:pt x="3598" y="547"/>
                  </a:lnTo>
                  <a:lnTo>
                    <a:pt x="3734" y="501"/>
                  </a:lnTo>
                  <a:lnTo>
                    <a:pt x="3825" y="410"/>
                  </a:lnTo>
                  <a:lnTo>
                    <a:pt x="3825" y="365"/>
                  </a:lnTo>
                  <a:lnTo>
                    <a:pt x="3780" y="228"/>
                  </a:lnTo>
                  <a:lnTo>
                    <a:pt x="3643" y="137"/>
                  </a:lnTo>
                  <a:lnTo>
                    <a:pt x="3598" y="137"/>
                  </a:lnTo>
                  <a:lnTo>
                    <a:pt x="3097" y="46"/>
                  </a:lnTo>
                  <a:lnTo>
                    <a:pt x="2641"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8"/>
            <p:cNvSpPr/>
            <p:nvPr/>
          </p:nvSpPr>
          <p:spPr>
            <a:xfrm>
              <a:off x="2511600" y="1187375"/>
              <a:ext cx="95650" cy="36450"/>
            </a:xfrm>
            <a:custGeom>
              <a:avLst/>
              <a:gdLst/>
              <a:ahLst/>
              <a:cxnLst/>
              <a:rect l="l" t="t" r="r" b="b"/>
              <a:pathLst>
                <a:path w="3826" h="1458" fill="none" extrusionOk="0">
                  <a:moveTo>
                    <a:pt x="2641" y="1"/>
                  </a:moveTo>
                  <a:lnTo>
                    <a:pt x="2641" y="1"/>
                  </a:lnTo>
                  <a:lnTo>
                    <a:pt x="2641" y="1"/>
                  </a:lnTo>
                  <a:lnTo>
                    <a:pt x="2641" y="1"/>
                  </a:lnTo>
                  <a:lnTo>
                    <a:pt x="2641" y="1"/>
                  </a:lnTo>
                  <a:lnTo>
                    <a:pt x="2004" y="46"/>
                  </a:lnTo>
                  <a:lnTo>
                    <a:pt x="1503" y="183"/>
                  </a:lnTo>
                  <a:lnTo>
                    <a:pt x="1047" y="365"/>
                  </a:lnTo>
                  <a:lnTo>
                    <a:pt x="683" y="547"/>
                  </a:lnTo>
                  <a:lnTo>
                    <a:pt x="410" y="729"/>
                  </a:lnTo>
                  <a:lnTo>
                    <a:pt x="228" y="911"/>
                  </a:lnTo>
                  <a:lnTo>
                    <a:pt x="46" y="1093"/>
                  </a:lnTo>
                  <a:lnTo>
                    <a:pt x="46" y="1093"/>
                  </a:lnTo>
                  <a:lnTo>
                    <a:pt x="0" y="1230"/>
                  </a:lnTo>
                  <a:lnTo>
                    <a:pt x="0" y="1230"/>
                  </a:lnTo>
                  <a:lnTo>
                    <a:pt x="0" y="1321"/>
                  </a:lnTo>
                  <a:lnTo>
                    <a:pt x="46" y="1412"/>
                  </a:lnTo>
                  <a:lnTo>
                    <a:pt x="46" y="1412"/>
                  </a:lnTo>
                  <a:lnTo>
                    <a:pt x="182" y="1458"/>
                  </a:lnTo>
                  <a:lnTo>
                    <a:pt x="182" y="1458"/>
                  </a:lnTo>
                  <a:lnTo>
                    <a:pt x="273" y="1412"/>
                  </a:lnTo>
                  <a:lnTo>
                    <a:pt x="364" y="1367"/>
                  </a:lnTo>
                  <a:lnTo>
                    <a:pt x="364" y="1367"/>
                  </a:lnTo>
                  <a:lnTo>
                    <a:pt x="364" y="1367"/>
                  </a:lnTo>
                  <a:lnTo>
                    <a:pt x="364" y="1367"/>
                  </a:lnTo>
                  <a:lnTo>
                    <a:pt x="547" y="1185"/>
                  </a:lnTo>
                  <a:lnTo>
                    <a:pt x="729" y="1048"/>
                  </a:lnTo>
                  <a:lnTo>
                    <a:pt x="956" y="911"/>
                  </a:lnTo>
                  <a:lnTo>
                    <a:pt x="1275" y="729"/>
                  </a:lnTo>
                  <a:lnTo>
                    <a:pt x="1639" y="593"/>
                  </a:lnTo>
                  <a:lnTo>
                    <a:pt x="2095" y="501"/>
                  </a:lnTo>
                  <a:lnTo>
                    <a:pt x="2641" y="456"/>
                  </a:lnTo>
                  <a:lnTo>
                    <a:pt x="2641" y="456"/>
                  </a:lnTo>
                  <a:lnTo>
                    <a:pt x="2641" y="456"/>
                  </a:lnTo>
                  <a:lnTo>
                    <a:pt x="2641" y="456"/>
                  </a:lnTo>
                  <a:lnTo>
                    <a:pt x="2641" y="456"/>
                  </a:lnTo>
                  <a:lnTo>
                    <a:pt x="2641" y="456"/>
                  </a:lnTo>
                  <a:lnTo>
                    <a:pt x="2641" y="456"/>
                  </a:lnTo>
                  <a:lnTo>
                    <a:pt x="3051" y="501"/>
                  </a:lnTo>
                  <a:lnTo>
                    <a:pt x="3552" y="547"/>
                  </a:lnTo>
                  <a:lnTo>
                    <a:pt x="3552" y="547"/>
                  </a:lnTo>
                  <a:lnTo>
                    <a:pt x="3552" y="547"/>
                  </a:lnTo>
                  <a:lnTo>
                    <a:pt x="3552" y="547"/>
                  </a:lnTo>
                  <a:lnTo>
                    <a:pt x="3552" y="547"/>
                  </a:lnTo>
                  <a:lnTo>
                    <a:pt x="3598" y="547"/>
                  </a:lnTo>
                  <a:lnTo>
                    <a:pt x="3598" y="547"/>
                  </a:lnTo>
                  <a:lnTo>
                    <a:pt x="3598" y="547"/>
                  </a:lnTo>
                  <a:lnTo>
                    <a:pt x="3598" y="547"/>
                  </a:lnTo>
                  <a:lnTo>
                    <a:pt x="3598" y="547"/>
                  </a:lnTo>
                  <a:lnTo>
                    <a:pt x="3598" y="547"/>
                  </a:lnTo>
                  <a:lnTo>
                    <a:pt x="3598" y="547"/>
                  </a:lnTo>
                  <a:lnTo>
                    <a:pt x="3734" y="501"/>
                  </a:lnTo>
                  <a:lnTo>
                    <a:pt x="3825" y="410"/>
                  </a:lnTo>
                  <a:lnTo>
                    <a:pt x="3825" y="410"/>
                  </a:lnTo>
                  <a:lnTo>
                    <a:pt x="3825" y="410"/>
                  </a:lnTo>
                  <a:lnTo>
                    <a:pt x="3825" y="410"/>
                  </a:lnTo>
                  <a:lnTo>
                    <a:pt x="3825" y="365"/>
                  </a:lnTo>
                  <a:lnTo>
                    <a:pt x="3825" y="365"/>
                  </a:lnTo>
                  <a:lnTo>
                    <a:pt x="3780" y="228"/>
                  </a:lnTo>
                  <a:lnTo>
                    <a:pt x="3643" y="137"/>
                  </a:lnTo>
                  <a:lnTo>
                    <a:pt x="3643" y="137"/>
                  </a:lnTo>
                  <a:lnTo>
                    <a:pt x="3598" y="137"/>
                  </a:lnTo>
                  <a:lnTo>
                    <a:pt x="3598" y="137"/>
                  </a:lnTo>
                  <a:lnTo>
                    <a:pt x="3097" y="46"/>
                  </a:lnTo>
                  <a:lnTo>
                    <a:pt x="2641" y="1"/>
                  </a:lnTo>
                  <a:lnTo>
                    <a:pt x="2641" y="1"/>
                  </a:lnTo>
                  <a:lnTo>
                    <a:pt x="264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48"/>
            <p:cNvSpPr/>
            <p:nvPr/>
          </p:nvSpPr>
          <p:spPr>
            <a:xfrm>
              <a:off x="2612900" y="984725"/>
              <a:ext cx="76300" cy="28500"/>
            </a:xfrm>
            <a:custGeom>
              <a:avLst/>
              <a:gdLst/>
              <a:ahLst/>
              <a:cxnLst/>
              <a:rect l="l" t="t" r="r" b="b"/>
              <a:pathLst>
                <a:path w="3052" h="1140" extrusionOk="0">
                  <a:moveTo>
                    <a:pt x="502" y="1"/>
                  </a:moveTo>
                  <a:lnTo>
                    <a:pt x="229" y="46"/>
                  </a:lnTo>
                  <a:lnTo>
                    <a:pt x="92" y="137"/>
                  </a:lnTo>
                  <a:lnTo>
                    <a:pt x="1" y="229"/>
                  </a:lnTo>
                  <a:lnTo>
                    <a:pt x="46" y="365"/>
                  </a:lnTo>
                  <a:lnTo>
                    <a:pt x="138" y="456"/>
                  </a:lnTo>
                  <a:lnTo>
                    <a:pt x="274" y="593"/>
                  </a:lnTo>
                  <a:lnTo>
                    <a:pt x="502" y="684"/>
                  </a:lnTo>
                  <a:lnTo>
                    <a:pt x="1003" y="866"/>
                  </a:lnTo>
                  <a:lnTo>
                    <a:pt x="1595" y="1048"/>
                  </a:lnTo>
                  <a:lnTo>
                    <a:pt x="1640" y="1048"/>
                  </a:lnTo>
                  <a:lnTo>
                    <a:pt x="2050" y="1139"/>
                  </a:lnTo>
                  <a:lnTo>
                    <a:pt x="2506" y="1139"/>
                  </a:lnTo>
                  <a:lnTo>
                    <a:pt x="2870" y="1094"/>
                  </a:lnTo>
                  <a:lnTo>
                    <a:pt x="2961" y="1048"/>
                  </a:lnTo>
                  <a:lnTo>
                    <a:pt x="3006" y="1003"/>
                  </a:lnTo>
                  <a:lnTo>
                    <a:pt x="3006" y="957"/>
                  </a:lnTo>
                  <a:lnTo>
                    <a:pt x="3052" y="866"/>
                  </a:lnTo>
                  <a:lnTo>
                    <a:pt x="3006" y="729"/>
                  </a:lnTo>
                  <a:lnTo>
                    <a:pt x="2870" y="547"/>
                  </a:lnTo>
                  <a:lnTo>
                    <a:pt x="2642" y="411"/>
                  </a:lnTo>
                  <a:lnTo>
                    <a:pt x="2323" y="274"/>
                  </a:lnTo>
                  <a:lnTo>
                    <a:pt x="2005" y="137"/>
                  </a:lnTo>
                  <a:lnTo>
                    <a:pt x="1595" y="92"/>
                  </a:lnTo>
                  <a:lnTo>
                    <a:pt x="1230" y="46"/>
                  </a:lnTo>
                  <a:lnTo>
                    <a:pt x="866" y="1"/>
                  </a:lnTo>
                  <a:close/>
                </a:path>
              </a:pathLst>
            </a:custGeom>
            <a:solidFill>
              <a:srgbClr val="FFA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8"/>
            <p:cNvSpPr/>
            <p:nvPr/>
          </p:nvSpPr>
          <p:spPr>
            <a:xfrm>
              <a:off x="2612900" y="984725"/>
              <a:ext cx="76300" cy="28500"/>
            </a:xfrm>
            <a:custGeom>
              <a:avLst/>
              <a:gdLst/>
              <a:ahLst/>
              <a:cxnLst/>
              <a:rect l="l" t="t" r="r" b="b"/>
              <a:pathLst>
                <a:path w="3052" h="1140" fill="none" extrusionOk="0">
                  <a:moveTo>
                    <a:pt x="821" y="1"/>
                  </a:moveTo>
                  <a:lnTo>
                    <a:pt x="821" y="1"/>
                  </a:lnTo>
                  <a:lnTo>
                    <a:pt x="821" y="1"/>
                  </a:lnTo>
                  <a:lnTo>
                    <a:pt x="821" y="1"/>
                  </a:lnTo>
                  <a:lnTo>
                    <a:pt x="821" y="1"/>
                  </a:lnTo>
                  <a:lnTo>
                    <a:pt x="502" y="1"/>
                  </a:lnTo>
                  <a:lnTo>
                    <a:pt x="229" y="46"/>
                  </a:lnTo>
                  <a:lnTo>
                    <a:pt x="92" y="137"/>
                  </a:lnTo>
                  <a:lnTo>
                    <a:pt x="1" y="229"/>
                  </a:lnTo>
                  <a:lnTo>
                    <a:pt x="1" y="229"/>
                  </a:lnTo>
                  <a:lnTo>
                    <a:pt x="1" y="229"/>
                  </a:lnTo>
                  <a:lnTo>
                    <a:pt x="1" y="229"/>
                  </a:lnTo>
                  <a:lnTo>
                    <a:pt x="1" y="229"/>
                  </a:lnTo>
                  <a:lnTo>
                    <a:pt x="1" y="229"/>
                  </a:lnTo>
                  <a:lnTo>
                    <a:pt x="46" y="365"/>
                  </a:lnTo>
                  <a:lnTo>
                    <a:pt x="138" y="456"/>
                  </a:lnTo>
                  <a:lnTo>
                    <a:pt x="274" y="593"/>
                  </a:lnTo>
                  <a:lnTo>
                    <a:pt x="502" y="684"/>
                  </a:lnTo>
                  <a:lnTo>
                    <a:pt x="1003" y="866"/>
                  </a:lnTo>
                  <a:lnTo>
                    <a:pt x="1595" y="1048"/>
                  </a:lnTo>
                  <a:lnTo>
                    <a:pt x="1595" y="1048"/>
                  </a:lnTo>
                  <a:lnTo>
                    <a:pt x="1640" y="1048"/>
                  </a:lnTo>
                  <a:lnTo>
                    <a:pt x="1640" y="1048"/>
                  </a:lnTo>
                  <a:lnTo>
                    <a:pt x="1640" y="1048"/>
                  </a:lnTo>
                  <a:lnTo>
                    <a:pt x="1640" y="1048"/>
                  </a:lnTo>
                  <a:lnTo>
                    <a:pt x="2050" y="1139"/>
                  </a:lnTo>
                  <a:lnTo>
                    <a:pt x="2414" y="1139"/>
                  </a:lnTo>
                  <a:lnTo>
                    <a:pt x="2414" y="1139"/>
                  </a:lnTo>
                  <a:lnTo>
                    <a:pt x="2414" y="1139"/>
                  </a:lnTo>
                  <a:lnTo>
                    <a:pt x="2414" y="1139"/>
                  </a:lnTo>
                  <a:lnTo>
                    <a:pt x="2506" y="1139"/>
                  </a:lnTo>
                  <a:lnTo>
                    <a:pt x="2506" y="1139"/>
                  </a:lnTo>
                  <a:lnTo>
                    <a:pt x="2506" y="1139"/>
                  </a:lnTo>
                  <a:lnTo>
                    <a:pt x="2506" y="1139"/>
                  </a:lnTo>
                  <a:lnTo>
                    <a:pt x="2506" y="1139"/>
                  </a:lnTo>
                  <a:lnTo>
                    <a:pt x="2870" y="1094"/>
                  </a:lnTo>
                  <a:lnTo>
                    <a:pt x="2961" y="1048"/>
                  </a:lnTo>
                  <a:lnTo>
                    <a:pt x="3006" y="1003"/>
                  </a:lnTo>
                  <a:lnTo>
                    <a:pt x="3006" y="1003"/>
                  </a:lnTo>
                  <a:lnTo>
                    <a:pt x="3006" y="957"/>
                  </a:lnTo>
                  <a:lnTo>
                    <a:pt x="3006" y="957"/>
                  </a:lnTo>
                  <a:lnTo>
                    <a:pt x="3006" y="957"/>
                  </a:lnTo>
                  <a:lnTo>
                    <a:pt x="3006" y="957"/>
                  </a:lnTo>
                  <a:lnTo>
                    <a:pt x="3006" y="957"/>
                  </a:lnTo>
                  <a:lnTo>
                    <a:pt x="3006" y="957"/>
                  </a:lnTo>
                  <a:lnTo>
                    <a:pt x="3006" y="957"/>
                  </a:lnTo>
                  <a:lnTo>
                    <a:pt x="3006" y="957"/>
                  </a:lnTo>
                  <a:lnTo>
                    <a:pt x="3052" y="866"/>
                  </a:lnTo>
                  <a:lnTo>
                    <a:pt x="3006" y="729"/>
                  </a:lnTo>
                  <a:lnTo>
                    <a:pt x="2870" y="547"/>
                  </a:lnTo>
                  <a:lnTo>
                    <a:pt x="2642" y="411"/>
                  </a:lnTo>
                  <a:lnTo>
                    <a:pt x="2323" y="274"/>
                  </a:lnTo>
                  <a:lnTo>
                    <a:pt x="2005" y="137"/>
                  </a:lnTo>
                  <a:lnTo>
                    <a:pt x="1595" y="92"/>
                  </a:lnTo>
                  <a:lnTo>
                    <a:pt x="1230" y="46"/>
                  </a:lnTo>
                  <a:lnTo>
                    <a:pt x="866" y="1"/>
                  </a:lnTo>
                  <a:lnTo>
                    <a:pt x="866" y="1"/>
                  </a:lnTo>
                  <a:lnTo>
                    <a:pt x="82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8"/>
            <p:cNvSpPr/>
            <p:nvPr/>
          </p:nvSpPr>
          <p:spPr>
            <a:xfrm>
              <a:off x="2412550" y="990425"/>
              <a:ext cx="76300" cy="28475"/>
            </a:xfrm>
            <a:custGeom>
              <a:avLst/>
              <a:gdLst/>
              <a:ahLst/>
              <a:cxnLst/>
              <a:rect l="l" t="t" r="r" b="b"/>
              <a:pathLst>
                <a:path w="3052" h="1139" extrusionOk="0">
                  <a:moveTo>
                    <a:pt x="2141" y="1"/>
                  </a:moveTo>
                  <a:lnTo>
                    <a:pt x="1412" y="92"/>
                  </a:lnTo>
                  <a:lnTo>
                    <a:pt x="1048" y="137"/>
                  </a:lnTo>
                  <a:lnTo>
                    <a:pt x="683" y="274"/>
                  </a:lnTo>
                  <a:lnTo>
                    <a:pt x="410" y="365"/>
                  </a:lnTo>
                  <a:lnTo>
                    <a:pt x="182" y="547"/>
                  </a:lnTo>
                  <a:lnTo>
                    <a:pt x="46" y="729"/>
                  </a:lnTo>
                  <a:lnTo>
                    <a:pt x="0" y="820"/>
                  </a:lnTo>
                  <a:lnTo>
                    <a:pt x="0" y="911"/>
                  </a:lnTo>
                  <a:lnTo>
                    <a:pt x="0" y="957"/>
                  </a:lnTo>
                  <a:lnTo>
                    <a:pt x="46" y="1048"/>
                  </a:lnTo>
                  <a:lnTo>
                    <a:pt x="182" y="1093"/>
                  </a:lnTo>
                  <a:lnTo>
                    <a:pt x="547" y="1139"/>
                  </a:lnTo>
                  <a:lnTo>
                    <a:pt x="729" y="1139"/>
                  </a:lnTo>
                  <a:lnTo>
                    <a:pt x="1230" y="1093"/>
                  </a:lnTo>
                  <a:lnTo>
                    <a:pt x="1230" y="1048"/>
                  </a:lnTo>
                  <a:lnTo>
                    <a:pt x="1275" y="1048"/>
                  </a:lnTo>
                  <a:lnTo>
                    <a:pt x="1913" y="911"/>
                  </a:lnTo>
                  <a:lnTo>
                    <a:pt x="2459" y="729"/>
                  </a:lnTo>
                  <a:lnTo>
                    <a:pt x="2733" y="593"/>
                  </a:lnTo>
                  <a:lnTo>
                    <a:pt x="2869" y="501"/>
                  </a:lnTo>
                  <a:lnTo>
                    <a:pt x="3006" y="365"/>
                  </a:lnTo>
                  <a:lnTo>
                    <a:pt x="3051" y="274"/>
                  </a:lnTo>
                  <a:lnTo>
                    <a:pt x="3006" y="183"/>
                  </a:lnTo>
                  <a:lnTo>
                    <a:pt x="2960" y="137"/>
                  </a:lnTo>
                  <a:lnTo>
                    <a:pt x="2778" y="92"/>
                  </a:lnTo>
                  <a:lnTo>
                    <a:pt x="2505" y="46"/>
                  </a:lnTo>
                  <a:lnTo>
                    <a:pt x="2186" y="1"/>
                  </a:lnTo>
                  <a:close/>
                </a:path>
              </a:pathLst>
            </a:custGeom>
            <a:solidFill>
              <a:srgbClr val="FFA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8"/>
            <p:cNvSpPr/>
            <p:nvPr/>
          </p:nvSpPr>
          <p:spPr>
            <a:xfrm>
              <a:off x="2412550" y="990425"/>
              <a:ext cx="76300" cy="28475"/>
            </a:xfrm>
            <a:custGeom>
              <a:avLst/>
              <a:gdLst/>
              <a:ahLst/>
              <a:cxnLst/>
              <a:rect l="l" t="t" r="r" b="b"/>
              <a:pathLst>
                <a:path w="3052" h="1139" fill="none" extrusionOk="0">
                  <a:moveTo>
                    <a:pt x="2186" y="1"/>
                  </a:moveTo>
                  <a:lnTo>
                    <a:pt x="2186" y="1"/>
                  </a:lnTo>
                  <a:lnTo>
                    <a:pt x="2186" y="1"/>
                  </a:lnTo>
                  <a:lnTo>
                    <a:pt x="2141" y="1"/>
                  </a:lnTo>
                  <a:lnTo>
                    <a:pt x="2141" y="1"/>
                  </a:lnTo>
                  <a:lnTo>
                    <a:pt x="1412" y="92"/>
                  </a:lnTo>
                  <a:lnTo>
                    <a:pt x="1048" y="137"/>
                  </a:lnTo>
                  <a:lnTo>
                    <a:pt x="683" y="274"/>
                  </a:lnTo>
                  <a:lnTo>
                    <a:pt x="410" y="365"/>
                  </a:lnTo>
                  <a:lnTo>
                    <a:pt x="182" y="547"/>
                  </a:lnTo>
                  <a:lnTo>
                    <a:pt x="46" y="729"/>
                  </a:lnTo>
                  <a:lnTo>
                    <a:pt x="0" y="820"/>
                  </a:lnTo>
                  <a:lnTo>
                    <a:pt x="0" y="911"/>
                  </a:lnTo>
                  <a:lnTo>
                    <a:pt x="0" y="911"/>
                  </a:lnTo>
                  <a:lnTo>
                    <a:pt x="0" y="911"/>
                  </a:lnTo>
                  <a:lnTo>
                    <a:pt x="0" y="911"/>
                  </a:lnTo>
                  <a:lnTo>
                    <a:pt x="0" y="957"/>
                  </a:lnTo>
                  <a:lnTo>
                    <a:pt x="0" y="957"/>
                  </a:lnTo>
                  <a:lnTo>
                    <a:pt x="0" y="957"/>
                  </a:lnTo>
                  <a:lnTo>
                    <a:pt x="0" y="957"/>
                  </a:lnTo>
                  <a:lnTo>
                    <a:pt x="0" y="957"/>
                  </a:lnTo>
                  <a:lnTo>
                    <a:pt x="0" y="957"/>
                  </a:lnTo>
                  <a:lnTo>
                    <a:pt x="0" y="957"/>
                  </a:lnTo>
                  <a:lnTo>
                    <a:pt x="46" y="1048"/>
                  </a:lnTo>
                  <a:lnTo>
                    <a:pt x="182" y="1093"/>
                  </a:lnTo>
                  <a:lnTo>
                    <a:pt x="547" y="1139"/>
                  </a:lnTo>
                  <a:lnTo>
                    <a:pt x="547" y="1139"/>
                  </a:lnTo>
                  <a:lnTo>
                    <a:pt x="547" y="1139"/>
                  </a:lnTo>
                  <a:lnTo>
                    <a:pt x="547" y="1139"/>
                  </a:lnTo>
                  <a:lnTo>
                    <a:pt x="547" y="1139"/>
                  </a:lnTo>
                  <a:lnTo>
                    <a:pt x="729" y="1139"/>
                  </a:lnTo>
                  <a:lnTo>
                    <a:pt x="729" y="1139"/>
                  </a:lnTo>
                  <a:lnTo>
                    <a:pt x="729" y="1139"/>
                  </a:lnTo>
                  <a:lnTo>
                    <a:pt x="1230" y="1093"/>
                  </a:lnTo>
                  <a:lnTo>
                    <a:pt x="1230" y="1093"/>
                  </a:lnTo>
                  <a:lnTo>
                    <a:pt x="1230" y="1093"/>
                  </a:lnTo>
                  <a:lnTo>
                    <a:pt x="1230" y="1093"/>
                  </a:lnTo>
                  <a:lnTo>
                    <a:pt x="1230" y="1048"/>
                  </a:lnTo>
                  <a:lnTo>
                    <a:pt x="1230" y="1048"/>
                  </a:lnTo>
                  <a:lnTo>
                    <a:pt x="1275" y="1048"/>
                  </a:lnTo>
                  <a:lnTo>
                    <a:pt x="1275" y="1048"/>
                  </a:lnTo>
                  <a:lnTo>
                    <a:pt x="1275" y="1048"/>
                  </a:lnTo>
                  <a:lnTo>
                    <a:pt x="1275" y="1048"/>
                  </a:lnTo>
                  <a:lnTo>
                    <a:pt x="1913" y="911"/>
                  </a:lnTo>
                  <a:lnTo>
                    <a:pt x="2459" y="729"/>
                  </a:lnTo>
                  <a:lnTo>
                    <a:pt x="2733" y="593"/>
                  </a:lnTo>
                  <a:lnTo>
                    <a:pt x="2869" y="501"/>
                  </a:lnTo>
                  <a:lnTo>
                    <a:pt x="3006" y="365"/>
                  </a:lnTo>
                  <a:lnTo>
                    <a:pt x="3051" y="274"/>
                  </a:lnTo>
                  <a:lnTo>
                    <a:pt x="3051" y="274"/>
                  </a:lnTo>
                  <a:lnTo>
                    <a:pt x="3051" y="274"/>
                  </a:lnTo>
                  <a:lnTo>
                    <a:pt x="3051" y="274"/>
                  </a:lnTo>
                  <a:lnTo>
                    <a:pt x="3006" y="183"/>
                  </a:lnTo>
                  <a:lnTo>
                    <a:pt x="2960" y="137"/>
                  </a:lnTo>
                  <a:lnTo>
                    <a:pt x="2778" y="92"/>
                  </a:lnTo>
                  <a:lnTo>
                    <a:pt x="2505" y="46"/>
                  </a:lnTo>
                  <a:lnTo>
                    <a:pt x="2186" y="1"/>
                  </a:lnTo>
                  <a:lnTo>
                    <a:pt x="2186" y="1"/>
                  </a:lnTo>
                  <a:lnTo>
                    <a:pt x="218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8"/>
            <p:cNvSpPr/>
            <p:nvPr/>
          </p:nvSpPr>
          <p:spPr>
            <a:xfrm>
              <a:off x="2404575" y="1379775"/>
              <a:ext cx="392800" cy="200400"/>
            </a:xfrm>
            <a:custGeom>
              <a:avLst/>
              <a:gdLst/>
              <a:ahLst/>
              <a:cxnLst/>
              <a:rect l="l" t="t" r="r" b="b"/>
              <a:pathLst>
                <a:path w="15712" h="8016" extrusionOk="0">
                  <a:moveTo>
                    <a:pt x="11977" y="0"/>
                  </a:moveTo>
                  <a:lnTo>
                    <a:pt x="11931" y="46"/>
                  </a:lnTo>
                  <a:lnTo>
                    <a:pt x="11248" y="274"/>
                  </a:lnTo>
                  <a:lnTo>
                    <a:pt x="10474" y="501"/>
                  </a:lnTo>
                  <a:lnTo>
                    <a:pt x="9700" y="729"/>
                  </a:lnTo>
                  <a:lnTo>
                    <a:pt x="8880" y="911"/>
                  </a:lnTo>
                  <a:lnTo>
                    <a:pt x="8061" y="1048"/>
                  </a:lnTo>
                  <a:lnTo>
                    <a:pt x="7196" y="1139"/>
                  </a:lnTo>
                  <a:lnTo>
                    <a:pt x="6330" y="1184"/>
                  </a:lnTo>
                  <a:lnTo>
                    <a:pt x="5465" y="1230"/>
                  </a:lnTo>
                  <a:lnTo>
                    <a:pt x="4463" y="1184"/>
                  </a:lnTo>
                  <a:lnTo>
                    <a:pt x="3461" y="1093"/>
                  </a:lnTo>
                  <a:lnTo>
                    <a:pt x="3416" y="1093"/>
                  </a:lnTo>
                  <a:lnTo>
                    <a:pt x="3780" y="4099"/>
                  </a:lnTo>
                  <a:lnTo>
                    <a:pt x="2642" y="4691"/>
                  </a:lnTo>
                  <a:lnTo>
                    <a:pt x="1458" y="5328"/>
                  </a:lnTo>
                  <a:lnTo>
                    <a:pt x="1" y="6103"/>
                  </a:lnTo>
                  <a:lnTo>
                    <a:pt x="729" y="6558"/>
                  </a:lnTo>
                  <a:lnTo>
                    <a:pt x="1503" y="6922"/>
                  </a:lnTo>
                  <a:lnTo>
                    <a:pt x="2277" y="7241"/>
                  </a:lnTo>
                  <a:lnTo>
                    <a:pt x="3052" y="7514"/>
                  </a:lnTo>
                  <a:lnTo>
                    <a:pt x="3826" y="7742"/>
                  </a:lnTo>
                  <a:lnTo>
                    <a:pt x="4645" y="7878"/>
                  </a:lnTo>
                  <a:lnTo>
                    <a:pt x="5465" y="8015"/>
                  </a:lnTo>
                  <a:lnTo>
                    <a:pt x="6877" y="8015"/>
                  </a:lnTo>
                  <a:lnTo>
                    <a:pt x="7514" y="7970"/>
                  </a:lnTo>
                  <a:lnTo>
                    <a:pt x="7605" y="7970"/>
                  </a:lnTo>
                  <a:lnTo>
                    <a:pt x="7605" y="7924"/>
                  </a:lnTo>
                  <a:lnTo>
                    <a:pt x="7879" y="7924"/>
                  </a:lnTo>
                  <a:lnTo>
                    <a:pt x="8471" y="7787"/>
                  </a:lnTo>
                  <a:lnTo>
                    <a:pt x="9063" y="7651"/>
                  </a:lnTo>
                  <a:lnTo>
                    <a:pt x="9609" y="7514"/>
                  </a:lnTo>
                  <a:lnTo>
                    <a:pt x="10155" y="7332"/>
                  </a:lnTo>
                  <a:lnTo>
                    <a:pt x="10702" y="7104"/>
                  </a:lnTo>
                  <a:lnTo>
                    <a:pt x="11248" y="6831"/>
                  </a:lnTo>
                  <a:lnTo>
                    <a:pt x="11749" y="6558"/>
                  </a:lnTo>
                  <a:lnTo>
                    <a:pt x="12250" y="6239"/>
                  </a:lnTo>
                  <a:lnTo>
                    <a:pt x="12751" y="5920"/>
                  </a:lnTo>
                  <a:lnTo>
                    <a:pt x="13207" y="5556"/>
                  </a:lnTo>
                  <a:lnTo>
                    <a:pt x="13662" y="5192"/>
                  </a:lnTo>
                  <a:lnTo>
                    <a:pt x="14117" y="4782"/>
                  </a:lnTo>
                  <a:lnTo>
                    <a:pt x="14937" y="3917"/>
                  </a:lnTo>
                  <a:lnTo>
                    <a:pt x="15711" y="2960"/>
                  </a:lnTo>
                  <a:lnTo>
                    <a:pt x="12569" y="2551"/>
                  </a:lnTo>
                  <a:lnTo>
                    <a:pt x="11977" y="0"/>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8"/>
            <p:cNvSpPr/>
            <p:nvPr/>
          </p:nvSpPr>
          <p:spPr>
            <a:xfrm>
              <a:off x="2404575" y="1379775"/>
              <a:ext cx="392800" cy="200400"/>
            </a:xfrm>
            <a:custGeom>
              <a:avLst/>
              <a:gdLst/>
              <a:ahLst/>
              <a:cxnLst/>
              <a:rect l="l" t="t" r="r" b="b"/>
              <a:pathLst>
                <a:path w="15712" h="8016" fill="none" extrusionOk="0">
                  <a:moveTo>
                    <a:pt x="11977" y="0"/>
                  </a:moveTo>
                  <a:lnTo>
                    <a:pt x="11977" y="0"/>
                  </a:lnTo>
                  <a:lnTo>
                    <a:pt x="11977" y="0"/>
                  </a:lnTo>
                  <a:lnTo>
                    <a:pt x="11931" y="46"/>
                  </a:lnTo>
                  <a:lnTo>
                    <a:pt x="11931" y="46"/>
                  </a:lnTo>
                  <a:lnTo>
                    <a:pt x="11248" y="274"/>
                  </a:lnTo>
                  <a:lnTo>
                    <a:pt x="10474" y="501"/>
                  </a:lnTo>
                  <a:lnTo>
                    <a:pt x="9700" y="729"/>
                  </a:lnTo>
                  <a:lnTo>
                    <a:pt x="8880" y="911"/>
                  </a:lnTo>
                  <a:lnTo>
                    <a:pt x="8061" y="1048"/>
                  </a:lnTo>
                  <a:lnTo>
                    <a:pt x="7196" y="1139"/>
                  </a:lnTo>
                  <a:lnTo>
                    <a:pt x="6330" y="1184"/>
                  </a:lnTo>
                  <a:lnTo>
                    <a:pt x="5465" y="1230"/>
                  </a:lnTo>
                  <a:lnTo>
                    <a:pt x="5465" y="1230"/>
                  </a:lnTo>
                  <a:lnTo>
                    <a:pt x="5465" y="1230"/>
                  </a:lnTo>
                  <a:lnTo>
                    <a:pt x="5465" y="1230"/>
                  </a:lnTo>
                  <a:lnTo>
                    <a:pt x="5465" y="1230"/>
                  </a:lnTo>
                  <a:lnTo>
                    <a:pt x="5465" y="1230"/>
                  </a:lnTo>
                  <a:lnTo>
                    <a:pt x="5465" y="1230"/>
                  </a:lnTo>
                  <a:lnTo>
                    <a:pt x="5465" y="1230"/>
                  </a:lnTo>
                  <a:lnTo>
                    <a:pt x="4463" y="1184"/>
                  </a:lnTo>
                  <a:lnTo>
                    <a:pt x="3461" y="1093"/>
                  </a:lnTo>
                  <a:lnTo>
                    <a:pt x="3461" y="1093"/>
                  </a:lnTo>
                  <a:lnTo>
                    <a:pt x="3416" y="1093"/>
                  </a:lnTo>
                  <a:lnTo>
                    <a:pt x="3416" y="1093"/>
                  </a:lnTo>
                  <a:lnTo>
                    <a:pt x="3780" y="4099"/>
                  </a:lnTo>
                  <a:lnTo>
                    <a:pt x="3780" y="4099"/>
                  </a:lnTo>
                  <a:lnTo>
                    <a:pt x="3780" y="4099"/>
                  </a:lnTo>
                  <a:lnTo>
                    <a:pt x="2642" y="4691"/>
                  </a:lnTo>
                  <a:lnTo>
                    <a:pt x="1458" y="5328"/>
                  </a:lnTo>
                  <a:lnTo>
                    <a:pt x="1" y="6103"/>
                  </a:lnTo>
                  <a:lnTo>
                    <a:pt x="1" y="6103"/>
                  </a:lnTo>
                  <a:lnTo>
                    <a:pt x="1" y="6103"/>
                  </a:lnTo>
                  <a:lnTo>
                    <a:pt x="729" y="6558"/>
                  </a:lnTo>
                  <a:lnTo>
                    <a:pt x="1503" y="6922"/>
                  </a:lnTo>
                  <a:lnTo>
                    <a:pt x="2277" y="7241"/>
                  </a:lnTo>
                  <a:lnTo>
                    <a:pt x="3052" y="7514"/>
                  </a:lnTo>
                  <a:lnTo>
                    <a:pt x="3826" y="7742"/>
                  </a:lnTo>
                  <a:lnTo>
                    <a:pt x="4645" y="7878"/>
                  </a:lnTo>
                  <a:lnTo>
                    <a:pt x="5465" y="8015"/>
                  </a:lnTo>
                  <a:lnTo>
                    <a:pt x="6285" y="8015"/>
                  </a:lnTo>
                  <a:lnTo>
                    <a:pt x="6285" y="8015"/>
                  </a:lnTo>
                  <a:lnTo>
                    <a:pt x="6877" y="8015"/>
                  </a:lnTo>
                  <a:lnTo>
                    <a:pt x="7514" y="7970"/>
                  </a:lnTo>
                  <a:lnTo>
                    <a:pt x="7514" y="7970"/>
                  </a:lnTo>
                  <a:lnTo>
                    <a:pt x="7514" y="7970"/>
                  </a:lnTo>
                  <a:lnTo>
                    <a:pt x="7514" y="7970"/>
                  </a:lnTo>
                  <a:lnTo>
                    <a:pt x="7514" y="7970"/>
                  </a:lnTo>
                  <a:lnTo>
                    <a:pt x="7514" y="7970"/>
                  </a:lnTo>
                  <a:lnTo>
                    <a:pt x="7514" y="7970"/>
                  </a:lnTo>
                  <a:lnTo>
                    <a:pt x="7514" y="7970"/>
                  </a:lnTo>
                  <a:lnTo>
                    <a:pt x="7514" y="7970"/>
                  </a:lnTo>
                  <a:lnTo>
                    <a:pt x="7514" y="7970"/>
                  </a:lnTo>
                  <a:lnTo>
                    <a:pt x="7560" y="7970"/>
                  </a:lnTo>
                  <a:lnTo>
                    <a:pt x="7560" y="7970"/>
                  </a:lnTo>
                  <a:lnTo>
                    <a:pt x="7560" y="7970"/>
                  </a:lnTo>
                  <a:lnTo>
                    <a:pt x="7560" y="7970"/>
                  </a:lnTo>
                  <a:lnTo>
                    <a:pt x="7560" y="7970"/>
                  </a:lnTo>
                  <a:lnTo>
                    <a:pt x="7560" y="7970"/>
                  </a:lnTo>
                  <a:lnTo>
                    <a:pt x="7605" y="7970"/>
                  </a:lnTo>
                  <a:lnTo>
                    <a:pt x="7605" y="7970"/>
                  </a:lnTo>
                  <a:lnTo>
                    <a:pt x="7605" y="7970"/>
                  </a:lnTo>
                  <a:lnTo>
                    <a:pt x="7605" y="7970"/>
                  </a:lnTo>
                  <a:lnTo>
                    <a:pt x="7605" y="7924"/>
                  </a:lnTo>
                  <a:lnTo>
                    <a:pt x="7605" y="7924"/>
                  </a:lnTo>
                  <a:lnTo>
                    <a:pt x="7605" y="7924"/>
                  </a:lnTo>
                  <a:lnTo>
                    <a:pt x="7605" y="7924"/>
                  </a:lnTo>
                  <a:lnTo>
                    <a:pt x="7651" y="7924"/>
                  </a:lnTo>
                  <a:lnTo>
                    <a:pt x="7651" y="7924"/>
                  </a:lnTo>
                  <a:lnTo>
                    <a:pt x="7651" y="7924"/>
                  </a:lnTo>
                  <a:lnTo>
                    <a:pt x="7651" y="7924"/>
                  </a:lnTo>
                  <a:lnTo>
                    <a:pt x="7651" y="7924"/>
                  </a:lnTo>
                  <a:lnTo>
                    <a:pt x="7651" y="7924"/>
                  </a:lnTo>
                  <a:lnTo>
                    <a:pt x="7651" y="7924"/>
                  </a:lnTo>
                  <a:lnTo>
                    <a:pt x="7651" y="7924"/>
                  </a:lnTo>
                  <a:lnTo>
                    <a:pt x="7696" y="7924"/>
                  </a:lnTo>
                  <a:lnTo>
                    <a:pt x="7696" y="7924"/>
                  </a:lnTo>
                  <a:lnTo>
                    <a:pt x="7696" y="7924"/>
                  </a:lnTo>
                  <a:lnTo>
                    <a:pt x="7696" y="7924"/>
                  </a:lnTo>
                  <a:lnTo>
                    <a:pt x="7696" y="7924"/>
                  </a:lnTo>
                  <a:lnTo>
                    <a:pt x="7696" y="7924"/>
                  </a:lnTo>
                  <a:lnTo>
                    <a:pt x="7696" y="7924"/>
                  </a:lnTo>
                  <a:lnTo>
                    <a:pt x="7696" y="7924"/>
                  </a:lnTo>
                  <a:lnTo>
                    <a:pt x="7742" y="7924"/>
                  </a:lnTo>
                  <a:lnTo>
                    <a:pt x="7742" y="7924"/>
                  </a:lnTo>
                  <a:lnTo>
                    <a:pt x="7742" y="7924"/>
                  </a:lnTo>
                  <a:lnTo>
                    <a:pt x="7742" y="7924"/>
                  </a:lnTo>
                  <a:lnTo>
                    <a:pt x="7742" y="7924"/>
                  </a:lnTo>
                  <a:lnTo>
                    <a:pt x="7742" y="7924"/>
                  </a:lnTo>
                  <a:lnTo>
                    <a:pt x="7742" y="7924"/>
                  </a:lnTo>
                  <a:lnTo>
                    <a:pt x="7742" y="7924"/>
                  </a:lnTo>
                  <a:lnTo>
                    <a:pt x="7788" y="7924"/>
                  </a:lnTo>
                  <a:lnTo>
                    <a:pt x="7788" y="7924"/>
                  </a:lnTo>
                  <a:lnTo>
                    <a:pt x="7788" y="7924"/>
                  </a:lnTo>
                  <a:lnTo>
                    <a:pt x="7788" y="7924"/>
                  </a:lnTo>
                  <a:lnTo>
                    <a:pt x="7788" y="7924"/>
                  </a:lnTo>
                  <a:lnTo>
                    <a:pt x="7788" y="7924"/>
                  </a:lnTo>
                  <a:lnTo>
                    <a:pt x="7788" y="7924"/>
                  </a:lnTo>
                  <a:lnTo>
                    <a:pt x="7788" y="7924"/>
                  </a:lnTo>
                  <a:lnTo>
                    <a:pt x="7788" y="7924"/>
                  </a:lnTo>
                  <a:lnTo>
                    <a:pt x="7788" y="7924"/>
                  </a:lnTo>
                  <a:lnTo>
                    <a:pt x="7833" y="7924"/>
                  </a:lnTo>
                  <a:lnTo>
                    <a:pt x="7833" y="7924"/>
                  </a:lnTo>
                  <a:lnTo>
                    <a:pt x="7833" y="7924"/>
                  </a:lnTo>
                  <a:lnTo>
                    <a:pt x="7833" y="7924"/>
                  </a:lnTo>
                  <a:lnTo>
                    <a:pt x="7833" y="7924"/>
                  </a:lnTo>
                  <a:lnTo>
                    <a:pt x="7833" y="7924"/>
                  </a:lnTo>
                  <a:lnTo>
                    <a:pt x="7833" y="7924"/>
                  </a:lnTo>
                  <a:lnTo>
                    <a:pt x="7833" y="7924"/>
                  </a:lnTo>
                  <a:lnTo>
                    <a:pt x="7879" y="7924"/>
                  </a:lnTo>
                  <a:lnTo>
                    <a:pt x="7879" y="7924"/>
                  </a:lnTo>
                  <a:lnTo>
                    <a:pt x="7879" y="7924"/>
                  </a:lnTo>
                  <a:lnTo>
                    <a:pt x="7879" y="7924"/>
                  </a:lnTo>
                  <a:lnTo>
                    <a:pt x="7879" y="7924"/>
                  </a:lnTo>
                  <a:lnTo>
                    <a:pt x="7879" y="7924"/>
                  </a:lnTo>
                  <a:lnTo>
                    <a:pt x="7879" y="7924"/>
                  </a:lnTo>
                  <a:lnTo>
                    <a:pt x="7879" y="7924"/>
                  </a:lnTo>
                  <a:lnTo>
                    <a:pt x="8471" y="7787"/>
                  </a:lnTo>
                  <a:lnTo>
                    <a:pt x="9063" y="7651"/>
                  </a:lnTo>
                  <a:lnTo>
                    <a:pt x="9609" y="7514"/>
                  </a:lnTo>
                  <a:lnTo>
                    <a:pt x="10155" y="7332"/>
                  </a:lnTo>
                  <a:lnTo>
                    <a:pt x="10702" y="7104"/>
                  </a:lnTo>
                  <a:lnTo>
                    <a:pt x="11248" y="6831"/>
                  </a:lnTo>
                  <a:lnTo>
                    <a:pt x="11749" y="6558"/>
                  </a:lnTo>
                  <a:lnTo>
                    <a:pt x="12250" y="6239"/>
                  </a:lnTo>
                  <a:lnTo>
                    <a:pt x="12751" y="5920"/>
                  </a:lnTo>
                  <a:lnTo>
                    <a:pt x="13207" y="5556"/>
                  </a:lnTo>
                  <a:lnTo>
                    <a:pt x="13662" y="5192"/>
                  </a:lnTo>
                  <a:lnTo>
                    <a:pt x="14117" y="4782"/>
                  </a:lnTo>
                  <a:lnTo>
                    <a:pt x="14937" y="3917"/>
                  </a:lnTo>
                  <a:lnTo>
                    <a:pt x="15711" y="2960"/>
                  </a:lnTo>
                  <a:lnTo>
                    <a:pt x="15711" y="2960"/>
                  </a:lnTo>
                  <a:lnTo>
                    <a:pt x="12569" y="2551"/>
                  </a:lnTo>
                  <a:lnTo>
                    <a:pt x="119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8"/>
            <p:cNvSpPr/>
            <p:nvPr/>
          </p:nvSpPr>
          <p:spPr>
            <a:xfrm>
              <a:off x="2484275" y="1295525"/>
              <a:ext cx="219725" cy="115000"/>
            </a:xfrm>
            <a:custGeom>
              <a:avLst/>
              <a:gdLst/>
              <a:ahLst/>
              <a:cxnLst/>
              <a:rect l="l" t="t" r="r" b="b"/>
              <a:pathLst>
                <a:path w="8789" h="4600" extrusionOk="0">
                  <a:moveTo>
                    <a:pt x="7969" y="1"/>
                  </a:moveTo>
                  <a:lnTo>
                    <a:pt x="0" y="2551"/>
                  </a:lnTo>
                  <a:lnTo>
                    <a:pt x="228" y="4463"/>
                  </a:lnTo>
                  <a:lnTo>
                    <a:pt x="273" y="4463"/>
                  </a:lnTo>
                  <a:lnTo>
                    <a:pt x="1275" y="4554"/>
                  </a:lnTo>
                  <a:lnTo>
                    <a:pt x="2277" y="4600"/>
                  </a:lnTo>
                  <a:lnTo>
                    <a:pt x="3142" y="4554"/>
                  </a:lnTo>
                  <a:lnTo>
                    <a:pt x="4008" y="4509"/>
                  </a:lnTo>
                  <a:lnTo>
                    <a:pt x="4873" y="4418"/>
                  </a:lnTo>
                  <a:lnTo>
                    <a:pt x="5692" y="4281"/>
                  </a:lnTo>
                  <a:lnTo>
                    <a:pt x="6512" y="4099"/>
                  </a:lnTo>
                  <a:lnTo>
                    <a:pt x="7286" y="3871"/>
                  </a:lnTo>
                  <a:lnTo>
                    <a:pt x="8060" y="3644"/>
                  </a:lnTo>
                  <a:lnTo>
                    <a:pt x="8743" y="3416"/>
                  </a:lnTo>
                  <a:lnTo>
                    <a:pt x="8789" y="3370"/>
                  </a:lnTo>
                  <a:lnTo>
                    <a:pt x="7969" y="1"/>
                  </a:lnTo>
                  <a:close/>
                </a:path>
              </a:pathLst>
            </a:custGeom>
            <a:solidFill>
              <a:srgbClr val="FCC0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8"/>
            <p:cNvSpPr/>
            <p:nvPr/>
          </p:nvSpPr>
          <p:spPr>
            <a:xfrm>
              <a:off x="2484275" y="1295525"/>
              <a:ext cx="219725" cy="115000"/>
            </a:xfrm>
            <a:custGeom>
              <a:avLst/>
              <a:gdLst/>
              <a:ahLst/>
              <a:cxnLst/>
              <a:rect l="l" t="t" r="r" b="b"/>
              <a:pathLst>
                <a:path w="8789" h="4600" fill="none" extrusionOk="0">
                  <a:moveTo>
                    <a:pt x="7969" y="1"/>
                  </a:moveTo>
                  <a:lnTo>
                    <a:pt x="0" y="2551"/>
                  </a:lnTo>
                  <a:lnTo>
                    <a:pt x="228" y="4463"/>
                  </a:lnTo>
                  <a:lnTo>
                    <a:pt x="228" y="4463"/>
                  </a:lnTo>
                  <a:lnTo>
                    <a:pt x="228" y="4463"/>
                  </a:lnTo>
                  <a:lnTo>
                    <a:pt x="273" y="4463"/>
                  </a:lnTo>
                  <a:lnTo>
                    <a:pt x="273" y="4463"/>
                  </a:lnTo>
                  <a:lnTo>
                    <a:pt x="1275" y="4554"/>
                  </a:lnTo>
                  <a:lnTo>
                    <a:pt x="2277" y="4600"/>
                  </a:lnTo>
                  <a:lnTo>
                    <a:pt x="2277" y="4600"/>
                  </a:lnTo>
                  <a:lnTo>
                    <a:pt x="2277" y="4600"/>
                  </a:lnTo>
                  <a:lnTo>
                    <a:pt x="2277" y="4600"/>
                  </a:lnTo>
                  <a:lnTo>
                    <a:pt x="2277" y="4600"/>
                  </a:lnTo>
                  <a:lnTo>
                    <a:pt x="2277" y="4600"/>
                  </a:lnTo>
                  <a:lnTo>
                    <a:pt x="2277" y="4600"/>
                  </a:lnTo>
                  <a:lnTo>
                    <a:pt x="3142" y="4554"/>
                  </a:lnTo>
                  <a:lnTo>
                    <a:pt x="4008" y="4509"/>
                  </a:lnTo>
                  <a:lnTo>
                    <a:pt x="4873" y="4418"/>
                  </a:lnTo>
                  <a:lnTo>
                    <a:pt x="5692" y="4281"/>
                  </a:lnTo>
                  <a:lnTo>
                    <a:pt x="6512" y="4099"/>
                  </a:lnTo>
                  <a:lnTo>
                    <a:pt x="7286" y="3871"/>
                  </a:lnTo>
                  <a:lnTo>
                    <a:pt x="8060" y="3644"/>
                  </a:lnTo>
                  <a:lnTo>
                    <a:pt x="8743" y="3416"/>
                  </a:lnTo>
                  <a:lnTo>
                    <a:pt x="8743" y="3416"/>
                  </a:lnTo>
                  <a:lnTo>
                    <a:pt x="8789" y="3370"/>
                  </a:lnTo>
                  <a:lnTo>
                    <a:pt x="8789" y="3370"/>
                  </a:lnTo>
                  <a:lnTo>
                    <a:pt x="796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8"/>
            <p:cNvSpPr/>
            <p:nvPr/>
          </p:nvSpPr>
          <p:spPr>
            <a:xfrm>
              <a:off x="2510450" y="1066700"/>
              <a:ext cx="31900" cy="99075"/>
            </a:xfrm>
            <a:custGeom>
              <a:avLst/>
              <a:gdLst/>
              <a:ahLst/>
              <a:cxnLst/>
              <a:rect l="l" t="t" r="r" b="b"/>
              <a:pathLst>
                <a:path w="1276" h="3963" extrusionOk="0">
                  <a:moveTo>
                    <a:pt x="1048" y="1"/>
                  </a:moveTo>
                  <a:lnTo>
                    <a:pt x="911" y="46"/>
                  </a:lnTo>
                  <a:lnTo>
                    <a:pt x="820" y="183"/>
                  </a:lnTo>
                  <a:lnTo>
                    <a:pt x="1" y="3461"/>
                  </a:lnTo>
                  <a:lnTo>
                    <a:pt x="684" y="3962"/>
                  </a:lnTo>
                  <a:lnTo>
                    <a:pt x="1139" y="3826"/>
                  </a:lnTo>
                  <a:lnTo>
                    <a:pt x="1093" y="3735"/>
                  </a:lnTo>
                  <a:lnTo>
                    <a:pt x="501" y="3279"/>
                  </a:lnTo>
                  <a:lnTo>
                    <a:pt x="1276" y="274"/>
                  </a:lnTo>
                  <a:lnTo>
                    <a:pt x="1276" y="228"/>
                  </a:lnTo>
                  <a:lnTo>
                    <a:pt x="1230" y="92"/>
                  </a:lnTo>
                  <a:lnTo>
                    <a:pt x="1093"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8"/>
            <p:cNvSpPr/>
            <p:nvPr/>
          </p:nvSpPr>
          <p:spPr>
            <a:xfrm>
              <a:off x="2510450" y="1066700"/>
              <a:ext cx="31900" cy="99075"/>
            </a:xfrm>
            <a:custGeom>
              <a:avLst/>
              <a:gdLst/>
              <a:ahLst/>
              <a:cxnLst/>
              <a:rect l="l" t="t" r="r" b="b"/>
              <a:pathLst>
                <a:path w="1276" h="3963" fill="none" extrusionOk="0">
                  <a:moveTo>
                    <a:pt x="1048" y="1"/>
                  </a:moveTo>
                  <a:lnTo>
                    <a:pt x="1048" y="1"/>
                  </a:lnTo>
                  <a:lnTo>
                    <a:pt x="1048" y="1"/>
                  </a:lnTo>
                  <a:lnTo>
                    <a:pt x="1048" y="1"/>
                  </a:lnTo>
                  <a:lnTo>
                    <a:pt x="1048" y="1"/>
                  </a:lnTo>
                  <a:lnTo>
                    <a:pt x="911" y="46"/>
                  </a:lnTo>
                  <a:lnTo>
                    <a:pt x="820" y="183"/>
                  </a:lnTo>
                  <a:lnTo>
                    <a:pt x="820" y="183"/>
                  </a:lnTo>
                  <a:lnTo>
                    <a:pt x="820" y="183"/>
                  </a:lnTo>
                  <a:lnTo>
                    <a:pt x="820" y="183"/>
                  </a:lnTo>
                  <a:lnTo>
                    <a:pt x="1" y="3461"/>
                  </a:lnTo>
                  <a:lnTo>
                    <a:pt x="684" y="3962"/>
                  </a:lnTo>
                  <a:lnTo>
                    <a:pt x="1139" y="3826"/>
                  </a:lnTo>
                  <a:lnTo>
                    <a:pt x="1139" y="3826"/>
                  </a:lnTo>
                  <a:lnTo>
                    <a:pt x="1093" y="3735"/>
                  </a:lnTo>
                  <a:lnTo>
                    <a:pt x="501" y="3279"/>
                  </a:lnTo>
                  <a:lnTo>
                    <a:pt x="1276" y="274"/>
                  </a:lnTo>
                  <a:lnTo>
                    <a:pt x="1276" y="274"/>
                  </a:lnTo>
                  <a:lnTo>
                    <a:pt x="1276" y="228"/>
                  </a:lnTo>
                  <a:lnTo>
                    <a:pt x="1276" y="228"/>
                  </a:lnTo>
                  <a:lnTo>
                    <a:pt x="1230" y="92"/>
                  </a:lnTo>
                  <a:lnTo>
                    <a:pt x="1093" y="1"/>
                  </a:lnTo>
                  <a:lnTo>
                    <a:pt x="1093" y="1"/>
                  </a:lnTo>
                  <a:lnTo>
                    <a:pt x="1093" y="1"/>
                  </a:lnTo>
                  <a:lnTo>
                    <a:pt x="1093" y="1"/>
                  </a:lnTo>
                  <a:lnTo>
                    <a:pt x="1093" y="1"/>
                  </a:lnTo>
                  <a:lnTo>
                    <a:pt x="1093" y="1"/>
                  </a:lnTo>
                  <a:lnTo>
                    <a:pt x="1093" y="1"/>
                  </a:lnTo>
                  <a:lnTo>
                    <a:pt x="1093" y="1"/>
                  </a:lnTo>
                  <a:lnTo>
                    <a:pt x="1048" y="1"/>
                  </a:lnTo>
                  <a:lnTo>
                    <a:pt x="1048" y="1"/>
                  </a:lnTo>
                  <a:lnTo>
                    <a:pt x="10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8"/>
            <p:cNvSpPr/>
            <p:nvPr/>
          </p:nvSpPr>
          <p:spPr>
            <a:xfrm>
              <a:off x="2527525" y="1162325"/>
              <a:ext cx="12550" cy="8000"/>
            </a:xfrm>
            <a:custGeom>
              <a:avLst/>
              <a:gdLst/>
              <a:ahLst/>
              <a:cxnLst/>
              <a:rect l="l" t="t" r="r" b="b"/>
              <a:pathLst>
                <a:path w="502" h="320" extrusionOk="0">
                  <a:moveTo>
                    <a:pt x="456" y="1"/>
                  </a:moveTo>
                  <a:lnTo>
                    <a:pt x="1" y="137"/>
                  </a:lnTo>
                  <a:lnTo>
                    <a:pt x="137" y="274"/>
                  </a:lnTo>
                  <a:lnTo>
                    <a:pt x="274" y="319"/>
                  </a:lnTo>
                  <a:lnTo>
                    <a:pt x="365" y="319"/>
                  </a:lnTo>
                  <a:lnTo>
                    <a:pt x="456" y="228"/>
                  </a:lnTo>
                  <a:lnTo>
                    <a:pt x="502" y="92"/>
                  </a:lnTo>
                  <a:lnTo>
                    <a:pt x="456"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8"/>
            <p:cNvSpPr/>
            <p:nvPr/>
          </p:nvSpPr>
          <p:spPr>
            <a:xfrm>
              <a:off x="2527525" y="1162325"/>
              <a:ext cx="12550" cy="8000"/>
            </a:xfrm>
            <a:custGeom>
              <a:avLst/>
              <a:gdLst/>
              <a:ahLst/>
              <a:cxnLst/>
              <a:rect l="l" t="t" r="r" b="b"/>
              <a:pathLst>
                <a:path w="502" h="320" fill="none" extrusionOk="0">
                  <a:moveTo>
                    <a:pt x="456" y="1"/>
                  </a:moveTo>
                  <a:lnTo>
                    <a:pt x="456" y="1"/>
                  </a:lnTo>
                  <a:lnTo>
                    <a:pt x="1" y="137"/>
                  </a:lnTo>
                  <a:lnTo>
                    <a:pt x="137" y="274"/>
                  </a:lnTo>
                  <a:lnTo>
                    <a:pt x="137" y="274"/>
                  </a:lnTo>
                  <a:lnTo>
                    <a:pt x="274" y="319"/>
                  </a:lnTo>
                  <a:lnTo>
                    <a:pt x="274" y="319"/>
                  </a:lnTo>
                  <a:lnTo>
                    <a:pt x="365" y="319"/>
                  </a:lnTo>
                  <a:lnTo>
                    <a:pt x="456" y="228"/>
                  </a:lnTo>
                  <a:lnTo>
                    <a:pt x="456" y="228"/>
                  </a:lnTo>
                  <a:lnTo>
                    <a:pt x="502" y="92"/>
                  </a:lnTo>
                  <a:lnTo>
                    <a:pt x="502" y="92"/>
                  </a:lnTo>
                  <a:lnTo>
                    <a:pt x="456" y="1"/>
                  </a:lnTo>
                  <a:lnTo>
                    <a:pt x="45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8"/>
            <p:cNvSpPr/>
            <p:nvPr/>
          </p:nvSpPr>
          <p:spPr>
            <a:xfrm>
              <a:off x="2573075" y="1024575"/>
              <a:ext cx="143450" cy="112725"/>
            </a:xfrm>
            <a:custGeom>
              <a:avLst/>
              <a:gdLst/>
              <a:ahLst/>
              <a:cxnLst/>
              <a:rect l="l" t="t" r="r" b="b"/>
              <a:pathLst>
                <a:path w="5738" h="4509" extrusionOk="0">
                  <a:moveTo>
                    <a:pt x="5556" y="1"/>
                  </a:moveTo>
                  <a:lnTo>
                    <a:pt x="137" y="137"/>
                  </a:lnTo>
                  <a:lnTo>
                    <a:pt x="137" y="274"/>
                  </a:lnTo>
                  <a:lnTo>
                    <a:pt x="91" y="502"/>
                  </a:lnTo>
                  <a:lnTo>
                    <a:pt x="273" y="502"/>
                  </a:lnTo>
                  <a:lnTo>
                    <a:pt x="364" y="547"/>
                  </a:lnTo>
                  <a:lnTo>
                    <a:pt x="410" y="638"/>
                  </a:lnTo>
                  <a:lnTo>
                    <a:pt x="410" y="684"/>
                  </a:lnTo>
                  <a:lnTo>
                    <a:pt x="410" y="775"/>
                  </a:lnTo>
                  <a:lnTo>
                    <a:pt x="364" y="866"/>
                  </a:lnTo>
                  <a:lnTo>
                    <a:pt x="273" y="911"/>
                  </a:lnTo>
                  <a:lnTo>
                    <a:pt x="46" y="911"/>
                  </a:lnTo>
                  <a:lnTo>
                    <a:pt x="0" y="1549"/>
                  </a:lnTo>
                  <a:lnTo>
                    <a:pt x="46" y="2141"/>
                  </a:lnTo>
                  <a:lnTo>
                    <a:pt x="137" y="2778"/>
                  </a:lnTo>
                  <a:lnTo>
                    <a:pt x="228" y="3097"/>
                  </a:lnTo>
                  <a:lnTo>
                    <a:pt x="364" y="3370"/>
                  </a:lnTo>
                  <a:lnTo>
                    <a:pt x="501" y="3644"/>
                  </a:lnTo>
                  <a:lnTo>
                    <a:pt x="683" y="3917"/>
                  </a:lnTo>
                  <a:lnTo>
                    <a:pt x="1048" y="4236"/>
                  </a:lnTo>
                  <a:lnTo>
                    <a:pt x="1457" y="4509"/>
                  </a:lnTo>
                  <a:lnTo>
                    <a:pt x="2140" y="4236"/>
                  </a:lnTo>
                  <a:lnTo>
                    <a:pt x="1822" y="4145"/>
                  </a:lnTo>
                  <a:lnTo>
                    <a:pt x="1503" y="4054"/>
                  </a:lnTo>
                  <a:lnTo>
                    <a:pt x="1275" y="3871"/>
                  </a:lnTo>
                  <a:lnTo>
                    <a:pt x="1048" y="3644"/>
                  </a:lnTo>
                  <a:lnTo>
                    <a:pt x="865" y="3416"/>
                  </a:lnTo>
                  <a:lnTo>
                    <a:pt x="729" y="3188"/>
                  </a:lnTo>
                  <a:lnTo>
                    <a:pt x="638" y="2915"/>
                  </a:lnTo>
                  <a:lnTo>
                    <a:pt x="547" y="2642"/>
                  </a:lnTo>
                  <a:lnTo>
                    <a:pt x="456" y="2095"/>
                  </a:lnTo>
                  <a:lnTo>
                    <a:pt x="410" y="1549"/>
                  </a:lnTo>
                  <a:lnTo>
                    <a:pt x="456" y="957"/>
                  </a:lnTo>
                  <a:lnTo>
                    <a:pt x="501" y="547"/>
                  </a:lnTo>
                  <a:lnTo>
                    <a:pt x="5191" y="456"/>
                  </a:lnTo>
                  <a:lnTo>
                    <a:pt x="5237" y="820"/>
                  </a:lnTo>
                  <a:lnTo>
                    <a:pt x="5283" y="1367"/>
                  </a:lnTo>
                  <a:lnTo>
                    <a:pt x="5283" y="1822"/>
                  </a:lnTo>
                  <a:lnTo>
                    <a:pt x="5191" y="2323"/>
                  </a:lnTo>
                  <a:lnTo>
                    <a:pt x="5055" y="2824"/>
                  </a:lnTo>
                  <a:lnTo>
                    <a:pt x="4918" y="3052"/>
                  </a:lnTo>
                  <a:lnTo>
                    <a:pt x="4782" y="3279"/>
                  </a:lnTo>
                  <a:lnTo>
                    <a:pt x="5419" y="3052"/>
                  </a:lnTo>
                  <a:lnTo>
                    <a:pt x="5556" y="2642"/>
                  </a:lnTo>
                  <a:lnTo>
                    <a:pt x="5647" y="2186"/>
                  </a:lnTo>
                  <a:lnTo>
                    <a:pt x="5692" y="1777"/>
                  </a:lnTo>
                  <a:lnTo>
                    <a:pt x="5738" y="1367"/>
                  </a:lnTo>
                  <a:lnTo>
                    <a:pt x="5692" y="684"/>
                  </a:lnTo>
                  <a:lnTo>
                    <a:pt x="5374" y="684"/>
                  </a:lnTo>
                  <a:lnTo>
                    <a:pt x="5283" y="638"/>
                  </a:lnTo>
                  <a:lnTo>
                    <a:pt x="5237" y="547"/>
                  </a:lnTo>
                  <a:lnTo>
                    <a:pt x="5237" y="456"/>
                  </a:lnTo>
                  <a:lnTo>
                    <a:pt x="5237" y="410"/>
                  </a:lnTo>
                  <a:lnTo>
                    <a:pt x="5283" y="319"/>
                  </a:lnTo>
                  <a:lnTo>
                    <a:pt x="5328" y="274"/>
                  </a:lnTo>
                  <a:lnTo>
                    <a:pt x="5419" y="274"/>
                  </a:lnTo>
                  <a:lnTo>
                    <a:pt x="5601" y="228"/>
                  </a:lnTo>
                  <a:lnTo>
                    <a:pt x="5601" y="183"/>
                  </a:lnTo>
                  <a:lnTo>
                    <a:pt x="5556"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8"/>
            <p:cNvSpPr/>
            <p:nvPr/>
          </p:nvSpPr>
          <p:spPr>
            <a:xfrm>
              <a:off x="2573075" y="1024575"/>
              <a:ext cx="143450" cy="112725"/>
            </a:xfrm>
            <a:custGeom>
              <a:avLst/>
              <a:gdLst/>
              <a:ahLst/>
              <a:cxnLst/>
              <a:rect l="l" t="t" r="r" b="b"/>
              <a:pathLst>
                <a:path w="5738" h="4509" fill="none" extrusionOk="0">
                  <a:moveTo>
                    <a:pt x="5556" y="1"/>
                  </a:moveTo>
                  <a:lnTo>
                    <a:pt x="137" y="137"/>
                  </a:lnTo>
                  <a:lnTo>
                    <a:pt x="137" y="274"/>
                  </a:lnTo>
                  <a:lnTo>
                    <a:pt x="137" y="274"/>
                  </a:lnTo>
                  <a:lnTo>
                    <a:pt x="91" y="502"/>
                  </a:lnTo>
                  <a:lnTo>
                    <a:pt x="228" y="502"/>
                  </a:lnTo>
                  <a:lnTo>
                    <a:pt x="228" y="502"/>
                  </a:lnTo>
                  <a:lnTo>
                    <a:pt x="273" y="502"/>
                  </a:lnTo>
                  <a:lnTo>
                    <a:pt x="364" y="547"/>
                  </a:lnTo>
                  <a:lnTo>
                    <a:pt x="410" y="638"/>
                  </a:lnTo>
                  <a:lnTo>
                    <a:pt x="410" y="684"/>
                  </a:lnTo>
                  <a:lnTo>
                    <a:pt x="410" y="684"/>
                  </a:lnTo>
                  <a:lnTo>
                    <a:pt x="410" y="684"/>
                  </a:lnTo>
                  <a:lnTo>
                    <a:pt x="410" y="684"/>
                  </a:lnTo>
                  <a:lnTo>
                    <a:pt x="410" y="775"/>
                  </a:lnTo>
                  <a:lnTo>
                    <a:pt x="364" y="866"/>
                  </a:lnTo>
                  <a:lnTo>
                    <a:pt x="273" y="911"/>
                  </a:lnTo>
                  <a:lnTo>
                    <a:pt x="228" y="911"/>
                  </a:lnTo>
                  <a:lnTo>
                    <a:pt x="228" y="911"/>
                  </a:lnTo>
                  <a:lnTo>
                    <a:pt x="46" y="911"/>
                  </a:lnTo>
                  <a:lnTo>
                    <a:pt x="46" y="911"/>
                  </a:lnTo>
                  <a:lnTo>
                    <a:pt x="46" y="911"/>
                  </a:lnTo>
                  <a:lnTo>
                    <a:pt x="0" y="1549"/>
                  </a:lnTo>
                  <a:lnTo>
                    <a:pt x="0" y="1549"/>
                  </a:lnTo>
                  <a:lnTo>
                    <a:pt x="46" y="2141"/>
                  </a:lnTo>
                  <a:lnTo>
                    <a:pt x="137" y="2778"/>
                  </a:lnTo>
                  <a:lnTo>
                    <a:pt x="228" y="3097"/>
                  </a:lnTo>
                  <a:lnTo>
                    <a:pt x="364" y="3370"/>
                  </a:lnTo>
                  <a:lnTo>
                    <a:pt x="501" y="3644"/>
                  </a:lnTo>
                  <a:lnTo>
                    <a:pt x="683" y="3917"/>
                  </a:lnTo>
                  <a:lnTo>
                    <a:pt x="683" y="3917"/>
                  </a:lnTo>
                  <a:lnTo>
                    <a:pt x="1048" y="4236"/>
                  </a:lnTo>
                  <a:lnTo>
                    <a:pt x="1457" y="4509"/>
                  </a:lnTo>
                  <a:lnTo>
                    <a:pt x="1457" y="4509"/>
                  </a:lnTo>
                  <a:lnTo>
                    <a:pt x="1457" y="4509"/>
                  </a:lnTo>
                  <a:lnTo>
                    <a:pt x="2140" y="4236"/>
                  </a:lnTo>
                  <a:lnTo>
                    <a:pt x="2140" y="4236"/>
                  </a:lnTo>
                  <a:lnTo>
                    <a:pt x="1822" y="4145"/>
                  </a:lnTo>
                  <a:lnTo>
                    <a:pt x="1503" y="4054"/>
                  </a:lnTo>
                  <a:lnTo>
                    <a:pt x="1275" y="3871"/>
                  </a:lnTo>
                  <a:lnTo>
                    <a:pt x="1048" y="3644"/>
                  </a:lnTo>
                  <a:lnTo>
                    <a:pt x="1048" y="3644"/>
                  </a:lnTo>
                  <a:lnTo>
                    <a:pt x="865" y="3416"/>
                  </a:lnTo>
                  <a:lnTo>
                    <a:pt x="729" y="3188"/>
                  </a:lnTo>
                  <a:lnTo>
                    <a:pt x="638" y="2915"/>
                  </a:lnTo>
                  <a:lnTo>
                    <a:pt x="547" y="2642"/>
                  </a:lnTo>
                  <a:lnTo>
                    <a:pt x="456" y="2095"/>
                  </a:lnTo>
                  <a:lnTo>
                    <a:pt x="410" y="1549"/>
                  </a:lnTo>
                  <a:lnTo>
                    <a:pt x="410" y="1549"/>
                  </a:lnTo>
                  <a:lnTo>
                    <a:pt x="456" y="957"/>
                  </a:lnTo>
                  <a:lnTo>
                    <a:pt x="501" y="547"/>
                  </a:lnTo>
                  <a:lnTo>
                    <a:pt x="5191" y="456"/>
                  </a:lnTo>
                  <a:lnTo>
                    <a:pt x="5191" y="456"/>
                  </a:lnTo>
                  <a:lnTo>
                    <a:pt x="5237" y="820"/>
                  </a:lnTo>
                  <a:lnTo>
                    <a:pt x="5283" y="1367"/>
                  </a:lnTo>
                  <a:lnTo>
                    <a:pt x="5283" y="1367"/>
                  </a:lnTo>
                  <a:lnTo>
                    <a:pt x="5283" y="1822"/>
                  </a:lnTo>
                  <a:lnTo>
                    <a:pt x="5191" y="2323"/>
                  </a:lnTo>
                  <a:lnTo>
                    <a:pt x="5055" y="2824"/>
                  </a:lnTo>
                  <a:lnTo>
                    <a:pt x="4918" y="3052"/>
                  </a:lnTo>
                  <a:lnTo>
                    <a:pt x="4782" y="3279"/>
                  </a:lnTo>
                  <a:lnTo>
                    <a:pt x="5419" y="3052"/>
                  </a:lnTo>
                  <a:lnTo>
                    <a:pt x="5419" y="3052"/>
                  </a:lnTo>
                  <a:lnTo>
                    <a:pt x="5419" y="3052"/>
                  </a:lnTo>
                  <a:lnTo>
                    <a:pt x="5419" y="3052"/>
                  </a:lnTo>
                  <a:lnTo>
                    <a:pt x="5556" y="2642"/>
                  </a:lnTo>
                  <a:lnTo>
                    <a:pt x="5647" y="2186"/>
                  </a:lnTo>
                  <a:lnTo>
                    <a:pt x="5692" y="1777"/>
                  </a:lnTo>
                  <a:lnTo>
                    <a:pt x="5738" y="1367"/>
                  </a:lnTo>
                  <a:lnTo>
                    <a:pt x="5738" y="1367"/>
                  </a:lnTo>
                  <a:lnTo>
                    <a:pt x="5692" y="684"/>
                  </a:lnTo>
                  <a:lnTo>
                    <a:pt x="5692" y="684"/>
                  </a:lnTo>
                  <a:lnTo>
                    <a:pt x="5465" y="684"/>
                  </a:lnTo>
                  <a:lnTo>
                    <a:pt x="5419" y="684"/>
                  </a:lnTo>
                  <a:lnTo>
                    <a:pt x="5419" y="684"/>
                  </a:lnTo>
                  <a:lnTo>
                    <a:pt x="5374" y="684"/>
                  </a:lnTo>
                  <a:lnTo>
                    <a:pt x="5283" y="638"/>
                  </a:lnTo>
                  <a:lnTo>
                    <a:pt x="5237" y="547"/>
                  </a:lnTo>
                  <a:lnTo>
                    <a:pt x="5237" y="456"/>
                  </a:lnTo>
                  <a:lnTo>
                    <a:pt x="5237" y="456"/>
                  </a:lnTo>
                  <a:lnTo>
                    <a:pt x="5237" y="456"/>
                  </a:lnTo>
                  <a:lnTo>
                    <a:pt x="5237" y="456"/>
                  </a:lnTo>
                  <a:lnTo>
                    <a:pt x="5237" y="410"/>
                  </a:lnTo>
                  <a:lnTo>
                    <a:pt x="5283" y="319"/>
                  </a:lnTo>
                  <a:lnTo>
                    <a:pt x="5328" y="274"/>
                  </a:lnTo>
                  <a:lnTo>
                    <a:pt x="5419" y="274"/>
                  </a:lnTo>
                  <a:lnTo>
                    <a:pt x="5601" y="228"/>
                  </a:lnTo>
                  <a:lnTo>
                    <a:pt x="5601" y="228"/>
                  </a:lnTo>
                  <a:lnTo>
                    <a:pt x="5601" y="183"/>
                  </a:lnTo>
                  <a:lnTo>
                    <a:pt x="555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8"/>
            <p:cNvSpPr/>
            <p:nvPr/>
          </p:nvSpPr>
          <p:spPr>
            <a:xfrm>
              <a:off x="2609500" y="1100850"/>
              <a:ext cx="99075" cy="42150"/>
            </a:xfrm>
            <a:custGeom>
              <a:avLst/>
              <a:gdLst/>
              <a:ahLst/>
              <a:cxnLst/>
              <a:rect l="l" t="t" r="r" b="b"/>
              <a:pathLst>
                <a:path w="3963" h="1686" extrusionOk="0">
                  <a:moveTo>
                    <a:pt x="3962" y="1"/>
                  </a:moveTo>
                  <a:lnTo>
                    <a:pt x="3325" y="228"/>
                  </a:lnTo>
                  <a:lnTo>
                    <a:pt x="3279" y="365"/>
                  </a:lnTo>
                  <a:lnTo>
                    <a:pt x="3097" y="547"/>
                  </a:lnTo>
                  <a:lnTo>
                    <a:pt x="2915" y="684"/>
                  </a:lnTo>
                  <a:lnTo>
                    <a:pt x="2733" y="866"/>
                  </a:lnTo>
                  <a:lnTo>
                    <a:pt x="2505" y="957"/>
                  </a:lnTo>
                  <a:lnTo>
                    <a:pt x="2232" y="1048"/>
                  </a:lnTo>
                  <a:lnTo>
                    <a:pt x="2004" y="1139"/>
                  </a:lnTo>
                  <a:lnTo>
                    <a:pt x="1412" y="1230"/>
                  </a:lnTo>
                  <a:lnTo>
                    <a:pt x="1184" y="1230"/>
                  </a:lnTo>
                  <a:lnTo>
                    <a:pt x="729" y="1185"/>
                  </a:lnTo>
                  <a:lnTo>
                    <a:pt x="683" y="1185"/>
                  </a:lnTo>
                  <a:lnTo>
                    <a:pt x="0" y="1458"/>
                  </a:lnTo>
                  <a:lnTo>
                    <a:pt x="274" y="1549"/>
                  </a:lnTo>
                  <a:lnTo>
                    <a:pt x="547" y="1594"/>
                  </a:lnTo>
                  <a:lnTo>
                    <a:pt x="866" y="1640"/>
                  </a:lnTo>
                  <a:lnTo>
                    <a:pt x="1184" y="1686"/>
                  </a:lnTo>
                  <a:lnTo>
                    <a:pt x="1412" y="1640"/>
                  </a:lnTo>
                  <a:lnTo>
                    <a:pt x="1776" y="1640"/>
                  </a:lnTo>
                  <a:lnTo>
                    <a:pt x="2095" y="1549"/>
                  </a:lnTo>
                  <a:lnTo>
                    <a:pt x="2414" y="1458"/>
                  </a:lnTo>
                  <a:lnTo>
                    <a:pt x="2687" y="1367"/>
                  </a:lnTo>
                  <a:lnTo>
                    <a:pt x="2960" y="1230"/>
                  </a:lnTo>
                  <a:lnTo>
                    <a:pt x="3188" y="1048"/>
                  </a:lnTo>
                  <a:lnTo>
                    <a:pt x="3416" y="820"/>
                  </a:lnTo>
                  <a:lnTo>
                    <a:pt x="3598" y="593"/>
                  </a:lnTo>
                  <a:lnTo>
                    <a:pt x="3826" y="319"/>
                  </a:lnTo>
                  <a:lnTo>
                    <a:pt x="3962"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8"/>
            <p:cNvSpPr/>
            <p:nvPr/>
          </p:nvSpPr>
          <p:spPr>
            <a:xfrm>
              <a:off x="2609500" y="1100850"/>
              <a:ext cx="99075" cy="42150"/>
            </a:xfrm>
            <a:custGeom>
              <a:avLst/>
              <a:gdLst/>
              <a:ahLst/>
              <a:cxnLst/>
              <a:rect l="l" t="t" r="r" b="b"/>
              <a:pathLst>
                <a:path w="3963" h="1686" fill="none" extrusionOk="0">
                  <a:moveTo>
                    <a:pt x="3962" y="1"/>
                  </a:moveTo>
                  <a:lnTo>
                    <a:pt x="3325" y="228"/>
                  </a:lnTo>
                  <a:lnTo>
                    <a:pt x="3325" y="228"/>
                  </a:lnTo>
                  <a:lnTo>
                    <a:pt x="3325" y="228"/>
                  </a:lnTo>
                  <a:lnTo>
                    <a:pt x="3279" y="365"/>
                  </a:lnTo>
                  <a:lnTo>
                    <a:pt x="3279" y="365"/>
                  </a:lnTo>
                  <a:lnTo>
                    <a:pt x="3097" y="547"/>
                  </a:lnTo>
                  <a:lnTo>
                    <a:pt x="2915" y="684"/>
                  </a:lnTo>
                  <a:lnTo>
                    <a:pt x="2733" y="866"/>
                  </a:lnTo>
                  <a:lnTo>
                    <a:pt x="2505" y="957"/>
                  </a:lnTo>
                  <a:lnTo>
                    <a:pt x="2232" y="1048"/>
                  </a:lnTo>
                  <a:lnTo>
                    <a:pt x="2004" y="1139"/>
                  </a:lnTo>
                  <a:lnTo>
                    <a:pt x="1412" y="1230"/>
                  </a:lnTo>
                  <a:lnTo>
                    <a:pt x="1412" y="1230"/>
                  </a:lnTo>
                  <a:lnTo>
                    <a:pt x="1230" y="1230"/>
                  </a:lnTo>
                  <a:lnTo>
                    <a:pt x="1230" y="1230"/>
                  </a:lnTo>
                  <a:lnTo>
                    <a:pt x="1184" y="1230"/>
                  </a:lnTo>
                  <a:lnTo>
                    <a:pt x="1184" y="1230"/>
                  </a:lnTo>
                  <a:lnTo>
                    <a:pt x="1184" y="1230"/>
                  </a:lnTo>
                  <a:lnTo>
                    <a:pt x="1184" y="1230"/>
                  </a:lnTo>
                  <a:lnTo>
                    <a:pt x="1184" y="1230"/>
                  </a:lnTo>
                  <a:lnTo>
                    <a:pt x="729" y="1185"/>
                  </a:lnTo>
                  <a:lnTo>
                    <a:pt x="729" y="1185"/>
                  </a:lnTo>
                  <a:lnTo>
                    <a:pt x="683" y="1185"/>
                  </a:lnTo>
                  <a:lnTo>
                    <a:pt x="683" y="1185"/>
                  </a:lnTo>
                  <a:lnTo>
                    <a:pt x="0" y="1458"/>
                  </a:lnTo>
                  <a:lnTo>
                    <a:pt x="0" y="1458"/>
                  </a:lnTo>
                  <a:lnTo>
                    <a:pt x="0" y="1458"/>
                  </a:lnTo>
                  <a:lnTo>
                    <a:pt x="274" y="1549"/>
                  </a:lnTo>
                  <a:lnTo>
                    <a:pt x="547" y="1594"/>
                  </a:lnTo>
                  <a:lnTo>
                    <a:pt x="866" y="1640"/>
                  </a:lnTo>
                  <a:lnTo>
                    <a:pt x="1184" y="1686"/>
                  </a:lnTo>
                  <a:lnTo>
                    <a:pt x="1184" y="1686"/>
                  </a:lnTo>
                  <a:lnTo>
                    <a:pt x="1412" y="1640"/>
                  </a:lnTo>
                  <a:lnTo>
                    <a:pt x="1412" y="1640"/>
                  </a:lnTo>
                  <a:lnTo>
                    <a:pt x="1776" y="1640"/>
                  </a:lnTo>
                  <a:lnTo>
                    <a:pt x="2095" y="1549"/>
                  </a:lnTo>
                  <a:lnTo>
                    <a:pt x="2414" y="1458"/>
                  </a:lnTo>
                  <a:lnTo>
                    <a:pt x="2687" y="1367"/>
                  </a:lnTo>
                  <a:lnTo>
                    <a:pt x="2960" y="1230"/>
                  </a:lnTo>
                  <a:lnTo>
                    <a:pt x="3188" y="1048"/>
                  </a:lnTo>
                  <a:lnTo>
                    <a:pt x="3416" y="820"/>
                  </a:lnTo>
                  <a:lnTo>
                    <a:pt x="3598" y="593"/>
                  </a:lnTo>
                  <a:lnTo>
                    <a:pt x="3598" y="593"/>
                  </a:lnTo>
                  <a:lnTo>
                    <a:pt x="3826" y="319"/>
                  </a:lnTo>
                  <a:lnTo>
                    <a:pt x="3962" y="1"/>
                  </a:lnTo>
                  <a:lnTo>
                    <a:pt x="396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8"/>
            <p:cNvSpPr/>
            <p:nvPr/>
          </p:nvSpPr>
          <p:spPr>
            <a:xfrm>
              <a:off x="2377250" y="1024575"/>
              <a:ext cx="143475" cy="118425"/>
            </a:xfrm>
            <a:custGeom>
              <a:avLst/>
              <a:gdLst/>
              <a:ahLst/>
              <a:cxnLst/>
              <a:rect l="l" t="t" r="r" b="b"/>
              <a:pathLst>
                <a:path w="5739" h="4737" extrusionOk="0">
                  <a:moveTo>
                    <a:pt x="5237" y="456"/>
                  </a:moveTo>
                  <a:lnTo>
                    <a:pt x="5283" y="820"/>
                  </a:lnTo>
                  <a:lnTo>
                    <a:pt x="5329" y="1367"/>
                  </a:lnTo>
                  <a:lnTo>
                    <a:pt x="5283" y="1868"/>
                  </a:lnTo>
                  <a:lnTo>
                    <a:pt x="5192" y="2414"/>
                  </a:lnTo>
                  <a:lnTo>
                    <a:pt x="5010" y="2915"/>
                  </a:lnTo>
                  <a:lnTo>
                    <a:pt x="4919" y="3188"/>
                  </a:lnTo>
                  <a:lnTo>
                    <a:pt x="4737" y="3416"/>
                  </a:lnTo>
                  <a:lnTo>
                    <a:pt x="4600" y="3598"/>
                  </a:lnTo>
                  <a:lnTo>
                    <a:pt x="4418" y="3780"/>
                  </a:lnTo>
                  <a:lnTo>
                    <a:pt x="4190" y="3917"/>
                  </a:lnTo>
                  <a:lnTo>
                    <a:pt x="3962" y="4054"/>
                  </a:lnTo>
                  <a:lnTo>
                    <a:pt x="3735" y="4145"/>
                  </a:lnTo>
                  <a:lnTo>
                    <a:pt x="3461" y="4190"/>
                  </a:lnTo>
                  <a:lnTo>
                    <a:pt x="2870" y="4281"/>
                  </a:lnTo>
                  <a:lnTo>
                    <a:pt x="2687" y="4281"/>
                  </a:lnTo>
                  <a:lnTo>
                    <a:pt x="2186" y="4236"/>
                  </a:lnTo>
                  <a:lnTo>
                    <a:pt x="1777" y="4145"/>
                  </a:lnTo>
                  <a:lnTo>
                    <a:pt x="1412" y="3962"/>
                  </a:lnTo>
                  <a:lnTo>
                    <a:pt x="1094" y="3689"/>
                  </a:lnTo>
                  <a:lnTo>
                    <a:pt x="1048" y="3644"/>
                  </a:lnTo>
                  <a:lnTo>
                    <a:pt x="911" y="3416"/>
                  </a:lnTo>
                  <a:lnTo>
                    <a:pt x="775" y="3188"/>
                  </a:lnTo>
                  <a:lnTo>
                    <a:pt x="638" y="2915"/>
                  </a:lnTo>
                  <a:lnTo>
                    <a:pt x="593" y="2642"/>
                  </a:lnTo>
                  <a:lnTo>
                    <a:pt x="502" y="2095"/>
                  </a:lnTo>
                  <a:lnTo>
                    <a:pt x="456" y="1549"/>
                  </a:lnTo>
                  <a:lnTo>
                    <a:pt x="502" y="1002"/>
                  </a:lnTo>
                  <a:lnTo>
                    <a:pt x="547" y="547"/>
                  </a:lnTo>
                  <a:lnTo>
                    <a:pt x="5237" y="456"/>
                  </a:lnTo>
                  <a:close/>
                  <a:moveTo>
                    <a:pt x="5602" y="1"/>
                  </a:moveTo>
                  <a:lnTo>
                    <a:pt x="183" y="137"/>
                  </a:lnTo>
                  <a:lnTo>
                    <a:pt x="137" y="319"/>
                  </a:lnTo>
                  <a:lnTo>
                    <a:pt x="92" y="547"/>
                  </a:lnTo>
                  <a:lnTo>
                    <a:pt x="365" y="547"/>
                  </a:lnTo>
                  <a:lnTo>
                    <a:pt x="456" y="638"/>
                  </a:lnTo>
                  <a:lnTo>
                    <a:pt x="456" y="684"/>
                  </a:lnTo>
                  <a:lnTo>
                    <a:pt x="456" y="729"/>
                  </a:lnTo>
                  <a:lnTo>
                    <a:pt x="410" y="866"/>
                  </a:lnTo>
                  <a:lnTo>
                    <a:pt x="319" y="957"/>
                  </a:lnTo>
                  <a:lnTo>
                    <a:pt x="46" y="1048"/>
                  </a:lnTo>
                  <a:lnTo>
                    <a:pt x="1" y="1549"/>
                  </a:lnTo>
                  <a:lnTo>
                    <a:pt x="46" y="2186"/>
                  </a:lnTo>
                  <a:lnTo>
                    <a:pt x="183" y="2778"/>
                  </a:lnTo>
                  <a:lnTo>
                    <a:pt x="274" y="3097"/>
                  </a:lnTo>
                  <a:lnTo>
                    <a:pt x="365" y="3370"/>
                  </a:lnTo>
                  <a:lnTo>
                    <a:pt x="547" y="3689"/>
                  </a:lnTo>
                  <a:lnTo>
                    <a:pt x="729" y="3917"/>
                  </a:lnTo>
                  <a:lnTo>
                    <a:pt x="911" y="4145"/>
                  </a:lnTo>
                  <a:lnTo>
                    <a:pt x="1094" y="4281"/>
                  </a:lnTo>
                  <a:lnTo>
                    <a:pt x="1321" y="4418"/>
                  </a:lnTo>
                  <a:lnTo>
                    <a:pt x="1549" y="4554"/>
                  </a:lnTo>
                  <a:lnTo>
                    <a:pt x="1822" y="4600"/>
                  </a:lnTo>
                  <a:lnTo>
                    <a:pt x="2095" y="4691"/>
                  </a:lnTo>
                  <a:lnTo>
                    <a:pt x="2687" y="4737"/>
                  </a:lnTo>
                  <a:lnTo>
                    <a:pt x="2915" y="4737"/>
                  </a:lnTo>
                  <a:lnTo>
                    <a:pt x="3234" y="4691"/>
                  </a:lnTo>
                  <a:lnTo>
                    <a:pt x="3598" y="4645"/>
                  </a:lnTo>
                  <a:lnTo>
                    <a:pt x="3917" y="4554"/>
                  </a:lnTo>
                  <a:lnTo>
                    <a:pt x="4190" y="4418"/>
                  </a:lnTo>
                  <a:lnTo>
                    <a:pt x="4463" y="4281"/>
                  </a:lnTo>
                  <a:lnTo>
                    <a:pt x="4691" y="4099"/>
                  </a:lnTo>
                  <a:lnTo>
                    <a:pt x="4919" y="3917"/>
                  </a:lnTo>
                  <a:lnTo>
                    <a:pt x="5101" y="3689"/>
                  </a:lnTo>
                  <a:lnTo>
                    <a:pt x="5283" y="3416"/>
                  </a:lnTo>
                  <a:lnTo>
                    <a:pt x="5420" y="3143"/>
                  </a:lnTo>
                  <a:lnTo>
                    <a:pt x="5556" y="2824"/>
                  </a:lnTo>
                  <a:lnTo>
                    <a:pt x="5602" y="2551"/>
                  </a:lnTo>
                  <a:lnTo>
                    <a:pt x="5738" y="1959"/>
                  </a:lnTo>
                  <a:lnTo>
                    <a:pt x="5738" y="1412"/>
                  </a:lnTo>
                  <a:lnTo>
                    <a:pt x="5738" y="911"/>
                  </a:lnTo>
                  <a:lnTo>
                    <a:pt x="5511" y="911"/>
                  </a:lnTo>
                  <a:lnTo>
                    <a:pt x="5420" y="866"/>
                  </a:lnTo>
                  <a:lnTo>
                    <a:pt x="5329" y="820"/>
                  </a:lnTo>
                  <a:lnTo>
                    <a:pt x="5283" y="775"/>
                  </a:lnTo>
                  <a:lnTo>
                    <a:pt x="5283" y="684"/>
                  </a:lnTo>
                  <a:lnTo>
                    <a:pt x="5283" y="593"/>
                  </a:lnTo>
                  <a:lnTo>
                    <a:pt x="5329" y="547"/>
                  </a:lnTo>
                  <a:lnTo>
                    <a:pt x="5420" y="502"/>
                  </a:lnTo>
                  <a:lnTo>
                    <a:pt x="5511" y="456"/>
                  </a:lnTo>
                  <a:lnTo>
                    <a:pt x="5693" y="456"/>
                  </a:lnTo>
                  <a:lnTo>
                    <a:pt x="5647" y="183"/>
                  </a:lnTo>
                  <a:lnTo>
                    <a:pt x="5602"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8"/>
            <p:cNvSpPr/>
            <p:nvPr/>
          </p:nvSpPr>
          <p:spPr>
            <a:xfrm>
              <a:off x="2388625" y="1035975"/>
              <a:ext cx="121850" cy="95650"/>
            </a:xfrm>
            <a:custGeom>
              <a:avLst/>
              <a:gdLst/>
              <a:ahLst/>
              <a:cxnLst/>
              <a:rect l="l" t="t" r="r" b="b"/>
              <a:pathLst>
                <a:path w="4874" h="3826" fill="none" extrusionOk="0">
                  <a:moveTo>
                    <a:pt x="1" y="1093"/>
                  </a:moveTo>
                  <a:lnTo>
                    <a:pt x="1" y="1093"/>
                  </a:lnTo>
                  <a:lnTo>
                    <a:pt x="47" y="546"/>
                  </a:lnTo>
                  <a:lnTo>
                    <a:pt x="92" y="91"/>
                  </a:lnTo>
                  <a:lnTo>
                    <a:pt x="4782" y="0"/>
                  </a:lnTo>
                  <a:lnTo>
                    <a:pt x="4782" y="0"/>
                  </a:lnTo>
                  <a:lnTo>
                    <a:pt x="4828" y="364"/>
                  </a:lnTo>
                  <a:lnTo>
                    <a:pt x="4874" y="911"/>
                  </a:lnTo>
                  <a:lnTo>
                    <a:pt x="4874" y="911"/>
                  </a:lnTo>
                  <a:lnTo>
                    <a:pt x="4828" y="1412"/>
                  </a:lnTo>
                  <a:lnTo>
                    <a:pt x="4737" y="1958"/>
                  </a:lnTo>
                  <a:lnTo>
                    <a:pt x="4555" y="2459"/>
                  </a:lnTo>
                  <a:lnTo>
                    <a:pt x="4464" y="2732"/>
                  </a:lnTo>
                  <a:lnTo>
                    <a:pt x="4282" y="2960"/>
                  </a:lnTo>
                  <a:lnTo>
                    <a:pt x="4282" y="2960"/>
                  </a:lnTo>
                  <a:lnTo>
                    <a:pt x="4145" y="3142"/>
                  </a:lnTo>
                  <a:lnTo>
                    <a:pt x="3963" y="3324"/>
                  </a:lnTo>
                  <a:lnTo>
                    <a:pt x="3735" y="3461"/>
                  </a:lnTo>
                  <a:lnTo>
                    <a:pt x="3507" y="3598"/>
                  </a:lnTo>
                  <a:lnTo>
                    <a:pt x="3280" y="3689"/>
                  </a:lnTo>
                  <a:lnTo>
                    <a:pt x="3006" y="3734"/>
                  </a:lnTo>
                  <a:lnTo>
                    <a:pt x="2415" y="3825"/>
                  </a:lnTo>
                  <a:lnTo>
                    <a:pt x="2415" y="3825"/>
                  </a:lnTo>
                  <a:lnTo>
                    <a:pt x="2232" y="3825"/>
                  </a:lnTo>
                  <a:lnTo>
                    <a:pt x="2232" y="3825"/>
                  </a:lnTo>
                  <a:lnTo>
                    <a:pt x="2232" y="3825"/>
                  </a:lnTo>
                  <a:lnTo>
                    <a:pt x="2232" y="3825"/>
                  </a:lnTo>
                  <a:lnTo>
                    <a:pt x="2232" y="3825"/>
                  </a:lnTo>
                  <a:lnTo>
                    <a:pt x="2232" y="3825"/>
                  </a:lnTo>
                  <a:lnTo>
                    <a:pt x="2232" y="3825"/>
                  </a:lnTo>
                  <a:lnTo>
                    <a:pt x="1731" y="3780"/>
                  </a:lnTo>
                  <a:lnTo>
                    <a:pt x="1322" y="3689"/>
                  </a:lnTo>
                  <a:lnTo>
                    <a:pt x="957" y="3506"/>
                  </a:lnTo>
                  <a:lnTo>
                    <a:pt x="639" y="3233"/>
                  </a:lnTo>
                  <a:lnTo>
                    <a:pt x="639" y="3233"/>
                  </a:lnTo>
                  <a:lnTo>
                    <a:pt x="639" y="3233"/>
                  </a:lnTo>
                  <a:lnTo>
                    <a:pt x="639" y="3233"/>
                  </a:lnTo>
                  <a:lnTo>
                    <a:pt x="593" y="3188"/>
                  </a:lnTo>
                  <a:lnTo>
                    <a:pt x="593" y="3188"/>
                  </a:lnTo>
                  <a:lnTo>
                    <a:pt x="593" y="3188"/>
                  </a:lnTo>
                  <a:lnTo>
                    <a:pt x="456" y="2960"/>
                  </a:lnTo>
                  <a:lnTo>
                    <a:pt x="320" y="2732"/>
                  </a:lnTo>
                  <a:lnTo>
                    <a:pt x="183" y="2459"/>
                  </a:lnTo>
                  <a:lnTo>
                    <a:pt x="138" y="2186"/>
                  </a:lnTo>
                  <a:lnTo>
                    <a:pt x="47" y="1639"/>
                  </a:lnTo>
                  <a:lnTo>
                    <a:pt x="1" y="10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8"/>
            <p:cNvSpPr/>
            <p:nvPr/>
          </p:nvSpPr>
          <p:spPr>
            <a:xfrm>
              <a:off x="2377250" y="1024575"/>
              <a:ext cx="143475" cy="118425"/>
            </a:xfrm>
            <a:custGeom>
              <a:avLst/>
              <a:gdLst/>
              <a:ahLst/>
              <a:cxnLst/>
              <a:rect l="l" t="t" r="r" b="b"/>
              <a:pathLst>
                <a:path w="5739" h="4737" fill="none" extrusionOk="0">
                  <a:moveTo>
                    <a:pt x="5602" y="1"/>
                  </a:moveTo>
                  <a:lnTo>
                    <a:pt x="183" y="137"/>
                  </a:lnTo>
                  <a:lnTo>
                    <a:pt x="137" y="319"/>
                  </a:lnTo>
                  <a:lnTo>
                    <a:pt x="137" y="319"/>
                  </a:lnTo>
                  <a:lnTo>
                    <a:pt x="92" y="547"/>
                  </a:lnTo>
                  <a:lnTo>
                    <a:pt x="183" y="547"/>
                  </a:lnTo>
                  <a:lnTo>
                    <a:pt x="183" y="547"/>
                  </a:lnTo>
                  <a:lnTo>
                    <a:pt x="183" y="547"/>
                  </a:lnTo>
                  <a:lnTo>
                    <a:pt x="183" y="547"/>
                  </a:lnTo>
                  <a:lnTo>
                    <a:pt x="183" y="547"/>
                  </a:lnTo>
                  <a:lnTo>
                    <a:pt x="228" y="547"/>
                  </a:lnTo>
                  <a:lnTo>
                    <a:pt x="228" y="547"/>
                  </a:lnTo>
                  <a:lnTo>
                    <a:pt x="228" y="547"/>
                  </a:lnTo>
                  <a:lnTo>
                    <a:pt x="228" y="547"/>
                  </a:lnTo>
                  <a:lnTo>
                    <a:pt x="228" y="547"/>
                  </a:lnTo>
                  <a:lnTo>
                    <a:pt x="228" y="547"/>
                  </a:lnTo>
                  <a:lnTo>
                    <a:pt x="228" y="547"/>
                  </a:lnTo>
                  <a:lnTo>
                    <a:pt x="228" y="547"/>
                  </a:lnTo>
                  <a:lnTo>
                    <a:pt x="365" y="547"/>
                  </a:lnTo>
                  <a:lnTo>
                    <a:pt x="456" y="638"/>
                  </a:lnTo>
                  <a:lnTo>
                    <a:pt x="456" y="638"/>
                  </a:lnTo>
                  <a:lnTo>
                    <a:pt x="456" y="638"/>
                  </a:lnTo>
                  <a:lnTo>
                    <a:pt x="456" y="684"/>
                  </a:lnTo>
                  <a:lnTo>
                    <a:pt x="456" y="684"/>
                  </a:lnTo>
                  <a:lnTo>
                    <a:pt x="456" y="684"/>
                  </a:lnTo>
                  <a:lnTo>
                    <a:pt x="456" y="684"/>
                  </a:lnTo>
                  <a:lnTo>
                    <a:pt x="456" y="729"/>
                  </a:lnTo>
                  <a:lnTo>
                    <a:pt x="456" y="729"/>
                  </a:lnTo>
                  <a:lnTo>
                    <a:pt x="410" y="866"/>
                  </a:lnTo>
                  <a:lnTo>
                    <a:pt x="319" y="957"/>
                  </a:lnTo>
                  <a:lnTo>
                    <a:pt x="46" y="1048"/>
                  </a:lnTo>
                  <a:lnTo>
                    <a:pt x="46" y="1048"/>
                  </a:lnTo>
                  <a:lnTo>
                    <a:pt x="46" y="1048"/>
                  </a:lnTo>
                  <a:lnTo>
                    <a:pt x="1" y="1549"/>
                  </a:lnTo>
                  <a:lnTo>
                    <a:pt x="1" y="1549"/>
                  </a:lnTo>
                  <a:lnTo>
                    <a:pt x="46" y="2186"/>
                  </a:lnTo>
                  <a:lnTo>
                    <a:pt x="183" y="2778"/>
                  </a:lnTo>
                  <a:lnTo>
                    <a:pt x="274" y="3097"/>
                  </a:lnTo>
                  <a:lnTo>
                    <a:pt x="365" y="3370"/>
                  </a:lnTo>
                  <a:lnTo>
                    <a:pt x="547" y="3689"/>
                  </a:lnTo>
                  <a:lnTo>
                    <a:pt x="729" y="3917"/>
                  </a:lnTo>
                  <a:lnTo>
                    <a:pt x="729" y="3917"/>
                  </a:lnTo>
                  <a:lnTo>
                    <a:pt x="911" y="4145"/>
                  </a:lnTo>
                  <a:lnTo>
                    <a:pt x="1094" y="4281"/>
                  </a:lnTo>
                  <a:lnTo>
                    <a:pt x="1321" y="4418"/>
                  </a:lnTo>
                  <a:lnTo>
                    <a:pt x="1549" y="4554"/>
                  </a:lnTo>
                  <a:lnTo>
                    <a:pt x="1822" y="4600"/>
                  </a:lnTo>
                  <a:lnTo>
                    <a:pt x="2095" y="4691"/>
                  </a:lnTo>
                  <a:lnTo>
                    <a:pt x="2687" y="4737"/>
                  </a:lnTo>
                  <a:lnTo>
                    <a:pt x="2687" y="4737"/>
                  </a:lnTo>
                  <a:lnTo>
                    <a:pt x="2915" y="4737"/>
                  </a:lnTo>
                  <a:lnTo>
                    <a:pt x="2915" y="4737"/>
                  </a:lnTo>
                  <a:lnTo>
                    <a:pt x="3234" y="4691"/>
                  </a:lnTo>
                  <a:lnTo>
                    <a:pt x="3598" y="4645"/>
                  </a:lnTo>
                  <a:lnTo>
                    <a:pt x="3917" y="4554"/>
                  </a:lnTo>
                  <a:lnTo>
                    <a:pt x="4190" y="4418"/>
                  </a:lnTo>
                  <a:lnTo>
                    <a:pt x="4463" y="4281"/>
                  </a:lnTo>
                  <a:lnTo>
                    <a:pt x="4691" y="4099"/>
                  </a:lnTo>
                  <a:lnTo>
                    <a:pt x="4919" y="3917"/>
                  </a:lnTo>
                  <a:lnTo>
                    <a:pt x="5101" y="3689"/>
                  </a:lnTo>
                  <a:lnTo>
                    <a:pt x="5101" y="3689"/>
                  </a:lnTo>
                  <a:lnTo>
                    <a:pt x="5283" y="3416"/>
                  </a:lnTo>
                  <a:lnTo>
                    <a:pt x="5420" y="3143"/>
                  </a:lnTo>
                  <a:lnTo>
                    <a:pt x="5556" y="2824"/>
                  </a:lnTo>
                  <a:lnTo>
                    <a:pt x="5602" y="2551"/>
                  </a:lnTo>
                  <a:lnTo>
                    <a:pt x="5738" y="1959"/>
                  </a:lnTo>
                  <a:lnTo>
                    <a:pt x="5738" y="1412"/>
                  </a:lnTo>
                  <a:lnTo>
                    <a:pt x="5738" y="1412"/>
                  </a:lnTo>
                  <a:lnTo>
                    <a:pt x="5738" y="911"/>
                  </a:lnTo>
                  <a:lnTo>
                    <a:pt x="5738" y="911"/>
                  </a:lnTo>
                  <a:lnTo>
                    <a:pt x="5511" y="911"/>
                  </a:lnTo>
                  <a:lnTo>
                    <a:pt x="5511" y="911"/>
                  </a:lnTo>
                  <a:lnTo>
                    <a:pt x="5420" y="866"/>
                  </a:lnTo>
                  <a:lnTo>
                    <a:pt x="5329" y="820"/>
                  </a:lnTo>
                  <a:lnTo>
                    <a:pt x="5283" y="775"/>
                  </a:lnTo>
                  <a:lnTo>
                    <a:pt x="5283" y="684"/>
                  </a:lnTo>
                  <a:lnTo>
                    <a:pt x="5283" y="684"/>
                  </a:lnTo>
                  <a:lnTo>
                    <a:pt x="5283" y="684"/>
                  </a:lnTo>
                  <a:lnTo>
                    <a:pt x="5283" y="684"/>
                  </a:lnTo>
                  <a:lnTo>
                    <a:pt x="5283" y="593"/>
                  </a:lnTo>
                  <a:lnTo>
                    <a:pt x="5329" y="547"/>
                  </a:lnTo>
                  <a:lnTo>
                    <a:pt x="5420" y="502"/>
                  </a:lnTo>
                  <a:lnTo>
                    <a:pt x="5511" y="456"/>
                  </a:lnTo>
                  <a:lnTo>
                    <a:pt x="5693" y="456"/>
                  </a:lnTo>
                  <a:lnTo>
                    <a:pt x="5693" y="456"/>
                  </a:lnTo>
                  <a:lnTo>
                    <a:pt x="5647" y="183"/>
                  </a:lnTo>
                  <a:lnTo>
                    <a:pt x="560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48"/>
            <p:cNvSpPr/>
            <p:nvPr/>
          </p:nvSpPr>
          <p:spPr>
            <a:xfrm>
              <a:off x="2519550" y="1035975"/>
              <a:ext cx="55825" cy="11400"/>
            </a:xfrm>
            <a:custGeom>
              <a:avLst/>
              <a:gdLst/>
              <a:ahLst/>
              <a:cxnLst/>
              <a:rect l="l" t="t" r="r" b="b"/>
              <a:pathLst>
                <a:path w="2233" h="456" extrusionOk="0">
                  <a:moveTo>
                    <a:pt x="1" y="0"/>
                  </a:moveTo>
                  <a:lnTo>
                    <a:pt x="46" y="455"/>
                  </a:lnTo>
                  <a:lnTo>
                    <a:pt x="2187" y="455"/>
                  </a:lnTo>
                  <a:lnTo>
                    <a:pt x="2232" y="46"/>
                  </a:lnTo>
                  <a:lnTo>
                    <a:pt x="1"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8"/>
            <p:cNvSpPr/>
            <p:nvPr/>
          </p:nvSpPr>
          <p:spPr>
            <a:xfrm>
              <a:off x="2519550" y="1035975"/>
              <a:ext cx="55825" cy="11400"/>
            </a:xfrm>
            <a:custGeom>
              <a:avLst/>
              <a:gdLst/>
              <a:ahLst/>
              <a:cxnLst/>
              <a:rect l="l" t="t" r="r" b="b"/>
              <a:pathLst>
                <a:path w="2233" h="456" fill="none" extrusionOk="0">
                  <a:moveTo>
                    <a:pt x="1" y="0"/>
                  </a:moveTo>
                  <a:lnTo>
                    <a:pt x="1" y="0"/>
                  </a:lnTo>
                  <a:lnTo>
                    <a:pt x="46" y="455"/>
                  </a:lnTo>
                  <a:lnTo>
                    <a:pt x="46" y="455"/>
                  </a:lnTo>
                  <a:lnTo>
                    <a:pt x="46" y="455"/>
                  </a:lnTo>
                  <a:lnTo>
                    <a:pt x="2187" y="455"/>
                  </a:lnTo>
                  <a:lnTo>
                    <a:pt x="2187" y="455"/>
                  </a:lnTo>
                  <a:lnTo>
                    <a:pt x="2187" y="455"/>
                  </a:lnTo>
                  <a:lnTo>
                    <a:pt x="2232" y="4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48"/>
            <p:cNvSpPr/>
            <p:nvPr/>
          </p:nvSpPr>
          <p:spPr>
            <a:xfrm>
              <a:off x="2574200" y="1037100"/>
              <a:ext cx="9125" cy="10275"/>
            </a:xfrm>
            <a:custGeom>
              <a:avLst/>
              <a:gdLst/>
              <a:ahLst/>
              <a:cxnLst/>
              <a:rect l="l" t="t" r="r" b="b"/>
              <a:pathLst>
                <a:path w="365" h="411" extrusionOk="0">
                  <a:moveTo>
                    <a:pt x="46" y="1"/>
                  </a:moveTo>
                  <a:lnTo>
                    <a:pt x="1" y="410"/>
                  </a:lnTo>
                  <a:lnTo>
                    <a:pt x="228" y="410"/>
                  </a:lnTo>
                  <a:lnTo>
                    <a:pt x="319" y="365"/>
                  </a:lnTo>
                  <a:lnTo>
                    <a:pt x="365" y="274"/>
                  </a:lnTo>
                  <a:lnTo>
                    <a:pt x="365" y="183"/>
                  </a:lnTo>
                  <a:lnTo>
                    <a:pt x="365" y="137"/>
                  </a:lnTo>
                  <a:lnTo>
                    <a:pt x="319" y="46"/>
                  </a:lnTo>
                  <a:lnTo>
                    <a:pt x="228"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48"/>
            <p:cNvSpPr/>
            <p:nvPr/>
          </p:nvSpPr>
          <p:spPr>
            <a:xfrm>
              <a:off x="2574200" y="1037100"/>
              <a:ext cx="9125" cy="10275"/>
            </a:xfrm>
            <a:custGeom>
              <a:avLst/>
              <a:gdLst/>
              <a:ahLst/>
              <a:cxnLst/>
              <a:rect l="l" t="t" r="r" b="b"/>
              <a:pathLst>
                <a:path w="365" h="411" fill="none" extrusionOk="0">
                  <a:moveTo>
                    <a:pt x="46" y="1"/>
                  </a:moveTo>
                  <a:lnTo>
                    <a:pt x="46" y="1"/>
                  </a:lnTo>
                  <a:lnTo>
                    <a:pt x="46" y="1"/>
                  </a:lnTo>
                  <a:lnTo>
                    <a:pt x="1" y="410"/>
                  </a:lnTo>
                  <a:lnTo>
                    <a:pt x="1" y="410"/>
                  </a:lnTo>
                  <a:lnTo>
                    <a:pt x="183" y="410"/>
                  </a:lnTo>
                  <a:lnTo>
                    <a:pt x="183" y="410"/>
                  </a:lnTo>
                  <a:lnTo>
                    <a:pt x="183" y="410"/>
                  </a:lnTo>
                  <a:lnTo>
                    <a:pt x="228" y="410"/>
                  </a:lnTo>
                  <a:lnTo>
                    <a:pt x="319" y="365"/>
                  </a:lnTo>
                  <a:lnTo>
                    <a:pt x="365" y="274"/>
                  </a:lnTo>
                  <a:lnTo>
                    <a:pt x="365" y="183"/>
                  </a:lnTo>
                  <a:lnTo>
                    <a:pt x="365" y="183"/>
                  </a:lnTo>
                  <a:lnTo>
                    <a:pt x="365" y="183"/>
                  </a:lnTo>
                  <a:lnTo>
                    <a:pt x="365" y="183"/>
                  </a:lnTo>
                  <a:lnTo>
                    <a:pt x="365" y="137"/>
                  </a:lnTo>
                  <a:lnTo>
                    <a:pt x="319" y="46"/>
                  </a:lnTo>
                  <a:lnTo>
                    <a:pt x="228" y="1"/>
                  </a:lnTo>
                  <a:lnTo>
                    <a:pt x="183" y="1"/>
                  </a:lnTo>
                  <a:lnTo>
                    <a:pt x="4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48"/>
            <p:cNvSpPr/>
            <p:nvPr/>
          </p:nvSpPr>
          <p:spPr>
            <a:xfrm>
              <a:off x="2509325" y="1035975"/>
              <a:ext cx="11400" cy="11400"/>
            </a:xfrm>
            <a:custGeom>
              <a:avLst/>
              <a:gdLst/>
              <a:ahLst/>
              <a:cxnLst/>
              <a:rect l="l" t="t" r="r" b="b"/>
              <a:pathLst>
                <a:path w="456" h="456" extrusionOk="0">
                  <a:moveTo>
                    <a:pt x="228" y="0"/>
                  </a:moveTo>
                  <a:lnTo>
                    <a:pt x="137" y="46"/>
                  </a:lnTo>
                  <a:lnTo>
                    <a:pt x="46" y="91"/>
                  </a:lnTo>
                  <a:lnTo>
                    <a:pt x="0" y="137"/>
                  </a:lnTo>
                  <a:lnTo>
                    <a:pt x="0" y="228"/>
                  </a:lnTo>
                  <a:lnTo>
                    <a:pt x="0" y="319"/>
                  </a:lnTo>
                  <a:lnTo>
                    <a:pt x="46" y="364"/>
                  </a:lnTo>
                  <a:lnTo>
                    <a:pt x="137" y="410"/>
                  </a:lnTo>
                  <a:lnTo>
                    <a:pt x="228" y="455"/>
                  </a:lnTo>
                  <a:lnTo>
                    <a:pt x="455" y="455"/>
                  </a:lnTo>
                  <a:lnTo>
                    <a:pt x="410"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48"/>
            <p:cNvSpPr/>
            <p:nvPr/>
          </p:nvSpPr>
          <p:spPr>
            <a:xfrm>
              <a:off x="2509325" y="1035975"/>
              <a:ext cx="11400" cy="11400"/>
            </a:xfrm>
            <a:custGeom>
              <a:avLst/>
              <a:gdLst/>
              <a:ahLst/>
              <a:cxnLst/>
              <a:rect l="l" t="t" r="r" b="b"/>
              <a:pathLst>
                <a:path w="456" h="456" fill="none" extrusionOk="0">
                  <a:moveTo>
                    <a:pt x="228" y="0"/>
                  </a:moveTo>
                  <a:lnTo>
                    <a:pt x="228" y="0"/>
                  </a:lnTo>
                  <a:lnTo>
                    <a:pt x="137" y="46"/>
                  </a:lnTo>
                  <a:lnTo>
                    <a:pt x="46" y="91"/>
                  </a:lnTo>
                  <a:lnTo>
                    <a:pt x="0" y="137"/>
                  </a:lnTo>
                  <a:lnTo>
                    <a:pt x="0" y="228"/>
                  </a:lnTo>
                  <a:lnTo>
                    <a:pt x="0" y="228"/>
                  </a:lnTo>
                  <a:lnTo>
                    <a:pt x="0" y="228"/>
                  </a:lnTo>
                  <a:lnTo>
                    <a:pt x="0" y="228"/>
                  </a:lnTo>
                  <a:lnTo>
                    <a:pt x="0" y="319"/>
                  </a:lnTo>
                  <a:lnTo>
                    <a:pt x="46" y="364"/>
                  </a:lnTo>
                  <a:lnTo>
                    <a:pt x="137" y="410"/>
                  </a:lnTo>
                  <a:lnTo>
                    <a:pt x="228" y="455"/>
                  </a:lnTo>
                  <a:lnTo>
                    <a:pt x="455" y="455"/>
                  </a:lnTo>
                  <a:lnTo>
                    <a:pt x="455" y="455"/>
                  </a:lnTo>
                  <a:lnTo>
                    <a:pt x="410" y="0"/>
                  </a:lnTo>
                  <a:lnTo>
                    <a:pt x="410" y="0"/>
                  </a:lnTo>
                  <a:lnTo>
                    <a:pt x="22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48"/>
            <p:cNvSpPr/>
            <p:nvPr/>
          </p:nvSpPr>
          <p:spPr>
            <a:xfrm>
              <a:off x="2345375" y="1046200"/>
              <a:ext cx="12550" cy="12550"/>
            </a:xfrm>
            <a:custGeom>
              <a:avLst/>
              <a:gdLst/>
              <a:ahLst/>
              <a:cxnLst/>
              <a:rect l="l" t="t" r="r" b="b"/>
              <a:pathLst>
                <a:path w="502" h="502" extrusionOk="0">
                  <a:moveTo>
                    <a:pt x="501" y="1"/>
                  </a:moveTo>
                  <a:lnTo>
                    <a:pt x="137" y="92"/>
                  </a:lnTo>
                  <a:lnTo>
                    <a:pt x="46" y="183"/>
                  </a:lnTo>
                  <a:lnTo>
                    <a:pt x="1" y="320"/>
                  </a:lnTo>
                  <a:lnTo>
                    <a:pt x="1" y="365"/>
                  </a:lnTo>
                  <a:lnTo>
                    <a:pt x="92" y="502"/>
                  </a:lnTo>
                  <a:lnTo>
                    <a:pt x="274" y="502"/>
                  </a:lnTo>
                  <a:lnTo>
                    <a:pt x="456" y="456"/>
                  </a:lnTo>
                  <a:lnTo>
                    <a:pt x="501"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8"/>
            <p:cNvSpPr/>
            <p:nvPr/>
          </p:nvSpPr>
          <p:spPr>
            <a:xfrm>
              <a:off x="2345375" y="1046200"/>
              <a:ext cx="12550" cy="12550"/>
            </a:xfrm>
            <a:custGeom>
              <a:avLst/>
              <a:gdLst/>
              <a:ahLst/>
              <a:cxnLst/>
              <a:rect l="l" t="t" r="r" b="b"/>
              <a:pathLst>
                <a:path w="502" h="502" fill="none" extrusionOk="0">
                  <a:moveTo>
                    <a:pt x="501" y="1"/>
                  </a:moveTo>
                  <a:lnTo>
                    <a:pt x="137" y="92"/>
                  </a:lnTo>
                  <a:lnTo>
                    <a:pt x="137" y="92"/>
                  </a:lnTo>
                  <a:lnTo>
                    <a:pt x="46" y="183"/>
                  </a:lnTo>
                  <a:lnTo>
                    <a:pt x="1" y="320"/>
                  </a:lnTo>
                  <a:lnTo>
                    <a:pt x="1" y="320"/>
                  </a:lnTo>
                  <a:lnTo>
                    <a:pt x="1" y="365"/>
                  </a:lnTo>
                  <a:lnTo>
                    <a:pt x="1" y="365"/>
                  </a:lnTo>
                  <a:lnTo>
                    <a:pt x="92" y="502"/>
                  </a:lnTo>
                  <a:lnTo>
                    <a:pt x="228" y="502"/>
                  </a:lnTo>
                  <a:lnTo>
                    <a:pt x="228" y="502"/>
                  </a:lnTo>
                  <a:lnTo>
                    <a:pt x="274" y="502"/>
                  </a:lnTo>
                  <a:lnTo>
                    <a:pt x="456" y="456"/>
                  </a:lnTo>
                  <a:lnTo>
                    <a:pt x="456" y="456"/>
                  </a:lnTo>
                  <a:lnTo>
                    <a:pt x="456" y="456"/>
                  </a:lnTo>
                  <a:lnTo>
                    <a:pt x="50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48"/>
            <p:cNvSpPr/>
            <p:nvPr/>
          </p:nvSpPr>
          <p:spPr>
            <a:xfrm>
              <a:off x="2356750" y="1038250"/>
              <a:ext cx="22800" cy="19375"/>
            </a:xfrm>
            <a:custGeom>
              <a:avLst/>
              <a:gdLst/>
              <a:ahLst/>
              <a:cxnLst/>
              <a:rect l="l" t="t" r="r" b="b"/>
              <a:pathLst>
                <a:path w="912" h="775" extrusionOk="0">
                  <a:moveTo>
                    <a:pt x="912" y="0"/>
                  </a:moveTo>
                  <a:lnTo>
                    <a:pt x="46" y="319"/>
                  </a:lnTo>
                  <a:lnTo>
                    <a:pt x="1" y="774"/>
                  </a:lnTo>
                  <a:lnTo>
                    <a:pt x="1" y="774"/>
                  </a:lnTo>
                  <a:lnTo>
                    <a:pt x="866" y="501"/>
                  </a:lnTo>
                  <a:lnTo>
                    <a:pt x="912"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8"/>
            <p:cNvSpPr/>
            <p:nvPr/>
          </p:nvSpPr>
          <p:spPr>
            <a:xfrm>
              <a:off x="2356750" y="1038250"/>
              <a:ext cx="22800" cy="19375"/>
            </a:xfrm>
            <a:custGeom>
              <a:avLst/>
              <a:gdLst/>
              <a:ahLst/>
              <a:cxnLst/>
              <a:rect l="l" t="t" r="r" b="b"/>
              <a:pathLst>
                <a:path w="912" h="775" fill="none" extrusionOk="0">
                  <a:moveTo>
                    <a:pt x="912" y="0"/>
                  </a:moveTo>
                  <a:lnTo>
                    <a:pt x="46" y="319"/>
                  </a:lnTo>
                  <a:lnTo>
                    <a:pt x="46" y="319"/>
                  </a:lnTo>
                  <a:lnTo>
                    <a:pt x="46" y="319"/>
                  </a:lnTo>
                  <a:lnTo>
                    <a:pt x="1" y="774"/>
                  </a:lnTo>
                  <a:lnTo>
                    <a:pt x="1" y="774"/>
                  </a:lnTo>
                  <a:lnTo>
                    <a:pt x="866" y="501"/>
                  </a:lnTo>
                  <a:lnTo>
                    <a:pt x="866" y="501"/>
                  </a:lnTo>
                  <a:lnTo>
                    <a:pt x="866" y="501"/>
                  </a:lnTo>
                  <a:lnTo>
                    <a:pt x="91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48"/>
            <p:cNvSpPr/>
            <p:nvPr/>
          </p:nvSpPr>
          <p:spPr>
            <a:xfrm>
              <a:off x="2378400" y="1038250"/>
              <a:ext cx="10250" cy="12550"/>
            </a:xfrm>
            <a:custGeom>
              <a:avLst/>
              <a:gdLst/>
              <a:ahLst/>
              <a:cxnLst/>
              <a:rect l="l" t="t" r="r" b="b"/>
              <a:pathLst>
                <a:path w="410" h="502" extrusionOk="0">
                  <a:moveTo>
                    <a:pt x="46" y="0"/>
                  </a:moveTo>
                  <a:lnTo>
                    <a:pt x="0" y="501"/>
                  </a:lnTo>
                  <a:lnTo>
                    <a:pt x="273" y="410"/>
                  </a:lnTo>
                  <a:lnTo>
                    <a:pt x="364" y="319"/>
                  </a:lnTo>
                  <a:lnTo>
                    <a:pt x="410" y="182"/>
                  </a:lnTo>
                  <a:lnTo>
                    <a:pt x="410" y="137"/>
                  </a:lnTo>
                  <a:lnTo>
                    <a:pt x="410" y="91"/>
                  </a:lnTo>
                  <a:lnTo>
                    <a:pt x="319"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8"/>
            <p:cNvSpPr/>
            <p:nvPr/>
          </p:nvSpPr>
          <p:spPr>
            <a:xfrm>
              <a:off x="2378400" y="1038250"/>
              <a:ext cx="10250" cy="12550"/>
            </a:xfrm>
            <a:custGeom>
              <a:avLst/>
              <a:gdLst/>
              <a:ahLst/>
              <a:cxnLst/>
              <a:rect l="l" t="t" r="r" b="b"/>
              <a:pathLst>
                <a:path w="410" h="502" fill="none" extrusionOk="0">
                  <a:moveTo>
                    <a:pt x="182" y="0"/>
                  </a:moveTo>
                  <a:lnTo>
                    <a:pt x="182" y="0"/>
                  </a:lnTo>
                  <a:lnTo>
                    <a:pt x="182" y="0"/>
                  </a:lnTo>
                  <a:lnTo>
                    <a:pt x="182" y="0"/>
                  </a:lnTo>
                  <a:lnTo>
                    <a:pt x="182" y="0"/>
                  </a:lnTo>
                  <a:lnTo>
                    <a:pt x="137" y="0"/>
                  </a:lnTo>
                  <a:lnTo>
                    <a:pt x="137" y="0"/>
                  </a:lnTo>
                  <a:lnTo>
                    <a:pt x="137" y="0"/>
                  </a:lnTo>
                  <a:lnTo>
                    <a:pt x="137" y="0"/>
                  </a:lnTo>
                  <a:lnTo>
                    <a:pt x="46" y="0"/>
                  </a:lnTo>
                  <a:lnTo>
                    <a:pt x="46" y="0"/>
                  </a:lnTo>
                  <a:lnTo>
                    <a:pt x="46" y="0"/>
                  </a:lnTo>
                  <a:lnTo>
                    <a:pt x="0" y="501"/>
                  </a:lnTo>
                  <a:lnTo>
                    <a:pt x="0" y="501"/>
                  </a:lnTo>
                  <a:lnTo>
                    <a:pt x="273" y="410"/>
                  </a:lnTo>
                  <a:lnTo>
                    <a:pt x="273" y="410"/>
                  </a:lnTo>
                  <a:lnTo>
                    <a:pt x="364" y="319"/>
                  </a:lnTo>
                  <a:lnTo>
                    <a:pt x="410" y="182"/>
                  </a:lnTo>
                  <a:lnTo>
                    <a:pt x="410" y="182"/>
                  </a:lnTo>
                  <a:lnTo>
                    <a:pt x="410" y="137"/>
                  </a:lnTo>
                  <a:lnTo>
                    <a:pt x="410" y="137"/>
                  </a:lnTo>
                  <a:lnTo>
                    <a:pt x="410" y="137"/>
                  </a:lnTo>
                  <a:lnTo>
                    <a:pt x="410" y="137"/>
                  </a:lnTo>
                  <a:lnTo>
                    <a:pt x="410" y="91"/>
                  </a:lnTo>
                  <a:lnTo>
                    <a:pt x="410" y="91"/>
                  </a:lnTo>
                  <a:lnTo>
                    <a:pt x="410" y="91"/>
                  </a:lnTo>
                  <a:lnTo>
                    <a:pt x="319" y="0"/>
                  </a:lnTo>
                  <a:lnTo>
                    <a:pt x="182" y="0"/>
                  </a:lnTo>
                  <a:lnTo>
                    <a:pt x="182" y="0"/>
                  </a:lnTo>
                  <a:lnTo>
                    <a:pt x="1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48"/>
            <p:cNvSpPr/>
            <p:nvPr/>
          </p:nvSpPr>
          <p:spPr>
            <a:xfrm>
              <a:off x="2783675" y="1028000"/>
              <a:ext cx="14825" cy="11400"/>
            </a:xfrm>
            <a:custGeom>
              <a:avLst/>
              <a:gdLst/>
              <a:ahLst/>
              <a:cxnLst/>
              <a:rect l="l" t="t" r="r" b="b"/>
              <a:pathLst>
                <a:path w="593" h="456" extrusionOk="0">
                  <a:moveTo>
                    <a:pt x="365" y="0"/>
                  </a:moveTo>
                  <a:lnTo>
                    <a:pt x="1" y="46"/>
                  </a:lnTo>
                  <a:lnTo>
                    <a:pt x="92" y="456"/>
                  </a:lnTo>
                  <a:lnTo>
                    <a:pt x="410" y="456"/>
                  </a:lnTo>
                  <a:lnTo>
                    <a:pt x="456" y="410"/>
                  </a:lnTo>
                  <a:lnTo>
                    <a:pt x="547" y="365"/>
                  </a:lnTo>
                  <a:lnTo>
                    <a:pt x="593" y="319"/>
                  </a:lnTo>
                  <a:lnTo>
                    <a:pt x="593" y="228"/>
                  </a:lnTo>
                  <a:lnTo>
                    <a:pt x="593" y="137"/>
                  </a:lnTo>
                  <a:lnTo>
                    <a:pt x="547" y="91"/>
                  </a:lnTo>
                  <a:lnTo>
                    <a:pt x="456" y="46"/>
                  </a:lnTo>
                  <a:lnTo>
                    <a:pt x="365"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8"/>
            <p:cNvSpPr/>
            <p:nvPr/>
          </p:nvSpPr>
          <p:spPr>
            <a:xfrm>
              <a:off x="2783675" y="1028000"/>
              <a:ext cx="14825" cy="11400"/>
            </a:xfrm>
            <a:custGeom>
              <a:avLst/>
              <a:gdLst/>
              <a:ahLst/>
              <a:cxnLst/>
              <a:rect l="l" t="t" r="r" b="b"/>
              <a:pathLst>
                <a:path w="593" h="456" fill="none" extrusionOk="0">
                  <a:moveTo>
                    <a:pt x="365" y="0"/>
                  </a:moveTo>
                  <a:lnTo>
                    <a:pt x="1" y="46"/>
                  </a:lnTo>
                  <a:lnTo>
                    <a:pt x="1" y="46"/>
                  </a:lnTo>
                  <a:lnTo>
                    <a:pt x="92" y="456"/>
                  </a:lnTo>
                  <a:lnTo>
                    <a:pt x="92" y="456"/>
                  </a:lnTo>
                  <a:lnTo>
                    <a:pt x="92" y="456"/>
                  </a:lnTo>
                  <a:lnTo>
                    <a:pt x="410" y="456"/>
                  </a:lnTo>
                  <a:lnTo>
                    <a:pt x="410" y="456"/>
                  </a:lnTo>
                  <a:lnTo>
                    <a:pt x="456" y="410"/>
                  </a:lnTo>
                  <a:lnTo>
                    <a:pt x="547" y="365"/>
                  </a:lnTo>
                  <a:lnTo>
                    <a:pt x="593" y="319"/>
                  </a:lnTo>
                  <a:lnTo>
                    <a:pt x="593" y="228"/>
                  </a:lnTo>
                  <a:lnTo>
                    <a:pt x="593" y="228"/>
                  </a:lnTo>
                  <a:lnTo>
                    <a:pt x="593" y="228"/>
                  </a:lnTo>
                  <a:lnTo>
                    <a:pt x="593" y="228"/>
                  </a:lnTo>
                  <a:lnTo>
                    <a:pt x="593" y="137"/>
                  </a:lnTo>
                  <a:lnTo>
                    <a:pt x="547" y="91"/>
                  </a:lnTo>
                  <a:lnTo>
                    <a:pt x="456" y="46"/>
                  </a:lnTo>
                  <a:lnTo>
                    <a:pt x="3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48"/>
            <p:cNvSpPr/>
            <p:nvPr/>
          </p:nvSpPr>
          <p:spPr>
            <a:xfrm>
              <a:off x="2713100" y="1029125"/>
              <a:ext cx="72875" cy="12550"/>
            </a:xfrm>
            <a:custGeom>
              <a:avLst/>
              <a:gdLst/>
              <a:ahLst/>
              <a:cxnLst/>
              <a:rect l="l" t="t" r="r" b="b"/>
              <a:pathLst>
                <a:path w="2915" h="502" extrusionOk="0">
                  <a:moveTo>
                    <a:pt x="2824" y="1"/>
                  </a:moveTo>
                  <a:lnTo>
                    <a:pt x="0" y="46"/>
                  </a:lnTo>
                  <a:lnTo>
                    <a:pt x="91" y="502"/>
                  </a:lnTo>
                  <a:lnTo>
                    <a:pt x="2915" y="411"/>
                  </a:lnTo>
                  <a:lnTo>
                    <a:pt x="2824" y="1"/>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48"/>
            <p:cNvSpPr/>
            <p:nvPr/>
          </p:nvSpPr>
          <p:spPr>
            <a:xfrm>
              <a:off x="2713100" y="1029125"/>
              <a:ext cx="72875" cy="12550"/>
            </a:xfrm>
            <a:custGeom>
              <a:avLst/>
              <a:gdLst/>
              <a:ahLst/>
              <a:cxnLst/>
              <a:rect l="l" t="t" r="r" b="b"/>
              <a:pathLst>
                <a:path w="2915" h="502" fill="none" extrusionOk="0">
                  <a:moveTo>
                    <a:pt x="2824" y="1"/>
                  </a:moveTo>
                  <a:lnTo>
                    <a:pt x="2824" y="1"/>
                  </a:lnTo>
                  <a:lnTo>
                    <a:pt x="0" y="46"/>
                  </a:lnTo>
                  <a:lnTo>
                    <a:pt x="0" y="46"/>
                  </a:lnTo>
                  <a:lnTo>
                    <a:pt x="91" y="502"/>
                  </a:lnTo>
                  <a:lnTo>
                    <a:pt x="91" y="502"/>
                  </a:lnTo>
                  <a:lnTo>
                    <a:pt x="91" y="502"/>
                  </a:lnTo>
                  <a:lnTo>
                    <a:pt x="2915" y="411"/>
                  </a:lnTo>
                  <a:lnTo>
                    <a:pt x="2915" y="411"/>
                  </a:lnTo>
                  <a:lnTo>
                    <a:pt x="2824" y="1"/>
                  </a:lnTo>
                  <a:lnTo>
                    <a:pt x="282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48"/>
            <p:cNvSpPr/>
            <p:nvPr/>
          </p:nvSpPr>
          <p:spPr>
            <a:xfrm>
              <a:off x="2703975" y="1030275"/>
              <a:ext cx="11425" cy="11400"/>
            </a:xfrm>
            <a:custGeom>
              <a:avLst/>
              <a:gdLst/>
              <a:ahLst/>
              <a:cxnLst/>
              <a:rect l="l" t="t" r="r" b="b"/>
              <a:pathLst>
                <a:path w="457" h="456" extrusionOk="0">
                  <a:moveTo>
                    <a:pt x="365" y="0"/>
                  </a:moveTo>
                  <a:lnTo>
                    <a:pt x="183" y="46"/>
                  </a:lnTo>
                  <a:lnTo>
                    <a:pt x="92" y="46"/>
                  </a:lnTo>
                  <a:lnTo>
                    <a:pt x="47" y="91"/>
                  </a:lnTo>
                  <a:lnTo>
                    <a:pt x="1" y="182"/>
                  </a:lnTo>
                  <a:lnTo>
                    <a:pt x="1" y="228"/>
                  </a:lnTo>
                  <a:lnTo>
                    <a:pt x="1" y="319"/>
                  </a:lnTo>
                  <a:lnTo>
                    <a:pt x="47" y="410"/>
                  </a:lnTo>
                  <a:lnTo>
                    <a:pt x="138" y="456"/>
                  </a:lnTo>
                  <a:lnTo>
                    <a:pt x="456" y="456"/>
                  </a:lnTo>
                  <a:lnTo>
                    <a:pt x="365" y="0"/>
                  </a:lnTo>
                  <a:close/>
                </a:path>
              </a:pathLst>
            </a:custGeom>
            <a:solidFill>
              <a:srgbClr val="6C5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48"/>
            <p:cNvSpPr/>
            <p:nvPr/>
          </p:nvSpPr>
          <p:spPr>
            <a:xfrm>
              <a:off x="2703975" y="1030275"/>
              <a:ext cx="11425" cy="11400"/>
            </a:xfrm>
            <a:custGeom>
              <a:avLst/>
              <a:gdLst/>
              <a:ahLst/>
              <a:cxnLst/>
              <a:rect l="l" t="t" r="r" b="b"/>
              <a:pathLst>
                <a:path w="457" h="456" fill="none" extrusionOk="0">
                  <a:moveTo>
                    <a:pt x="365" y="0"/>
                  </a:moveTo>
                  <a:lnTo>
                    <a:pt x="365" y="0"/>
                  </a:lnTo>
                  <a:lnTo>
                    <a:pt x="183" y="46"/>
                  </a:lnTo>
                  <a:lnTo>
                    <a:pt x="183" y="46"/>
                  </a:lnTo>
                  <a:lnTo>
                    <a:pt x="92" y="46"/>
                  </a:lnTo>
                  <a:lnTo>
                    <a:pt x="47" y="91"/>
                  </a:lnTo>
                  <a:lnTo>
                    <a:pt x="1" y="182"/>
                  </a:lnTo>
                  <a:lnTo>
                    <a:pt x="1" y="228"/>
                  </a:lnTo>
                  <a:lnTo>
                    <a:pt x="1" y="228"/>
                  </a:lnTo>
                  <a:lnTo>
                    <a:pt x="1" y="228"/>
                  </a:lnTo>
                  <a:lnTo>
                    <a:pt x="1" y="228"/>
                  </a:lnTo>
                  <a:lnTo>
                    <a:pt x="1" y="319"/>
                  </a:lnTo>
                  <a:lnTo>
                    <a:pt x="47" y="410"/>
                  </a:lnTo>
                  <a:lnTo>
                    <a:pt x="138" y="456"/>
                  </a:lnTo>
                  <a:lnTo>
                    <a:pt x="183" y="456"/>
                  </a:lnTo>
                  <a:lnTo>
                    <a:pt x="229" y="456"/>
                  </a:lnTo>
                  <a:lnTo>
                    <a:pt x="456" y="456"/>
                  </a:lnTo>
                  <a:lnTo>
                    <a:pt x="456" y="456"/>
                  </a:lnTo>
                  <a:lnTo>
                    <a:pt x="365" y="0"/>
                  </a:lnTo>
                  <a:lnTo>
                    <a:pt x="3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48"/>
            <p:cNvSpPr/>
            <p:nvPr/>
          </p:nvSpPr>
          <p:spPr>
            <a:xfrm>
              <a:off x="741300" y="2222225"/>
              <a:ext cx="1034875" cy="2215425"/>
            </a:xfrm>
            <a:custGeom>
              <a:avLst/>
              <a:gdLst/>
              <a:ahLst/>
              <a:cxnLst/>
              <a:rect l="l" t="t" r="r" b="b"/>
              <a:pathLst>
                <a:path w="41395" h="88617" extrusionOk="0">
                  <a:moveTo>
                    <a:pt x="9564" y="0"/>
                  </a:moveTo>
                  <a:lnTo>
                    <a:pt x="8926" y="775"/>
                  </a:lnTo>
                  <a:lnTo>
                    <a:pt x="8289" y="1549"/>
                  </a:lnTo>
                  <a:lnTo>
                    <a:pt x="8243" y="1594"/>
                  </a:lnTo>
                  <a:lnTo>
                    <a:pt x="8243" y="2004"/>
                  </a:lnTo>
                  <a:lnTo>
                    <a:pt x="8243" y="2323"/>
                  </a:lnTo>
                  <a:lnTo>
                    <a:pt x="8243" y="3006"/>
                  </a:lnTo>
                  <a:lnTo>
                    <a:pt x="8334" y="3735"/>
                  </a:lnTo>
                  <a:lnTo>
                    <a:pt x="8471" y="4463"/>
                  </a:lnTo>
                  <a:lnTo>
                    <a:pt x="8607" y="5192"/>
                  </a:lnTo>
                  <a:lnTo>
                    <a:pt x="9017" y="6694"/>
                  </a:lnTo>
                  <a:lnTo>
                    <a:pt x="9473" y="8152"/>
                  </a:lnTo>
                  <a:lnTo>
                    <a:pt x="9974" y="9609"/>
                  </a:lnTo>
                  <a:lnTo>
                    <a:pt x="10383" y="10975"/>
                  </a:lnTo>
                  <a:lnTo>
                    <a:pt x="10520" y="11613"/>
                  </a:lnTo>
                  <a:lnTo>
                    <a:pt x="10657" y="12250"/>
                  </a:lnTo>
                  <a:lnTo>
                    <a:pt x="10748" y="12842"/>
                  </a:lnTo>
                  <a:lnTo>
                    <a:pt x="10748" y="13389"/>
                  </a:lnTo>
                  <a:lnTo>
                    <a:pt x="10702" y="14026"/>
                  </a:lnTo>
                  <a:lnTo>
                    <a:pt x="10657" y="14299"/>
                  </a:lnTo>
                  <a:lnTo>
                    <a:pt x="10566" y="14573"/>
                  </a:lnTo>
                  <a:lnTo>
                    <a:pt x="10429" y="14846"/>
                  </a:lnTo>
                  <a:lnTo>
                    <a:pt x="10292" y="15073"/>
                  </a:lnTo>
                  <a:lnTo>
                    <a:pt x="10110" y="15301"/>
                  </a:lnTo>
                  <a:lnTo>
                    <a:pt x="9882" y="15529"/>
                  </a:lnTo>
                  <a:lnTo>
                    <a:pt x="9700" y="15665"/>
                  </a:lnTo>
                  <a:lnTo>
                    <a:pt x="9427" y="15802"/>
                  </a:lnTo>
                  <a:lnTo>
                    <a:pt x="8698" y="16212"/>
                  </a:lnTo>
                  <a:lnTo>
                    <a:pt x="8015" y="16713"/>
                  </a:lnTo>
                  <a:lnTo>
                    <a:pt x="7514" y="17123"/>
                  </a:lnTo>
                  <a:lnTo>
                    <a:pt x="7014" y="17578"/>
                  </a:lnTo>
                  <a:lnTo>
                    <a:pt x="6558" y="18079"/>
                  </a:lnTo>
                  <a:lnTo>
                    <a:pt x="6103" y="18580"/>
                  </a:lnTo>
                  <a:lnTo>
                    <a:pt x="6148" y="18671"/>
                  </a:lnTo>
                  <a:lnTo>
                    <a:pt x="3826" y="22223"/>
                  </a:lnTo>
                  <a:lnTo>
                    <a:pt x="3325" y="23361"/>
                  </a:lnTo>
                  <a:lnTo>
                    <a:pt x="2824" y="24591"/>
                  </a:lnTo>
                  <a:lnTo>
                    <a:pt x="2414" y="25866"/>
                  </a:lnTo>
                  <a:lnTo>
                    <a:pt x="2004" y="27232"/>
                  </a:lnTo>
                  <a:lnTo>
                    <a:pt x="1686" y="28644"/>
                  </a:lnTo>
                  <a:lnTo>
                    <a:pt x="1367" y="30055"/>
                  </a:lnTo>
                  <a:lnTo>
                    <a:pt x="1094" y="31558"/>
                  </a:lnTo>
                  <a:lnTo>
                    <a:pt x="866" y="33106"/>
                  </a:lnTo>
                  <a:lnTo>
                    <a:pt x="638" y="34655"/>
                  </a:lnTo>
                  <a:lnTo>
                    <a:pt x="456" y="36294"/>
                  </a:lnTo>
                  <a:lnTo>
                    <a:pt x="319" y="37933"/>
                  </a:lnTo>
                  <a:lnTo>
                    <a:pt x="183" y="39573"/>
                  </a:lnTo>
                  <a:lnTo>
                    <a:pt x="137" y="41258"/>
                  </a:lnTo>
                  <a:lnTo>
                    <a:pt x="46" y="42988"/>
                  </a:lnTo>
                  <a:lnTo>
                    <a:pt x="1" y="46449"/>
                  </a:lnTo>
                  <a:lnTo>
                    <a:pt x="46" y="50138"/>
                  </a:lnTo>
                  <a:lnTo>
                    <a:pt x="183" y="53826"/>
                  </a:lnTo>
                  <a:lnTo>
                    <a:pt x="411" y="57469"/>
                  </a:lnTo>
                  <a:lnTo>
                    <a:pt x="684" y="61067"/>
                  </a:lnTo>
                  <a:lnTo>
                    <a:pt x="1003" y="64573"/>
                  </a:lnTo>
                  <a:lnTo>
                    <a:pt x="1367" y="67943"/>
                  </a:lnTo>
                  <a:lnTo>
                    <a:pt x="1731" y="71130"/>
                  </a:lnTo>
                  <a:lnTo>
                    <a:pt x="2141" y="74181"/>
                  </a:lnTo>
                  <a:lnTo>
                    <a:pt x="2505" y="76959"/>
                  </a:lnTo>
                  <a:lnTo>
                    <a:pt x="2915" y="79464"/>
                  </a:lnTo>
                  <a:lnTo>
                    <a:pt x="3553" y="83608"/>
                  </a:lnTo>
                  <a:lnTo>
                    <a:pt x="4054" y="86295"/>
                  </a:lnTo>
                  <a:lnTo>
                    <a:pt x="4236" y="87251"/>
                  </a:lnTo>
                  <a:lnTo>
                    <a:pt x="40985" y="88617"/>
                  </a:lnTo>
                  <a:lnTo>
                    <a:pt x="41395" y="86704"/>
                  </a:lnTo>
                  <a:lnTo>
                    <a:pt x="39846" y="86659"/>
                  </a:lnTo>
                  <a:lnTo>
                    <a:pt x="38253" y="86522"/>
                  </a:lnTo>
                  <a:lnTo>
                    <a:pt x="36659" y="86386"/>
                  </a:lnTo>
                  <a:lnTo>
                    <a:pt x="35065" y="86203"/>
                  </a:lnTo>
                  <a:lnTo>
                    <a:pt x="33426" y="85976"/>
                  </a:lnTo>
                  <a:lnTo>
                    <a:pt x="31832" y="85703"/>
                  </a:lnTo>
                  <a:lnTo>
                    <a:pt x="30283" y="85338"/>
                  </a:lnTo>
                  <a:lnTo>
                    <a:pt x="28735" y="84974"/>
                  </a:lnTo>
                  <a:lnTo>
                    <a:pt x="27278" y="84519"/>
                  </a:lnTo>
                  <a:lnTo>
                    <a:pt x="25821" y="83972"/>
                  </a:lnTo>
                  <a:lnTo>
                    <a:pt x="24455" y="83380"/>
                  </a:lnTo>
                  <a:lnTo>
                    <a:pt x="23179" y="82697"/>
                  </a:lnTo>
                  <a:lnTo>
                    <a:pt x="22588" y="82378"/>
                  </a:lnTo>
                  <a:lnTo>
                    <a:pt x="21996" y="81968"/>
                  </a:lnTo>
                  <a:lnTo>
                    <a:pt x="21404" y="81559"/>
                  </a:lnTo>
                  <a:lnTo>
                    <a:pt x="20857" y="81149"/>
                  </a:lnTo>
                  <a:lnTo>
                    <a:pt x="20356" y="80693"/>
                  </a:lnTo>
                  <a:lnTo>
                    <a:pt x="19901" y="80238"/>
                  </a:lnTo>
                  <a:lnTo>
                    <a:pt x="19445" y="79737"/>
                  </a:lnTo>
                  <a:lnTo>
                    <a:pt x="18990" y="79236"/>
                  </a:lnTo>
                  <a:lnTo>
                    <a:pt x="18307" y="78280"/>
                  </a:lnTo>
                  <a:lnTo>
                    <a:pt x="17578" y="77324"/>
                  </a:lnTo>
                  <a:lnTo>
                    <a:pt x="16941" y="76276"/>
                  </a:lnTo>
                  <a:lnTo>
                    <a:pt x="16303" y="75229"/>
                  </a:lnTo>
                  <a:lnTo>
                    <a:pt x="15666" y="74136"/>
                  </a:lnTo>
                  <a:lnTo>
                    <a:pt x="15074" y="72998"/>
                  </a:lnTo>
                  <a:lnTo>
                    <a:pt x="14527" y="71859"/>
                  </a:lnTo>
                  <a:lnTo>
                    <a:pt x="13981" y="70675"/>
                  </a:lnTo>
                  <a:lnTo>
                    <a:pt x="13434" y="69446"/>
                  </a:lnTo>
                  <a:lnTo>
                    <a:pt x="12933" y="68262"/>
                  </a:lnTo>
                  <a:lnTo>
                    <a:pt x="11977" y="65757"/>
                  </a:lnTo>
                  <a:lnTo>
                    <a:pt x="11112" y="63161"/>
                  </a:lnTo>
                  <a:lnTo>
                    <a:pt x="10338" y="60566"/>
                  </a:lnTo>
                  <a:lnTo>
                    <a:pt x="9609" y="57924"/>
                  </a:lnTo>
                  <a:lnTo>
                    <a:pt x="8926" y="55329"/>
                  </a:lnTo>
                  <a:lnTo>
                    <a:pt x="8334" y="52688"/>
                  </a:lnTo>
                  <a:lnTo>
                    <a:pt x="7742" y="50092"/>
                  </a:lnTo>
                  <a:lnTo>
                    <a:pt x="7241" y="47587"/>
                  </a:lnTo>
                  <a:lnTo>
                    <a:pt x="6786" y="45083"/>
                  </a:lnTo>
                  <a:lnTo>
                    <a:pt x="5966" y="40438"/>
                  </a:lnTo>
                  <a:lnTo>
                    <a:pt x="5647" y="38525"/>
                  </a:lnTo>
                  <a:lnTo>
                    <a:pt x="5511" y="37432"/>
                  </a:lnTo>
                  <a:lnTo>
                    <a:pt x="5465" y="36385"/>
                  </a:lnTo>
                  <a:lnTo>
                    <a:pt x="5511" y="35383"/>
                  </a:lnTo>
                  <a:lnTo>
                    <a:pt x="5602" y="34381"/>
                  </a:lnTo>
                  <a:lnTo>
                    <a:pt x="5784" y="33425"/>
                  </a:lnTo>
                  <a:lnTo>
                    <a:pt x="6057" y="32514"/>
                  </a:lnTo>
                  <a:lnTo>
                    <a:pt x="6330" y="31649"/>
                  </a:lnTo>
                  <a:lnTo>
                    <a:pt x="6695" y="30830"/>
                  </a:lnTo>
                  <a:lnTo>
                    <a:pt x="7105" y="30010"/>
                  </a:lnTo>
                  <a:lnTo>
                    <a:pt x="7560" y="29236"/>
                  </a:lnTo>
                  <a:lnTo>
                    <a:pt x="8015" y="28462"/>
                  </a:lnTo>
                  <a:lnTo>
                    <a:pt x="8516" y="27733"/>
                  </a:lnTo>
                  <a:lnTo>
                    <a:pt x="9063" y="27050"/>
                  </a:lnTo>
                  <a:lnTo>
                    <a:pt x="9609" y="26412"/>
                  </a:lnTo>
                  <a:lnTo>
                    <a:pt x="10748" y="25137"/>
                  </a:lnTo>
                  <a:lnTo>
                    <a:pt x="11886" y="23999"/>
                  </a:lnTo>
                  <a:lnTo>
                    <a:pt x="12933" y="22906"/>
                  </a:lnTo>
                  <a:lnTo>
                    <a:pt x="13935" y="21950"/>
                  </a:lnTo>
                  <a:lnTo>
                    <a:pt x="14801" y="21039"/>
                  </a:lnTo>
                  <a:lnTo>
                    <a:pt x="15165" y="20583"/>
                  </a:lnTo>
                  <a:lnTo>
                    <a:pt x="15484" y="20174"/>
                  </a:lnTo>
                  <a:lnTo>
                    <a:pt x="15711" y="19764"/>
                  </a:lnTo>
                  <a:lnTo>
                    <a:pt x="15893" y="19400"/>
                  </a:lnTo>
                  <a:lnTo>
                    <a:pt x="16030" y="19035"/>
                  </a:lnTo>
                  <a:lnTo>
                    <a:pt x="16030" y="18671"/>
                  </a:lnTo>
                  <a:lnTo>
                    <a:pt x="15985" y="18307"/>
                  </a:lnTo>
                  <a:lnTo>
                    <a:pt x="15893" y="17942"/>
                  </a:lnTo>
                  <a:lnTo>
                    <a:pt x="15529" y="17305"/>
                  </a:lnTo>
                  <a:lnTo>
                    <a:pt x="15256" y="16667"/>
                  </a:lnTo>
                  <a:lnTo>
                    <a:pt x="15028" y="16030"/>
                  </a:lnTo>
                  <a:lnTo>
                    <a:pt x="14846" y="15438"/>
                  </a:lnTo>
                  <a:lnTo>
                    <a:pt x="14709" y="14846"/>
                  </a:lnTo>
                  <a:lnTo>
                    <a:pt x="14618" y="14299"/>
                  </a:lnTo>
                  <a:lnTo>
                    <a:pt x="14527" y="13707"/>
                  </a:lnTo>
                  <a:lnTo>
                    <a:pt x="14482" y="13161"/>
                  </a:lnTo>
                  <a:lnTo>
                    <a:pt x="14482" y="12614"/>
                  </a:lnTo>
                  <a:lnTo>
                    <a:pt x="14527" y="12068"/>
                  </a:lnTo>
                  <a:lnTo>
                    <a:pt x="14664" y="10884"/>
                  </a:lnTo>
                  <a:lnTo>
                    <a:pt x="14937" y="9700"/>
                  </a:lnTo>
                  <a:lnTo>
                    <a:pt x="15301" y="8379"/>
                  </a:lnTo>
                  <a:lnTo>
                    <a:pt x="14527" y="8061"/>
                  </a:lnTo>
                  <a:lnTo>
                    <a:pt x="13890" y="7696"/>
                  </a:lnTo>
                  <a:lnTo>
                    <a:pt x="13252" y="7241"/>
                  </a:lnTo>
                  <a:lnTo>
                    <a:pt x="12706" y="6831"/>
                  </a:lnTo>
                  <a:lnTo>
                    <a:pt x="12205" y="6330"/>
                  </a:lnTo>
                  <a:lnTo>
                    <a:pt x="11749" y="5829"/>
                  </a:lnTo>
                  <a:lnTo>
                    <a:pt x="11340" y="5283"/>
                  </a:lnTo>
                  <a:lnTo>
                    <a:pt x="10975" y="4736"/>
                  </a:lnTo>
                  <a:lnTo>
                    <a:pt x="10702" y="4144"/>
                  </a:lnTo>
                  <a:lnTo>
                    <a:pt x="10429" y="3552"/>
                  </a:lnTo>
                  <a:lnTo>
                    <a:pt x="10201" y="2960"/>
                  </a:lnTo>
                  <a:lnTo>
                    <a:pt x="10019" y="2368"/>
                  </a:lnTo>
                  <a:lnTo>
                    <a:pt x="9837" y="1776"/>
                  </a:lnTo>
                  <a:lnTo>
                    <a:pt x="9700" y="1184"/>
                  </a:lnTo>
                  <a:lnTo>
                    <a:pt x="956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56"/>
        <p:cNvGrpSpPr/>
        <p:nvPr/>
      </p:nvGrpSpPr>
      <p:grpSpPr>
        <a:xfrm>
          <a:off x="0" y="0"/>
          <a:ext cx="0" cy="0"/>
          <a:chOff x="0" y="0"/>
          <a:chExt cx="0" cy="0"/>
        </a:xfrm>
      </p:grpSpPr>
      <p:sp>
        <p:nvSpPr>
          <p:cNvPr id="1257" name="Google Shape;1257;p49"/>
          <p:cNvSpPr txBox="1">
            <a:spLocks noGrp="1"/>
          </p:cNvSpPr>
          <p:nvPr>
            <p:ph type="title"/>
          </p:nvPr>
        </p:nvSpPr>
        <p:spPr>
          <a:xfrm>
            <a:off x="2492575" y="1229310"/>
            <a:ext cx="3616357" cy="44000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rgbClr val="000000"/>
              </a:buClr>
              <a:buFont typeface="Arial"/>
              <a:buNone/>
            </a:pPr>
            <a:r>
              <a:rPr lang="en-US" sz="2800" dirty="0"/>
              <a:t>HOW COMMAN ARE EATING DISORDERS IN JORDAN</a:t>
            </a:r>
            <a:br>
              <a:rPr lang="en-US" sz="2800" dirty="0"/>
            </a:br>
            <a:r>
              <a:rPr lang="en-US" sz="6600" dirty="0"/>
              <a:t> </a:t>
            </a:r>
            <a:endParaRPr sz="6600" dirty="0"/>
          </a:p>
        </p:txBody>
      </p:sp>
      <p:sp>
        <p:nvSpPr>
          <p:cNvPr id="1258" name="Google Shape;1258;p49"/>
          <p:cNvSpPr txBox="1">
            <a:spLocks noGrp="1"/>
          </p:cNvSpPr>
          <p:nvPr>
            <p:ph type="body" idx="1"/>
          </p:nvPr>
        </p:nvSpPr>
        <p:spPr>
          <a:xfrm>
            <a:off x="2407514" y="2825190"/>
            <a:ext cx="4158900" cy="1089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800" dirty="0"/>
              <a:t>Even though eating disorders are extremely common in Jordan, many people choose not to seek treatment, often because they are unaware that they even have an eating disorder. Although more than 20% of the population has eating disorders, just 0.5% of people actually contact a psychiatrist about it.</a:t>
            </a: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75"/>
        <p:cNvGrpSpPr/>
        <p:nvPr/>
      </p:nvGrpSpPr>
      <p:grpSpPr>
        <a:xfrm>
          <a:off x="0" y="0"/>
          <a:ext cx="0" cy="0"/>
          <a:chOff x="0" y="0"/>
          <a:chExt cx="0" cy="0"/>
        </a:xfrm>
      </p:grpSpPr>
      <p:sp>
        <p:nvSpPr>
          <p:cNvPr id="2576" name="Google Shape;2576;p60"/>
          <p:cNvSpPr/>
          <p:nvPr/>
        </p:nvSpPr>
        <p:spPr>
          <a:xfrm>
            <a:off x="1029400" y="4234600"/>
            <a:ext cx="3112243" cy="177591"/>
          </a:xfrm>
          <a:custGeom>
            <a:avLst/>
            <a:gdLst/>
            <a:ahLst/>
            <a:cxnLst/>
            <a:rect l="l" t="t" r="r" b="b"/>
            <a:pathLst>
              <a:path w="84109" h="8744" extrusionOk="0">
                <a:moveTo>
                  <a:pt x="37751" y="1"/>
                </a:moveTo>
                <a:lnTo>
                  <a:pt x="33561" y="92"/>
                </a:lnTo>
                <a:lnTo>
                  <a:pt x="29554" y="183"/>
                </a:lnTo>
                <a:lnTo>
                  <a:pt x="25683" y="320"/>
                </a:lnTo>
                <a:lnTo>
                  <a:pt x="21995" y="502"/>
                </a:lnTo>
                <a:lnTo>
                  <a:pt x="18534" y="729"/>
                </a:lnTo>
                <a:lnTo>
                  <a:pt x="15301" y="1003"/>
                </a:lnTo>
                <a:lnTo>
                  <a:pt x="12295" y="1276"/>
                </a:lnTo>
                <a:lnTo>
                  <a:pt x="9608" y="1595"/>
                </a:lnTo>
                <a:lnTo>
                  <a:pt x="7195" y="1913"/>
                </a:lnTo>
                <a:lnTo>
                  <a:pt x="5055" y="2278"/>
                </a:lnTo>
                <a:lnTo>
                  <a:pt x="3279" y="2642"/>
                </a:lnTo>
                <a:lnTo>
                  <a:pt x="2550" y="2870"/>
                </a:lnTo>
                <a:lnTo>
                  <a:pt x="1867" y="3052"/>
                </a:lnTo>
                <a:lnTo>
                  <a:pt x="1321" y="3279"/>
                </a:lnTo>
                <a:lnTo>
                  <a:pt x="865" y="3462"/>
                </a:lnTo>
                <a:lnTo>
                  <a:pt x="455" y="3689"/>
                </a:lnTo>
                <a:lnTo>
                  <a:pt x="228" y="3917"/>
                </a:lnTo>
                <a:lnTo>
                  <a:pt x="46" y="4145"/>
                </a:lnTo>
                <a:lnTo>
                  <a:pt x="0" y="4372"/>
                </a:lnTo>
                <a:lnTo>
                  <a:pt x="46" y="4600"/>
                </a:lnTo>
                <a:lnTo>
                  <a:pt x="228" y="4828"/>
                </a:lnTo>
                <a:lnTo>
                  <a:pt x="455" y="5010"/>
                </a:lnTo>
                <a:lnTo>
                  <a:pt x="865" y="5238"/>
                </a:lnTo>
                <a:lnTo>
                  <a:pt x="1321" y="5465"/>
                </a:lnTo>
                <a:lnTo>
                  <a:pt x="1867" y="5647"/>
                </a:lnTo>
                <a:lnTo>
                  <a:pt x="2550" y="5875"/>
                </a:lnTo>
                <a:lnTo>
                  <a:pt x="3279" y="6057"/>
                </a:lnTo>
                <a:lnTo>
                  <a:pt x="5055" y="6467"/>
                </a:lnTo>
                <a:lnTo>
                  <a:pt x="7195" y="6831"/>
                </a:lnTo>
                <a:lnTo>
                  <a:pt x="9608" y="7150"/>
                </a:lnTo>
                <a:lnTo>
                  <a:pt x="12295" y="7469"/>
                </a:lnTo>
                <a:lnTo>
                  <a:pt x="15301" y="7742"/>
                </a:lnTo>
                <a:lnTo>
                  <a:pt x="18534" y="8015"/>
                </a:lnTo>
                <a:lnTo>
                  <a:pt x="21995" y="8198"/>
                </a:lnTo>
                <a:lnTo>
                  <a:pt x="25683" y="8380"/>
                </a:lnTo>
                <a:lnTo>
                  <a:pt x="29554" y="8562"/>
                </a:lnTo>
                <a:lnTo>
                  <a:pt x="33561" y="8653"/>
                </a:lnTo>
                <a:lnTo>
                  <a:pt x="37751" y="8744"/>
                </a:lnTo>
                <a:lnTo>
                  <a:pt x="46358" y="8744"/>
                </a:lnTo>
                <a:lnTo>
                  <a:pt x="50501" y="8653"/>
                </a:lnTo>
                <a:lnTo>
                  <a:pt x="54554" y="8562"/>
                </a:lnTo>
                <a:lnTo>
                  <a:pt x="58425" y="8380"/>
                </a:lnTo>
                <a:lnTo>
                  <a:pt x="62114" y="8198"/>
                </a:lnTo>
                <a:lnTo>
                  <a:pt x="65575" y="8015"/>
                </a:lnTo>
                <a:lnTo>
                  <a:pt x="68808" y="7742"/>
                </a:lnTo>
                <a:lnTo>
                  <a:pt x="71768" y="7469"/>
                </a:lnTo>
                <a:lnTo>
                  <a:pt x="74500" y="7150"/>
                </a:lnTo>
                <a:lnTo>
                  <a:pt x="76913" y="6831"/>
                </a:lnTo>
                <a:lnTo>
                  <a:pt x="79008" y="6467"/>
                </a:lnTo>
                <a:lnTo>
                  <a:pt x="80784" y="6057"/>
                </a:lnTo>
                <a:lnTo>
                  <a:pt x="81558" y="5875"/>
                </a:lnTo>
                <a:lnTo>
                  <a:pt x="82196" y="5647"/>
                </a:lnTo>
                <a:lnTo>
                  <a:pt x="82788" y="5465"/>
                </a:lnTo>
                <a:lnTo>
                  <a:pt x="83243" y="5238"/>
                </a:lnTo>
                <a:lnTo>
                  <a:pt x="83607" y="5010"/>
                </a:lnTo>
                <a:lnTo>
                  <a:pt x="83881" y="4828"/>
                </a:lnTo>
                <a:lnTo>
                  <a:pt x="84063" y="4600"/>
                </a:lnTo>
                <a:lnTo>
                  <a:pt x="84108" y="4372"/>
                </a:lnTo>
                <a:lnTo>
                  <a:pt x="84063" y="4145"/>
                </a:lnTo>
                <a:lnTo>
                  <a:pt x="83881" y="3917"/>
                </a:lnTo>
                <a:lnTo>
                  <a:pt x="83607" y="3689"/>
                </a:lnTo>
                <a:lnTo>
                  <a:pt x="83243" y="3462"/>
                </a:lnTo>
                <a:lnTo>
                  <a:pt x="82788" y="3279"/>
                </a:lnTo>
                <a:lnTo>
                  <a:pt x="82196" y="3052"/>
                </a:lnTo>
                <a:lnTo>
                  <a:pt x="81558" y="2870"/>
                </a:lnTo>
                <a:lnTo>
                  <a:pt x="80784" y="2642"/>
                </a:lnTo>
                <a:lnTo>
                  <a:pt x="79008" y="2278"/>
                </a:lnTo>
                <a:lnTo>
                  <a:pt x="76913" y="1913"/>
                </a:lnTo>
                <a:lnTo>
                  <a:pt x="74500" y="1595"/>
                </a:lnTo>
                <a:lnTo>
                  <a:pt x="71768" y="1276"/>
                </a:lnTo>
                <a:lnTo>
                  <a:pt x="68808" y="1003"/>
                </a:lnTo>
                <a:lnTo>
                  <a:pt x="65575" y="729"/>
                </a:lnTo>
                <a:lnTo>
                  <a:pt x="62114" y="502"/>
                </a:lnTo>
                <a:lnTo>
                  <a:pt x="58425" y="320"/>
                </a:lnTo>
                <a:lnTo>
                  <a:pt x="54554" y="183"/>
                </a:lnTo>
                <a:lnTo>
                  <a:pt x="50501" y="92"/>
                </a:lnTo>
                <a:lnTo>
                  <a:pt x="46358" y="1"/>
                </a:lnTo>
                <a:close/>
              </a:path>
            </a:pathLst>
          </a:custGeom>
          <a:solidFill>
            <a:srgbClr val="D5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60"/>
          <p:cNvSpPr txBox="1">
            <a:spLocks noGrp="1"/>
          </p:cNvSpPr>
          <p:nvPr>
            <p:ph type="title" idx="2"/>
          </p:nvPr>
        </p:nvSpPr>
        <p:spPr>
          <a:xfrm>
            <a:off x="3552048" y="548644"/>
            <a:ext cx="4530300" cy="16353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sz="3200" dirty="0"/>
              <a:t>HOW TO PREVENT EATING DISORDER</a:t>
            </a:r>
            <a:endParaRPr sz="3200" dirty="0"/>
          </a:p>
        </p:txBody>
      </p:sp>
      <p:sp>
        <p:nvSpPr>
          <p:cNvPr id="2580" name="Google Shape;2580;p60"/>
          <p:cNvSpPr txBox="1">
            <a:spLocks noGrp="1"/>
          </p:cNvSpPr>
          <p:nvPr>
            <p:ph type="subTitle" idx="1"/>
          </p:nvPr>
        </p:nvSpPr>
        <p:spPr>
          <a:xfrm>
            <a:off x="4594363" y="1488078"/>
            <a:ext cx="2762400" cy="71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360" b="1" dirty="0"/>
              <a:t>The emergence of eating disorders, particularly in children and young adults, can be attributed to unrealistic aesthetic standards and harmful attitudes toward food and eating. Fortunately, strong family and friend support can help a lot to stop many problems before they ever begin. Set a good example for your loved ones by eating healthfully, and motivate them to do the same. Working to develop strong self-esteem and a healthy body image is another way you may support them</a:t>
            </a:r>
            <a:r>
              <a:rPr lang="en-US" sz="1360" dirty="0"/>
              <a:t>.</a:t>
            </a:r>
          </a:p>
          <a:p>
            <a:pPr marL="0" lvl="0" indent="0" algn="r" rtl="0">
              <a:spcBef>
                <a:spcPts val="0"/>
              </a:spcBef>
              <a:spcAft>
                <a:spcPts val="0"/>
              </a:spcAft>
              <a:buNone/>
            </a:pPr>
            <a:endParaRPr dirty="0"/>
          </a:p>
        </p:txBody>
      </p:sp>
      <p:grpSp>
        <p:nvGrpSpPr>
          <p:cNvPr id="2581" name="Google Shape;2581;p60"/>
          <p:cNvGrpSpPr/>
          <p:nvPr/>
        </p:nvGrpSpPr>
        <p:grpSpPr>
          <a:xfrm>
            <a:off x="969676" y="1043109"/>
            <a:ext cx="2991443" cy="3304487"/>
            <a:chOff x="969676" y="1043109"/>
            <a:chExt cx="2991443" cy="3304487"/>
          </a:xfrm>
        </p:grpSpPr>
        <p:grpSp>
          <p:nvGrpSpPr>
            <p:cNvPr id="2582" name="Google Shape;2582;p60"/>
            <p:cNvGrpSpPr/>
            <p:nvPr/>
          </p:nvGrpSpPr>
          <p:grpSpPr>
            <a:xfrm>
              <a:off x="2000601" y="1043109"/>
              <a:ext cx="1960518" cy="3292565"/>
              <a:chOff x="2153001" y="1043109"/>
              <a:chExt cx="1960518" cy="3292565"/>
            </a:xfrm>
          </p:grpSpPr>
          <p:sp>
            <p:nvSpPr>
              <p:cNvPr id="2583" name="Google Shape;2583;p60"/>
              <p:cNvSpPr/>
              <p:nvPr/>
            </p:nvSpPr>
            <p:spPr>
              <a:xfrm>
                <a:off x="2415344" y="1923173"/>
                <a:ext cx="1698174" cy="2412501"/>
              </a:xfrm>
              <a:custGeom>
                <a:avLst/>
                <a:gdLst/>
                <a:ahLst/>
                <a:cxnLst/>
                <a:rect l="l" t="t" r="r" b="b"/>
                <a:pathLst>
                  <a:path w="57973" h="82359" extrusionOk="0">
                    <a:moveTo>
                      <a:pt x="45841" y="408"/>
                    </a:moveTo>
                    <a:lnTo>
                      <a:pt x="46289" y="449"/>
                    </a:lnTo>
                    <a:lnTo>
                      <a:pt x="46737" y="489"/>
                    </a:lnTo>
                    <a:lnTo>
                      <a:pt x="47185" y="611"/>
                    </a:lnTo>
                    <a:lnTo>
                      <a:pt x="47592" y="774"/>
                    </a:lnTo>
                    <a:lnTo>
                      <a:pt x="47999" y="937"/>
                    </a:lnTo>
                    <a:lnTo>
                      <a:pt x="48406" y="1181"/>
                    </a:lnTo>
                    <a:lnTo>
                      <a:pt x="48772" y="1426"/>
                    </a:lnTo>
                    <a:lnTo>
                      <a:pt x="49098" y="1711"/>
                    </a:lnTo>
                    <a:lnTo>
                      <a:pt x="49424" y="2036"/>
                    </a:lnTo>
                    <a:lnTo>
                      <a:pt x="49709" y="2362"/>
                    </a:lnTo>
                    <a:lnTo>
                      <a:pt x="49994" y="2728"/>
                    </a:lnTo>
                    <a:lnTo>
                      <a:pt x="50197" y="3135"/>
                    </a:lnTo>
                    <a:lnTo>
                      <a:pt x="50401" y="3543"/>
                    </a:lnTo>
                    <a:lnTo>
                      <a:pt x="50523" y="3950"/>
                    </a:lnTo>
                    <a:lnTo>
                      <a:pt x="50645" y="4398"/>
                    </a:lnTo>
                    <a:lnTo>
                      <a:pt x="50726" y="4845"/>
                    </a:lnTo>
                    <a:lnTo>
                      <a:pt x="57566" y="77555"/>
                    </a:lnTo>
                    <a:lnTo>
                      <a:pt x="57566" y="77962"/>
                    </a:lnTo>
                    <a:lnTo>
                      <a:pt x="57566" y="78410"/>
                    </a:lnTo>
                    <a:lnTo>
                      <a:pt x="57484" y="78817"/>
                    </a:lnTo>
                    <a:lnTo>
                      <a:pt x="57403" y="79183"/>
                    </a:lnTo>
                    <a:lnTo>
                      <a:pt x="57281" y="79550"/>
                    </a:lnTo>
                    <a:lnTo>
                      <a:pt x="57118" y="79916"/>
                    </a:lnTo>
                    <a:lnTo>
                      <a:pt x="56915" y="80242"/>
                    </a:lnTo>
                    <a:lnTo>
                      <a:pt x="56670" y="80527"/>
                    </a:lnTo>
                    <a:lnTo>
                      <a:pt x="56426" y="80812"/>
                    </a:lnTo>
                    <a:lnTo>
                      <a:pt x="56141" y="81056"/>
                    </a:lnTo>
                    <a:lnTo>
                      <a:pt x="55856" y="81300"/>
                    </a:lnTo>
                    <a:lnTo>
                      <a:pt x="55530" y="81504"/>
                    </a:lnTo>
                    <a:lnTo>
                      <a:pt x="55164" y="81667"/>
                    </a:lnTo>
                    <a:lnTo>
                      <a:pt x="54798" y="81789"/>
                    </a:lnTo>
                    <a:lnTo>
                      <a:pt x="54390" y="81870"/>
                    </a:lnTo>
                    <a:lnTo>
                      <a:pt x="53983" y="81952"/>
                    </a:lnTo>
                    <a:lnTo>
                      <a:pt x="11685" y="81952"/>
                    </a:lnTo>
                    <a:lnTo>
                      <a:pt x="11237" y="81870"/>
                    </a:lnTo>
                    <a:lnTo>
                      <a:pt x="10789" y="81748"/>
                    </a:lnTo>
                    <a:lnTo>
                      <a:pt x="10382" y="81626"/>
                    </a:lnTo>
                    <a:lnTo>
                      <a:pt x="9975" y="81422"/>
                    </a:lnTo>
                    <a:lnTo>
                      <a:pt x="9608" y="81219"/>
                    </a:lnTo>
                    <a:lnTo>
                      <a:pt x="9242" y="80934"/>
                    </a:lnTo>
                    <a:lnTo>
                      <a:pt x="8876" y="80649"/>
                    </a:lnTo>
                    <a:lnTo>
                      <a:pt x="8550" y="80364"/>
                    </a:lnTo>
                    <a:lnTo>
                      <a:pt x="8265" y="79998"/>
                    </a:lnTo>
                    <a:lnTo>
                      <a:pt x="8021" y="79631"/>
                    </a:lnTo>
                    <a:lnTo>
                      <a:pt x="7776" y="79265"/>
                    </a:lnTo>
                    <a:lnTo>
                      <a:pt x="7614" y="78858"/>
                    </a:lnTo>
                    <a:lnTo>
                      <a:pt x="7451" y="78410"/>
                    </a:lnTo>
                    <a:lnTo>
                      <a:pt x="7329" y="77962"/>
                    </a:lnTo>
                    <a:lnTo>
                      <a:pt x="7288" y="77514"/>
                    </a:lnTo>
                    <a:lnTo>
                      <a:pt x="448" y="4805"/>
                    </a:lnTo>
                    <a:lnTo>
                      <a:pt x="408" y="4398"/>
                    </a:lnTo>
                    <a:lnTo>
                      <a:pt x="448" y="3990"/>
                    </a:lnTo>
                    <a:lnTo>
                      <a:pt x="489" y="3583"/>
                    </a:lnTo>
                    <a:lnTo>
                      <a:pt x="611" y="3176"/>
                    </a:lnTo>
                    <a:lnTo>
                      <a:pt x="733" y="2810"/>
                    </a:lnTo>
                    <a:lnTo>
                      <a:pt x="896" y="2484"/>
                    </a:lnTo>
                    <a:lnTo>
                      <a:pt x="1100" y="2158"/>
                    </a:lnTo>
                    <a:lnTo>
                      <a:pt x="1303" y="1833"/>
                    </a:lnTo>
                    <a:lnTo>
                      <a:pt x="1548" y="1548"/>
                    </a:lnTo>
                    <a:lnTo>
                      <a:pt x="1833" y="1303"/>
                    </a:lnTo>
                    <a:lnTo>
                      <a:pt x="2158" y="1059"/>
                    </a:lnTo>
                    <a:lnTo>
                      <a:pt x="2484" y="896"/>
                    </a:lnTo>
                    <a:lnTo>
                      <a:pt x="2850" y="734"/>
                    </a:lnTo>
                    <a:lnTo>
                      <a:pt x="3217" y="571"/>
                    </a:lnTo>
                    <a:lnTo>
                      <a:pt x="3583" y="489"/>
                    </a:lnTo>
                    <a:lnTo>
                      <a:pt x="3990" y="408"/>
                    </a:lnTo>
                    <a:close/>
                    <a:moveTo>
                      <a:pt x="3950" y="1"/>
                    </a:moveTo>
                    <a:lnTo>
                      <a:pt x="3502" y="82"/>
                    </a:lnTo>
                    <a:lnTo>
                      <a:pt x="3095" y="204"/>
                    </a:lnTo>
                    <a:lnTo>
                      <a:pt x="2688" y="326"/>
                    </a:lnTo>
                    <a:lnTo>
                      <a:pt x="2280" y="530"/>
                    </a:lnTo>
                    <a:lnTo>
                      <a:pt x="1914" y="734"/>
                    </a:lnTo>
                    <a:lnTo>
                      <a:pt x="1588" y="978"/>
                    </a:lnTo>
                    <a:lnTo>
                      <a:pt x="1263" y="1263"/>
                    </a:lnTo>
                    <a:lnTo>
                      <a:pt x="978" y="1588"/>
                    </a:lnTo>
                    <a:lnTo>
                      <a:pt x="733" y="1914"/>
                    </a:lnTo>
                    <a:lnTo>
                      <a:pt x="530" y="2281"/>
                    </a:lnTo>
                    <a:lnTo>
                      <a:pt x="326" y="2688"/>
                    </a:lnTo>
                    <a:lnTo>
                      <a:pt x="204" y="3054"/>
                    </a:lnTo>
                    <a:lnTo>
                      <a:pt x="82" y="3502"/>
                    </a:lnTo>
                    <a:lnTo>
                      <a:pt x="41" y="3950"/>
                    </a:lnTo>
                    <a:lnTo>
                      <a:pt x="1" y="4398"/>
                    </a:lnTo>
                    <a:lnTo>
                      <a:pt x="41" y="4845"/>
                    </a:lnTo>
                    <a:lnTo>
                      <a:pt x="6881" y="77555"/>
                    </a:lnTo>
                    <a:lnTo>
                      <a:pt x="6962" y="78043"/>
                    </a:lnTo>
                    <a:lnTo>
                      <a:pt x="7084" y="78532"/>
                    </a:lnTo>
                    <a:lnTo>
                      <a:pt x="7247" y="78980"/>
                    </a:lnTo>
                    <a:lnTo>
                      <a:pt x="7451" y="79428"/>
                    </a:lnTo>
                    <a:lnTo>
                      <a:pt x="7654" y="79875"/>
                    </a:lnTo>
                    <a:lnTo>
                      <a:pt x="7939" y="80242"/>
                    </a:lnTo>
                    <a:lnTo>
                      <a:pt x="8265" y="80608"/>
                    </a:lnTo>
                    <a:lnTo>
                      <a:pt x="8591" y="80975"/>
                    </a:lnTo>
                    <a:lnTo>
                      <a:pt x="8957" y="81260"/>
                    </a:lnTo>
                    <a:lnTo>
                      <a:pt x="9364" y="81545"/>
                    </a:lnTo>
                    <a:lnTo>
                      <a:pt x="9771" y="81789"/>
                    </a:lnTo>
                    <a:lnTo>
                      <a:pt x="10219" y="81992"/>
                    </a:lnTo>
                    <a:lnTo>
                      <a:pt x="10708" y="82155"/>
                    </a:lnTo>
                    <a:lnTo>
                      <a:pt x="11155" y="82277"/>
                    </a:lnTo>
                    <a:lnTo>
                      <a:pt x="11644" y="82359"/>
                    </a:lnTo>
                    <a:lnTo>
                      <a:pt x="54024" y="82359"/>
                    </a:lnTo>
                    <a:lnTo>
                      <a:pt x="54472" y="82277"/>
                    </a:lnTo>
                    <a:lnTo>
                      <a:pt x="54920" y="82196"/>
                    </a:lnTo>
                    <a:lnTo>
                      <a:pt x="55327" y="82033"/>
                    </a:lnTo>
                    <a:lnTo>
                      <a:pt x="55693" y="81870"/>
                    </a:lnTo>
                    <a:lnTo>
                      <a:pt x="56060" y="81626"/>
                    </a:lnTo>
                    <a:lnTo>
                      <a:pt x="56426" y="81382"/>
                    </a:lnTo>
                    <a:lnTo>
                      <a:pt x="56711" y="81097"/>
                    </a:lnTo>
                    <a:lnTo>
                      <a:pt x="56996" y="80771"/>
                    </a:lnTo>
                    <a:lnTo>
                      <a:pt x="57240" y="80445"/>
                    </a:lnTo>
                    <a:lnTo>
                      <a:pt x="57444" y="80079"/>
                    </a:lnTo>
                    <a:lnTo>
                      <a:pt x="57647" y="79713"/>
                    </a:lnTo>
                    <a:lnTo>
                      <a:pt x="57769" y="79306"/>
                    </a:lnTo>
                    <a:lnTo>
                      <a:pt x="57892" y="78858"/>
                    </a:lnTo>
                    <a:lnTo>
                      <a:pt x="57973" y="78451"/>
                    </a:lnTo>
                    <a:lnTo>
                      <a:pt x="57973" y="77962"/>
                    </a:lnTo>
                    <a:lnTo>
                      <a:pt x="57973" y="77514"/>
                    </a:lnTo>
                    <a:lnTo>
                      <a:pt x="51134" y="4805"/>
                    </a:lnTo>
                    <a:lnTo>
                      <a:pt x="51052" y="4316"/>
                    </a:lnTo>
                    <a:lnTo>
                      <a:pt x="50930" y="3828"/>
                    </a:lnTo>
                    <a:lnTo>
                      <a:pt x="50767" y="3380"/>
                    </a:lnTo>
                    <a:lnTo>
                      <a:pt x="50564" y="2932"/>
                    </a:lnTo>
                    <a:lnTo>
                      <a:pt x="50319" y="2525"/>
                    </a:lnTo>
                    <a:lnTo>
                      <a:pt x="50034" y="2118"/>
                    </a:lnTo>
                    <a:lnTo>
                      <a:pt x="49709" y="1751"/>
                    </a:lnTo>
                    <a:lnTo>
                      <a:pt x="49383" y="1426"/>
                    </a:lnTo>
                    <a:lnTo>
                      <a:pt x="49017" y="1100"/>
                    </a:lnTo>
                    <a:lnTo>
                      <a:pt x="48610" y="815"/>
                    </a:lnTo>
                    <a:lnTo>
                      <a:pt x="48202" y="571"/>
                    </a:lnTo>
                    <a:lnTo>
                      <a:pt x="47755" y="367"/>
                    </a:lnTo>
                    <a:lnTo>
                      <a:pt x="47307" y="204"/>
                    </a:lnTo>
                    <a:lnTo>
                      <a:pt x="46818" y="82"/>
                    </a:lnTo>
                    <a:lnTo>
                      <a:pt x="46330" y="41"/>
                    </a:lnTo>
                    <a:lnTo>
                      <a:pt x="45841"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60"/>
              <p:cNvSpPr/>
              <p:nvPr/>
            </p:nvSpPr>
            <p:spPr>
              <a:xfrm>
                <a:off x="2158947" y="1049056"/>
                <a:ext cx="1768564" cy="3280672"/>
              </a:xfrm>
              <a:custGeom>
                <a:avLst/>
                <a:gdLst/>
                <a:ahLst/>
                <a:cxnLst/>
                <a:rect l="l" t="t" r="r" b="b"/>
                <a:pathLst>
                  <a:path w="60376" h="111997" extrusionOk="0">
                    <a:moveTo>
                      <a:pt x="14738" y="1"/>
                    </a:moveTo>
                    <a:lnTo>
                      <a:pt x="14250" y="41"/>
                    </a:lnTo>
                    <a:lnTo>
                      <a:pt x="13802" y="123"/>
                    </a:lnTo>
                    <a:lnTo>
                      <a:pt x="13354" y="204"/>
                    </a:lnTo>
                    <a:lnTo>
                      <a:pt x="12906" y="367"/>
                    </a:lnTo>
                    <a:lnTo>
                      <a:pt x="12499" y="571"/>
                    </a:lnTo>
                    <a:lnTo>
                      <a:pt x="12092" y="815"/>
                    </a:lnTo>
                    <a:lnTo>
                      <a:pt x="11685" y="1059"/>
                    </a:lnTo>
                    <a:lnTo>
                      <a:pt x="11359" y="1385"/>
                    </a:lnTo>
                    <a:lnTo>
                      <a:pt x="10993" y="1711"/>
                    </a:lnTo>
                    <a:lnTo>
                      <a:pt x="10708" y="2036"/>
                    </a:lnTo>
                    <a:lnTo>
                      <a:pt x="10464" y="2443"/>
                    </a:lnTo>
                    <a:lnTo>
                      <a:pt x="10219" y="2850"/>
                    </a:lnTo>
                    <a:lnTo>
                      <a:pt x="10016" y="3258"/>
                    </a:lnTo>
                    <a:lnTo>
                      <a:pt x="9853" y="3705"/>
                    </a:lnTo>
                    <a:lnTo>
                      <a:pt x="9731" y="4153"/>
                    </a:lnTo>
                    <a:lnTo>
                      <a:pt x="9690" y="4642"/>
                    </a:lnTo>
                    <a:lnTo>
                      <a:pt x="1" y="107396"/>
                    </a:lnTo>
                    <a:lnTo>
                      <a:pt x="1" y="107844"/>
                    </a:lnTo>
                    <a:lnTo>
                      <a:pt x="1" y="108332"/>
                    </a:lnTo>
                    <a:lnTo>
                      <a:pt x="82" y="108739"/>
                    </a:lnTo>
                    <a:lnTo>
                      <a:pt x="204" y="109187"/>
                    </a:lnTo>
                    <a:lnTo>
                      <a:pt x="367" y="109594"/>
                    </a:lnTo>
                    <a:lnTo>
                      <a:pt x="571" y="109961"/>
                    </a:lnTo>
                    <a:lnTo>
                      <a:pt x="774" y="110327"/>
                    </a:lnTo>
                    <a:lnTo>
                      <a:pt x="1059" y="110653"/>
                    </a:lnTo>
                    <a:lnTo>
                      <a:pt x="1344" y="110938"/>
                    </a:lnTo>
                    <a:lnTo>
                      <a:pt x="1670" y="111223"/>
                    </a:lnTo>
                    <a:lnTo>
                      <a:pt x="2036" y="111467"/>
                    </a:lnTo>
                    <a:lnTo>
                      <a:pt x="2443" y="111630"/>
                    </a:lnTo>
                    <a:lnTo>
                      <a:pt x="2851" y="111793"/>
                    </a:lnTo>
                    <a:lnTo>
                      <a:pt x="3258" y="111915"/>
                    </a:lnTo>
                    <a:lnTo>
                      <a:pt x="3746" y="111996"/>
                    </a:lnTo>
                    <a:lnTo>
                      <a:pt x="46086" y="111996"/>
                    </a:lnTo>
                    <a:lnTo>
                      <a:pt x="46574" y="111915"/>
                    </a:lnTo>
                    <a:lnTo>
                      <a:pt x="47022" y="111793"/>
                    </a:lnTo>
                    <a:lnTo>
                      <a:pt x="47470" y="111630"/>
                    </a:lnTo>
                    <a:lnTo>
                      <a:pt x="47877" y="111467"/>
                    </a:lnTo>
                    <a:lnTo>
                      <a:pt x="48284" y="111223"/>
                    </a:lnTo>
                    <a:lnTo>
                      <a:pt x="48650" y="110938"/>
                    </a:lnTo>
                    <a:lnTo>
                      <a:pt x="49017" y="110653"/>
                    </a:lnTo>
                    <a:lnTo>
                      <a:pt x="49342" y="110327"/>
                    </a:lnTo>
                    <a:lnTo>
                      <a:pt x="49668" y="109961"/>
                    </a:lnTo>
                    <a:lnTo>
                      <a:pt x="49912" y="109594"/>
                    </a:lnTo>
                    <a:lnTo>
                      <a:pt x="50157" y="109187"/>
                    </a:lnTo>
                    <a:lnTo>
                      <a:pt x="50360" y="108739"/>
                    </a:lnTo>
                    <a:lnTo>
                      <a:pt x="50523" y="108332"/>
                    </a:lnTo>
                    <a:lnTo>
                      <a:pt x="50604" y="107844"/>
                    </a:lnTo>
                    <a:lnTo>
                      <a:pt x="50686" y="107396"/>
                    </a:lnTo>
                    <a:lnTo>
                      <a:pt x="60334" y="4642"/>
                    </a:lnTo>
                    <a:lnTo>
                      <a:pt x="60375" y="4153"/>
                    </a:lnTo>
                    <a:lnTo>
                      <a:pt x="60334" y="3705"/>
                    </a:lnTo>
                    <a:lnTo>
                      <a:pt x="60294" y="3258"/>
                    </a:lnTo>
                    <a:lnTo>
                      <a:pt x="60172" y="2850"/>
                    </a:lnTo>
                    <a:lnTo>
                      <a:pt x="60009" y="2443"/>
                    </a:lnTo>
                    <a:lnTo>
                      <a:pt x="59805" y="2036"/>
                    </a:lnTo>
                    <a:lnTo>
                      <a:pt x="59561" y="1711"/>
                    </a:lnTo>
                    <a:lnTo>
                      <a:pt x="59317" y="1385"/>
                    </a:lnTo>
                    <a:lnTo>
                      <a:pt x="58991" y="1059"/>
                    </a:lnTo>
                    <a:lnTo>
                      <a:pt x="58665" y="815"/>
                    </a:lnTo>
                    <a:lnTo>
                      <a:pt x="58299" y="571"/>
                    </a:lnTo>
                    <a:lnTo>
                      <a:pt x="57932" y="367"/>
                    </a:lnTo>
                    <a:lnTo>
                      <a:pt x="57525" y="204"/>
                    </a:lnTo>
                    <a:lnTo>
                      <a:pt x="57078" y="123"/>
                    </a:lnTo>
                    <a:lnTo>
                      <a:pt x="56630" y="41"/>
                    </a:lnTo>
                    <a:lnTo>
                      <a:pt x="5618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60"/>
              <p:cNvSpPr/>
              <p:nvPr/>
            </p:nvSpPr>
            <p:spPr>
              <a:xfrm>
                <a:off x="3388441" y="1332871"/>
                <a:ext cx="110931" cy="413844"/>
              </a:xfrm>
              <a:custGeom>
                <a:avLst/>
                <a:gdLst/>
                <a:ahLst/>
                <a:cxnLst/>
                <a:rect l="l" t="t" r="r" b="b"/>
                <a:pathLst>
                  <a:path w="3787" h="14128" extrusionOk="0">
                    <a:moveTo>
                      <a:pt x="1" y="1"/>
                    </a:moveTo>
                    <a:lnTo>
                      <a:pt x="204" y="774"/>
                    </a:lnTo>
                    <a:lnTo>
                      <a:pt x="367" y="1548"/>
                    </a:lnTo>
                    <a:lnTo>
                      <a:pt x="449" y="2362"/>
                    </a:lnTo>
                    <a:lnTo>
                      <a:pt x="530" y="2769"/>
                    </a:lnTo>
                    <a:lnTo>
                      <a:pt x="652" y="3136"/>
                    </a:lnTo>
                    <a:lnTo>
                      <a:pt x="815" y="3502"/>
                    </a:lnTo>
                    <a:lnTo>
                      <a:pt x="1019" y="3868"/>
                    </a:lnTo>
                    <a:lnTo>
                      <a:pt x="1466" y="4520"/>
                    </a:lnTo>
                    <a:lnTo>
                      <a:pt x="1711" y="4845"/>
                    </a:lnTo>
                    <a:lnTo>
                      <a:pt x="1914" y="5171"/>
                    </a:lnTo>
                    <a:lnTo>
                      <a:pt x="2118" y="5538"/>
                    </a:lnTo>
                    <a:lnTo>
                      <a:pt x="2199" y="5945"/>
                    </a:lnTo>
                    <a:lnTo>
                      <a:pt x="2240" y="6311"/>
                    </a:lnTo>
                    <a:lnTo>
                      <a:pt x="2199" y="6718"/>
                    </a:lnTo>
                    <a:lnTo>
                      <a:pt x="2077" y="7085"/>
                    </a:lnTo>
                    <a:lnTo>
                      <a:pt x="1914" y="7451"/>
                    </a:lnTo>
                    <a:lnTo>
                      <a:pt x="1507" y="8102"/>
                    </a:lnTo>
                    <a:lnTo>
                      <a:pt x="1059" y="8794"/>
                    </a:lnTo>
                    <a:lnTo>
                      <a:pt x="856" y="9120"/>
                    </a:lnTo>
                    <a:lnTo>
                      <a:pt x="652" y="9486"/>
                    </a:lnTo>
                    <a:lnTo>
                      <a:pt x="489" y="9853"/>
                    </a:lnTo>
                    <a:lnTo>
                      <a:pt x="367" y="10260"/>
                    </a:lnTo>
                    <a:lnTo>
                      <a:pt x="367" y="10667"/>
                    </a:lnTo>
                    <a:lnTo>
                      <a:pt x="408" y="10871"/>
                    </a:lnTo>
                    <a:lnTo>
                      <a:pt x="449" y="11074"/>
                    </a:lnTo>
                    <a:lnTo>
                      <a:pt x="530" y="11278"/>
                    </a:lnTo>
                    <a:lnTo>
                      <a:pt x="652" y="11441"/>
                    </a:lnTo>
                    <a:lnTo>
                      <a:pt x="774" y="11603"/>
                    </a:lnTo>
                    <a:lnTo>
                      <a:pt x="937" y="11726"/>
                    </a:lnTo>
                    <a:lnTo>
                      <a:pt x="1263" y="11970"/>
                    </a:lnTo>
                    <a:lnTo>
                      <a:pt x="1629" y="12173"/>
                    </a:lnTo>
                    <a:lnTo>
                      <a:pt x="2281" y="12581"/>
                    </a:lnTo>
                    <a:lnTo>
                      <a:pt x="2606" y="12825"/>
                    </a:lnTo>
                    <a:lnTo>
                      <a:pt x="2932" y="13069"/>
                    </a:lnTo>
                    <a:lnTo>
                      <a:pt x="3136" y="13273"/>
                    </a:lnTo>
                    <a:lnTo>
                      <a:pt x="3339" y="13517"/>
                    </a:lnTo>
                    <a:lnTo>
                      <a:pt x="3502" y="13802"/>
                    </a:lnTo>
                    <a:lnTo>
                      <a:pt x="3624" y="14087"/>
                    </a:lnTo>
                    <a:lnTo>
                      <a:pt x="3787" y="14128"/>
                    </a:lnTo>
                    <a:lnTo>
                      <a:pt x="3624" y="13802"/>
                    </a:lnTo>
                    <a:lnTo>
                      <a:pt x="3420" y="13517"/>
                    </a:lnTo>
                    <a:lnTo>
                      <a:pt x="3217" y="13232"/>
                    </a:lnTo>
                    <a:lnTo>
                      <a:pt x="2973" y="12988"/>
                    </a:lnTo>
                    <a:lnTo>
                      <a:pt x="2688" y="12743"/>
                    </a:lnTo>
                    <a:lnTo>
                      <a:pt x="2362" y="12499"/>
                    </a:lnTo>
                    <a:lnTo>
                      <a:pt x="1670" y="12092"/>
                    </a:lnTo>
                    <a:lnTo>
                      <a:pt x="1304" y="11888"/>
                    </a:lnTo>
                    <a:lnTo>
                      <a:pt x="1019" y="11644"/>
                    </a:lnTo>
                    <a:lnTo>
                      <a:pt x="734" y="11359"/>
                    </a:lnTo>
                    <a:lnTo>
                      <a:pt x="611" y="11196"/>
                    </a:lnTo>
                    <a:lnTo>
                      <a:pt x="530" y="11033"/>
                    </a:lnTo>
                    <a:lnTo>
                      <a:pt x="489" y="10830"/>
                    </a:lnTo>
                    <a:lnTo>
                      <a:pt x="449" y="10667"/>
                    </a:lnTo>
                    <a:lnTo>
                      <a:pt x="489" y="10260"/>
                    </a:lnTo>
                    <a:lnTo>
                      <a:pt x="611" y="9894"/>
                    </a:lnTo>
                    <a:lnTo>
                      <a:pt x="734" y="9527"/>
                    </a:lnTo>
                    <a:lnTo>
                      <a:pt x="937" y="9161"/>
                    </a:lnTo>
                    <a:lnTo>
                      <a:pt x="1141" y="8835"/>
                    </a:lnTo>
                    <a:lnTo>
                      <a:pt x="1588" y="8184"/>
                    </a:lnTo>
                    <a:lnTo>
                      <a:pt x="1996" y="7492"/>
                    </a:lnTo>
                    <a:lnTo>
                      <a:pt x="2199" y="7125"/>
                    </a:lnTo>
                    <a:lnTo>
                      <a:pt x="2321" y="6718"/>
                    </a:lnTo>
                    <a:lnTo>
                      <a:pt x="2321" y="6311"/>
                    </a:lnTo>
                    <a:lnTo>
                      <a:pt x="2281" y="5904"/>
                    </a:lnTo>
                    <a:lnTo>
                      <a:pt x="2158" y="5497"/>
                    </a:lnTo>
                    <a:lnTo>
                      <a:pt x="1996" y="5130"/>
                    </a:lnTo>
                    <a:lnTo>
                      <a:pt x="1792" y="4805"/>
                    </a:lnTo>
                    <a:lnTo>
                      <a:pt x="1548" y="4479"/>
                    </a:lnTo>
                    <a:lnTo>
                      <a:pt x="1100" y="3828"/>
                    </a:lnTo>
                    <a:lnTo>
                      <a:pt x="896" y="3461"/>
                    </a:lnTo>
                    <a:lnTo>
                      <a:pt x="734" y="3136"/>
                    </a:lnTo>
                    <a:lnTo>
                      <a:pt x="611" y="2728"/>
                    </a:lnTo>
                    <a:lnTo>
                      <a:pt x="530" y="2362"/>
                    </a:lnTo>
                    <a:lnTo>
                      <a:pt x="408" y="1548"/>
                    </a:lnTo>
                    <a:lnTo>
                      <a:pt x="245" y="774"/>
                    </a:lnTo>
                    <a:lnTo>
                      <a:pt x="1"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60"/>
              <p:cNvSpPr/>
              <p:nvPr/>
            </p:nvSpPr>
            <p:spPr>
              <a:xfrm>
                <a:off x="2703934" y="2122333"/>
                <a:ext cx="69189" cy="16726"/>
              </a:xfrm>
              <a:custGeom>
                <a:avLst/>
                <a:gdLst/>
                <a:ahLst/>
                <a:cxnLst/>
                <a:rect l="l" t="t" r="r" b="b"/>
                <a:pathLst>
                  <a:path w="2362" h="571" extrusionOk="0">
                    <a:moveTo>
                      <a:pt x="326" y="0"/>
                    </a:moveTo>
                    <a:lnTo>
                      <a:pt x="1" y="41"/>
                    </a:lnTo>
                    <a:lnTo>
                      <a:pt x="1" y="82"/>
                    </a:lnTo>
                    <a:lnTo>
                      <a:pt x="611" y="123"/>
                    </a:lnTo>
                    <a:lnTo>
                      <a:pt x="1222" y="163"/>
                    </a:lnTo>
                    <a:lnTo>
                      <a:pt x="1507" y="245"/>
                    </a:lnTo>
                    <a:lnTo>
                      <a:pt x="1792" y="326"/>
                    </a:lnTo>
                    <a:lnTo>
                      <a:pt x="2077" y="408"/>
                    </a:lnTo>
                    <a:lnTo>
                      <a:pt x="2362" y="570"/>
                    </a:lnTo>
                    <a:lnTo>
                      <a:pt x="2362" y="530"/>
                    </a:lnTo>
                    <a:lnTo>
                      <a:pt x="2240" y="408"/>
                    </a:lnTo>
                    <a:lnTo>
                      <a:pt x="2118" y="326"/>
                    </a:lnTo>
                    <a:lnTo>
                      <a:pt x="1833" y="204"/>
                    </a:lnTo>
                    <a:lnTo>
                      <a:pt x="1548" y="82"/>
                    </a:lnTo>
                    <a:lnTo>
                      <a:pt x="1263" y="41"/>
                    </a:lnTo>
                    <a:lnTo>
                      <a:pt x="937"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60"/>
              <p:cNvSpPr/>
              <p:nvPr/>
            </p:nvSpPr>
            <p:spPr>
              <a:xfrm>
                <a:off x="2798139" y="4313002"/>
                <a:ext cx="276697" cy="2402"/>
              </a:xfrm>
              <a:custGeom>
                <a:avLst/>
                <a:gdLst/>
                <a:ahLst/>
                <a:cxnLst/>
                <a:rect l="l" t="t" r="r" b="b"/>
                <a:pathLst>
                  <a:path w="9446" h="82" extrusionOk="0">
                    <a:moveTo>
                      <a:pt x="2362" y="0"/>
                    </a:moveTo>
                    <a:lnTo>
                      <a:pt x="42" y="41"/>
                    </a:lnTo>
                    <a:lnTo>
                      <a:pt x="1" y="41"/>
                    </a:lnTo>
                    <a:lnTo>
                      <a:pt x="42" y="82"/>
                    </a:lnTo>
                    <a:lnTo>
                      <a:pt x="7085" y="82"/>
                    </a:lnTo>
                    <a:lnTo>
                      <a:pt x="9446" y="41"/>
                    </a:lnTo>
                    <a:lnTo>
                      <a:pt x="9446"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60"/>
              <p:cNvSpPr/>
              <p:nvPr/>
            </p:nvSpPr>
            <p:spPr>
              <a:xfrm>
                <a:off x="2954356" y="4246215"/>
                <a:ext cx="4804" cy="1230"/>
              </a:xfrm>
              <a:custGeom>
                <a:avLst/>
                <a:gdLst/>
                <a:ahLst/>
                <a:cxnLst/>
                <a:rect l="l" t="t" r="r" b="b"/>
                <a:pathLst>
                  <a:path w="164" h="42" extrusionOk="0">
                    <a:moveTo>
                      <a:pt x="1" y="1"/>
                    </a:moveTo>
                    <a:lnTo>
                      <a:pt x="1" y="1"/>
                    </a:lnTo>
                    <a:lnTo>
                      <a:pt x="1" y="1"/>
                    </a:lnTo>
                    <a:lnTo>
                      <a:pt x="1" y="1"/>
                    </a:lnTo>
                    <a:lnTo>
                      <a:pt x="164" y="41"/>
                    </a:lnTo>
                    <a:lnTo>
                      <a:pt x="164" y="41"/>
                    </a:lnTo>
                    <a:lnTo>
                      <a:pt x="164" y="41"/>
                    </a:lnTo>
                    <a:lnTo>
                      <a:pt x="1" y="1"/>
                    </a:lnTo>
                    <a:lnTo>
                      <a:pt x="1" y="1"/>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60"/>
              <p:cNvSpPr/>
              <p:nvPr/>
            </p:nvSpPr>
            <p:spPr>
              <a:xfrm>
                <a:off x="2959130" y="4242641"/>
                <a:ext cx="100210" cy="14324"/>
              </a:xfrm>
              <a:custGeom>
                <a:avLst/>
                <a:gdLst/>
                <a:ahLst/>
                <a:cxnLst/>
                <a:rect l="l" t="t" r="r" b="b"/>
                <a:pathLst>
                  <a:path w="3421" h="489" extrusionOk="0">
                    <a:moveTo>
                      <a:pt x="3421" y="0"/>
                    </a:moveTo>
                    <a:lnTo>
                      <a:pt x="3217" y="82"/>
                    </a:lnTo>
                    <a:lnTo>
                      <a:pt x="3013" y="204"/>
                    </a:lnTo>
                    <a:lnTo>
                      <a:pt x="2566" y="285"/>
                    </a:lnTo>
                    <a:lnTo>
                      <a:pt x="2118" y="367"/>
                    </a:lnTo>
                    <a:lnTo>
                      <a:pt x="1670" y="367"/>
                    </a:lnTo>
                    <a:lnTo>
                      <a:pt x="1181" y="326"/>
                    </a:lnTo>
                    <a:lnTo>
                      <a:pt x="734" y="285"/>
                    </a:lnTo>
                    <a:lnTo>
                      <a:pt x="1" y="163"/>
                    </a:lnTo>
                    <a:lnTo>
                      <a:pt x="734" y="367"/>
                    </a:lnTo>
                    <a:lnTo>
                      <a:pt x="1181" y="448"/>
                    </a:lnTo>
                    <a:lnTo>
                      <a:pt x="1670" y="489"/>
                    </a:lnTo>
                    <a:lnTo>
                      <a:pt x="2118" y="448"/>
                    </a:lnTo>
                    <a:lnTo>
                      <a:pt x="2566" y="367"/>
                    </a:lnTo>
                    <a:lnTo>
                      <a:pt x="3013" y="245"/>
                    </a:lnTo>
                    <a:lnTo>
                      <a:pt x="3217" y="123"/>
                    </a:lnTo>
                    <a:lnTo>
                      <a:pt x="3421"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60"/>
              <p:cNvSpPr/>
              <p:nvPr/>
            </p:nvSpPr>
            <p:spPr>
              <a:xfrm>
                <a:off x="3117749" y="4313002"/>
                <a:ext cx="276697" cy="2402"/>
              </a:xfrm>
              <a:custGeom>
                <a:avLst/>
                <a:gdLst/>
                <a:ahLst/>
                <a:cxnLst/>
                <a:rect l="l" t="t" r="r" b="b"/>
                <a:pathLst>
                  <a:path w="9446" h="82" extrusionOk="0">
                    <a:moveTo>
                      <a:pt x="2402" y="0"/>
                    </a:moveTo>
                    <a:lnTo>
                      <a:pt x="41" y="41"/>
                    </a:lnTo>
                    <a:lnTo>
                      <a:pt x="0" y="41"/>
                    </a:lnTo>
                    <a:lnTo>
                      <a:pt x="41" y="82"/>
                    </a:lnTo>
                    <a:lnTo>
                      <a:pt x="7084" y="82"/>
                    </a:lnTo>
                    <a:lnTo>
                      <a:pt x="9445" y="41"/>
                    </a:lnTo>
                    <a:lnTo>
                      <a:pt x="9445"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60"/>
              <p:cNvSpPr/>
              <p:nvPr/>
            </p:nvSpPr>
            <p:spPr>
              <a:xfrm>
                <a:off x="3273966" y="4246215"/>
                <a:ext cx="4804" cy="1230"/>
              </a:xfrm>
              <a:custGeom>
                <a:avLst/>
                <a:gdLst/>
                <a:ahLst/>
                <a:cxnLst/>
                <a:rect l="l" t="t" r="r" b="b"/>
                <a:pathLst>
                  <a:path w="164" h="42" extrusionOk="0">
                    <a:moveTo>
                      <a:pt x="1" y="1"/>
                    </a:moveTo>
                    <a:lnTo>
                      <a:pt x="1" y="1"/>
                    </a:lnTo>
                    <a:lnTo>
                      <a:pt x="1" y="1"/>
                    </a:lnTo>
                    <a:lnTo>
                      <a:pt x="163" y="41"/>
                    </a:lnTo>
                    <a:lnTo>
                      <a:pt x="163" y="41"/>
                    </a:lnTo>
                    <a:lnTo>
                      <a:pt x="163" y="41"/>
                    </a:lnTo>
                    <a:lnTo>
                      <a:pt x="1" y="1"/>
                    </a:lnTo>
                    <a:lnTo>
                      <a:pt x="1" y="1"/>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60"/>
              <p:cNvSpPr/>
              <p:nvPr/>
            </p:nvSpPr>
            <p:spPr>
              <a:xfrm>
                <a:off x="3278741" y="4242641"/>
                <a:ext cx="100210" cy="14324"/>
              </a:xfrm>
              <a:custGeom>
                <a:avLst/>
                <a:gdLst/>
                <a:ahLst/>
                <a:cxnLst/>
                <a:rect l="l" t="t" r="r" b="b"/>
                <a:pathLst>
                  <a:path w="3421" h="489" extrusionOk="0">
                    <a:moveTo>
                      <a:pt x="3420" y="0"/>
                    </a:moveTo>
                    <a:lnTo>
                      <a:pt x="3217" y="82"/>
                    </a:lnTo>
                    <a:lnTo>
                      <a:pt x="3013" y="204"/>
                    </a:lnTo>
                    <a:lnTo>
                      <a:pt x="2565" y="285"/>
                    </a:lnTo>
                    <a:lnTo>
                      <a:pt x="2117" y="367"/>
                    </a:lnTo>
                    <a:lnTo>
                      <a:pt x="1670" y="367"/>
                    </a:lnTo>
                    <a:lnTo>
                      <a:pt x="1222" y="326"/>
                    </a:lnTo>
                    <a:lnTo>
                      <a:pt x="733" y="285"/>
                    </a:lnTo>
                    <a:lnTo>
                      <a:pt x="0" y="163"/>
                    </a:lnTo>
                    <a:lnTo>
                      <a:pt x="733" y="367"/>
                    </a:lnTo>
                    <a:lnTo>
                      <a:pt x="1181" y="448"/>
                    </a:lnTo>
                    <a:lnTo>
                      <a:pt x="1670" y="489"/>
                    </a:lnTo>
                    <a:lnTo>
                      <a:pt x="2117" y="448"/>
                    </a:lnTo>
                    <a:lnTo>
                      <a:pt x="2565" y="367"/>
                    </a:lnTo>
                    <a:lnTo>
                      <a:pt x="3013" y="245"/>
                    </a:lnTo>
                    <a:lnTo>
                      <a:pt x="3217" y="123"/>
                    </a:lnTo>
                    <a:lnTo>
                      <a:pt x="3420"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60"/>
              <p:cNvSpPr/>
              <p:nvPr/>
            </p:nvSpPr>
            <p:spPr>
              <a:xfrm>
                <a:off x="2765946" y="4224744"/>
                <a:ext cx="648770" cy="101411"/>
              </a:xfrm>
              <a:custGeom>
                <a:avLst/>
                <a:gdLst/>
                <a:ahLst/>
                <a:cxnLst/>
                <a:rect l="l" t="t" r="r" b="b"/>
                <a:pathLst>
                  <a:path w="22148" h="3462" extrusionOk="0">
                    <a:moveTo>
                      <a:pt x="10016" y="611"/>
                    </a:moveTo>
                    <a:lnTo>
                      <a:pt x="9812" y="734"/>
                    </a:lnTo>
                    <a:lnTo>
                      <a:pt x="9608" y="856"/>
                    </a:lnTo>
                    <a:lnTo>
                      <a:pt x="9161" y="978"/>
                    </a:lnTo>
                    <a:lnTo>
                      <a:pt x="8713" y="1059"/>
                    </a:lnTo>
                    <a:lnTo>
                      <a:pt x="8265" y="1100"/>
                    </a:lnTo>
                    <a:lnTo>
                      <a:pt x="7776" y="1059"/>
                    </a:lnTo>
                    <a:lnTo>
                      <a:pt x="7329" y="978"/>
                    </a:lnTo>
                    <a:lnTo>
                      <a:pt x="6596" y="774"/>
                    </a:lnTo>
                    <a:lnTo>
                      <a:pt x="7329" y="896"/>
                    </a:lnTo>
                    <a:lnTo>
                      <a:pt x="7776" y="937"/>
                    </a:lnTo>
                    <a:lnTo>
                      <a:pt x="8265" y="978"/>
                    </a:lnTo>
                    <a:lnTo>
                      <a:pt x="8713" y="978"/>
                    </a:lnTo>
                    <a:lnTo>
                      <a:pt x="9161" y="896"/>
                    </a:lnTo>
                    <a:lnTo>
                      <a:pt x="9608" y="815"/>
                    </a:lnTo>
                    <a:lnTo>
                      <a:pt x="9812" y="693"/>
                    </a:lnTo>
                    <a:lnTo>
                      <a:pt x="10016" y="611"/>
                    </a:lnTo>
                    <a:close/>
                    <a:moveTo>
                      <a:pt x="20926" y="611"/>
                    </a:moveTo>
                    <a:lnTo>
                      <a:pt x="20723" y="734"/>
                    </a:lnTo>
                    <a:lnTo>
                      <a:pt x="20519" y="856"/>
                    </a:lnTo>
                    <a:lnTo>
                      <a:pt x="20071" y="978"/>
                    </a:lnTo>
                    <a:lnTo>
                      <a:pt x="19623" y="1059"/>
                    </a:lnTo>
                    <a:lnTo>
                      <a:pt x="19176" y="1100"/>
                    </a:lnTo>
                    <a:lnTo>
                      <a:pt x="18687" y="1059"/>
                    </a:lnTo>
                    <a:lnTo>
                      <a:pt x="18239" y="978"/>
                    </a:lnTo>
                    <a:lnTo>
                      <a:pt x="17506" y="774"/>
                    </a:lnTo>
                    <a:lnTo>
                      <a:pt x="18239" y="896"/>
                    </a:lnTo>
                    <a:lnTo>
                      <a:pt x="18728" y="937"/>
                    </a:lnTo>
                    <a:lnTo>
                      <a:pt x="19176" y="978"/>
                    </a:lnTo>
                    <a:lnTo>
                      <a:pt x="19623" y="978"/>
                    </a:lnTo>
                    <a:lnTo>
                      <a:pt x="20071" y="896"/>
                    </a:lnTo>
                    <a:lnTo>
                      <a:pt x="20519" y="815"/>
                    </a:lnTo>
                    <a:lnTo>
                      <a:pt x="20723" y="693"/>
                    </a:lnTo>
                    <a:lnTo>
                      <a:pt x="20926" y="611"/>
                    </a:lnTo>
                    <a:close/>
                    <a:moveTo>
                      <a:pt x="10545" y="3013"/>
                    </a:moveTo>
                    <a:lnTo>
                      <a:pt x="10545" y="3054"/>
                    </a:lnTo>
                    <a:lnTo>
                      <a:pt x="8184" y="3095"/>
                    </a:lnTo>
                    <a:lnTo>
                      <a:pt x="1141" y="3095"/>
                    </a:lnTo>
                    <a:lnTo>
                      <a:pt x="1100" y="3054"/>
                    </a:lnTo>
                    <a:lnTo>
                      <a:pt x="1141" y="3054"/>
                    </a:lnTo>
                    <a:lnTo>
                      <a:pt x="3461" y="3013"/>
                    </a:lnTo>
                    <a:close/>
                    <a:moveTo>
                      <a:pt x="21455" y="3013"/>
                    </a:moveTo>
                    <a:lnTo>
                      <a:pt x="21455" y="3054"/>
                    </a:lnTo>
                    <a:lnTo>
                      <a:pt x="19094" y="3095"/>
                    </a:lnTo>
                    <a:lnTo>
                      <a:pt x="12051" y="3095"/>
                    </a:lnTo>
                    <a:lnTo>
                      <a:pt x="12010" y="3054"/>
                    </a:lnTo>
                    <a:lnTo>
                      <a:pt x="12051" y="3054"/>
                    </a:lnTo>
                    <a:lnTo>
                      <a:pt x="14412" y="3013"/>
                    </a:lnTo>
                    <a:close/>
                    <a:moveTo>
                      <a:pt x="10504" y="1"/>
                    </a:moveTo>
                    <a:lnTo>
                      <a:pt x="10341" y="41"/>
                    </a:lnTo>
                    <a:lnTo>
                      <a:pt x="10016" y="164"/>
                    </a:lnTo>
                    <a:lnTo>
                      <a:pt x="9608" y="367"/>
                    </a:lnTo>
                    <a:lnTo>
                      <a:pt x="9364" y="449"/>
                    </a:lnTo>
                    <a:lnTo>
                      <a:pt x="9079" y="489"/>
                    </a:lnTo>
                    <a:lnTo>
                      <a:pt x="8754" y="530"/>
                    </a:lnTo>
                    <a:lnTo>
                      <a:pt x="8387" y="571"/>
                    </a:lnTo>
                    <a:lnTo>
                      <a:pt x="7858" y="530"/>
                    </a:lnTo>
                    <a:lnTo>
                      <a:pt x="7369" y="489"/>
                    </a:lnTo>
                    <a:lnTo>
                      <a:pt x="6596" y="326"/>
                    </a:lnTo>
                    <a:lnTo>
                      <a:pt x="6189" y="245"/>
                    </a:lnTo>
                    <a:lnTo>
                      <a:pt x="6026" y="204"/>
                    </a:lnTo>
                    <a:lnTo>
                      <a:pt x="5904" y="245"/>
                    </a:lnTo>
                    <a:lnTo>
                      <a:pt x="5741" y="286"/>
                    </a:lnTo>
                    <a:lnTo>
                      <a:pt x="5578" y="367"/>
                    </a:lnTo>
                    <a:lnTo>
                      <a:pt x="5008" y="734"/>
                    </a:lnTo>
                    <a:lnTo>
                      <a:pt x="4357" y="1059"/>
                    </a:lnTo>
                    <a:lnTo>
                      <a:pt x="3665" y="1344"/>
                    </a:lnTo>
                    <a:lnTo>
                      <a:pt x="2932" y="1588"/>
                    </a:lnTo>
                    <a:lnTo>
                      <a:pt x="1670" y="1996"/>
                    </a:lnTo>
                    <a:lnTo>
                      <a:pt x="1100" y="2199"/>
                    </a:lnTo>
                    <a:lnTo>
                      <a:pt x="652" y="2362"/>
                    </a:lnTo>
                    <a:lnTo>
                      <a:pt x="408" y="2484"/>
                    </a:lnTo>
                    <a:lnTo>
                      <a:pt x="204" y="2688"/>
                    </a:lnTo>
                    <a:lnTo>
                      <a:pt x="82" y="2850"/>
                    </a:lnTo>
                    <a:lnTo>
                      <a:pt x="1" y="3054"/>
                    </a:lnTo>
                    <a:lnTo>
                      <a:pt x="1" y="3217"/>
                    </a:lnTo>
                    <a:lnTo>
                      <a:pt x="1" y="3339"/>
                    </a:lnTo>
                    <a:lnTo>
                      <a:pt x="1" y="3461"/>
                    </a:lnTo>
                    <a:lnTo>
                      <a:pt x="10911" y="3420"/>
                    </a:lnTo>
                    <a:lnTo>
                      <a:pt x="10911" y="3461"/>
                    </a:lnTo>
                    <a:lnTo>
                      <a:pt x="11033" y="3461"/>
                    </a:lnTo>
                    <a:lnTo>
                      <a:pt x="21944" y="3420"/>
                    </a:lnTo>
                    <a:lnTo>
                      <a:pt x="22066" y="2606"/>
                    </a:lnTo>
                    <a:lnTo>
                      <a:pt x="22147" y="1914"/>
                    </a:lnTo>
                    <a:lnTo>
                      <a:pt x="22147" y="1344"/>
                    </a:lnTo>
                    <a:lnTo>
                      <a:pt x="22107" y="896"/>
                    </a:lnTo>
                    <a:lnTo>
                      <a:pt x="22066" y="530"/>
                    </a:lnTo>
                    <a:lnTo>
                      <a:pt x="22025" y="286"/>
                    </a:lnTo>
                    <a:lnTo>
                      <a:pt x="21944" y="82"/>
                    </a:lnTo>
                    <a:lnTo>
                      <a:pt x="21740" y="1"/>
                    </a:lnTo>
                    <a:lnTo>
                      <a:pt x="21415" y="1"/>
                    </a:lnTo>
                    <a:lnTo>
                      <a:pt x="21252" y="41"/>
                    </a:lnTo>
                    <a:lnTo>
                      <a:pt x="20926" y="164"/>
                    </a:lnTo>
                    <a:lnTo>
                      <a:pt x="20519" y="367"/>
                    </a:lnTo>
                    <a:lnTo>
                      <a:pt x="20275" y="449"/>
                    </a:lnTo>
                    <a:lnTo>
                      <a:pt x="19990" y="489"/>
                    </a:lnTo>
                    <a:lnTo>
                      <a:pt x="19664" y="530"/>
                    </a:lnTo>
                    <a:lnTo>
                      <a:pt x="19298" y="571"/>
                    </a:lnTo>
                    <a:lnTo>
                      <a:pt x="18768" y="530"/>
                    </a:lnTo>
                    <a:lnTo>
                      <a:pt x="18280" y="489"/>
                    </a:lnTo>
                    <a:lnTo>
                      <a:pt x="17506" y="326"/>
                    </a:lnTo>
                    <a:lnTo>
                      <a:pt x="17099" y="245"/>
                    </a:lnTo>
                    <a:lnTo>
                      <a:pt x="16936" y="204"/>
                    </a:lnTo>
                    <a:lnTo>
                      <a:pt x="16814" y="245"/>
                    </a:lnTo>
                    <a:lnTo>
                      <a:pt x="16651" y="286"/>
                    </a:lnTo>
                    <a:lnTo>
                      <a:pt x="16529" y="367"/>
                    </a:lnTo>
                    <a:lnTo>
                      <a:pt x="15919" y="734"/>
                    </a:lnTo>
                    <a:lnTo>
                      <a:pt x="15267" y="1059"/>
                    </a:lnTo>
                    <a:lnTo>
                      <a:pt x="14575" y="1344"/>
                    </a:lnTo>
                    <a:lnTo>
                      <a:pt x="13842" y="1588"/>
                    </a:lnTo>
                    <a:lnTo>
                      <a:pt x="12580" y="1996"/>
                    </a:lnTo>
                    <a:lnTo>
                      <a:pt x="12010" y="2199"/>
                    </a:lnTo>
                    <a:lnTo>
                      <a:pt x="11603" y="2362"/>
                    </a:lnTo>
                    <a:lnTo>
                      <a:pt x="11359" y="2484"/>
                    </a:lnTo>
                    <a:lnTo>
                      <a:pt x="11155" y="2606"/>
                    </a:lnTo>
                    <a:lnTo>
                      <a:pt x="11196" y="2036"/>
                    </a:lnTo>
                    <a:lnTo>
                      <a:pt x="11237" y="1507"/>
                    </a:lnTo>
                    <a:lnTo>
                      <a:pt x="11196" y="1059"/>
                    </a:lnTo>
                    <a:lnTo>
                      <a:pt x="11155" y="693"/>
                    </a:lnTo>
                    <a:lnTo>
                      <a:pt x="11074" y="245"/>
                    </a:lnTo>
                    <a:lnTo>
                      <a:pt x="11033" y="82"/>
                    </a:lnTo>
                    <a:lnTo>
                      <a:pt x="1083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60"/>
              <p:cNvSpPr/>
              <p:nvPr/>
            </p:nvSpPr>
            <p:spPr>
              <a:xfrm>
                <a:off x="2707508" y="1679899"/>
                <a:ext cx="893245" cy="992225"/>
              </a:xfrm>
              <a:custGeom>
                <a:avLst/>
                <a:gdLst/>
                <a:ahLst/>
                <a:cxnLst/>
                <a:rect l="l" t="t" r="r" b="b"/>
                <a:pathLst>
                  <a:path w="30494" h="33873" extrusionOk="0">
                    <a:moveTo>
                      <a:pt x="14942" y="2443"/>
                    </a:moveTo>
                    <a:lnTo>
                      <a:pt x="14250" y="4113"/>
                    </a:lnTo>
                    <a:lnTo>
                      <a:pt x="13924" y="4967"/>
                    </a:lnTo>
                    <a:lnTo>
                      <a:pt x="13639" y="5863"/>
                    </a:lnTo>
                    <a:lnTo>
                      <a:pt x="13435" y="6637"/>
                    </a:lnTo>
                    <a:lnTo>
                      <a:pt x="13354" y="7044"/>
                    </a:lnTo>
                    <a:lnTo>
                      <a:pt x="13313" y="7451"/>
                    </a:lnTo>
                    <a:lnTo>
                      <a:pt x="13313" y="7614"/>
                    </a:lnTo>
                    <a:lnTo>
                      <a:pt x="13313" y="7817"/>
                    </a:lnTo>
                    <a:lnTo>
                      <a:pt x="13395" y="8021"/>
                    </a:lnTo>
                    <a:lnTo>
                      <a:pt x="13395" y="8061"/>
                    </a:lnTo>
                    <a:lnTo>
                      <a:pt x="13435" y="8143"/>
                    </a:lnTo>
                    <a:lnTo>
                      <a:pt x="13517" y="8184"/>
                    </a:lnTo>
                    <a:lnTo>
                      <a:pt x="13639" y="8224"/>
                    </a:lnTo>
                    <a:lnTo>
                      <a:pt x="13720" y="8224"/>
                    </a:lnTo>
                    <a:lnTo>
                      <a:pt x="13965" y="8265"/>
                    </a:lnTo>
                    <a:lnTo>
                      <a:pt x="14168" y="8224"/>
                    </a:lnTo>
                    <a:lnTo>
                      <a:pt x="14616" y="8102"/>
                    </a:lnTo>
                    <a:lnTo>
                      <a:pt x="14901" y="8021"/>
                    </a:lnTo>
                    <a:lnTo>
                      <a:pt x="15227" y="7858"/>
                    </a:lnTo>
                    <a:lnTo>
                      <a:pt x="15552" y="7695"/>
                    </a:lnTo>
                    <a:lnTo>
                      <a:pt x="16204" y="7288"/>
                    </a:lnTo>
                    <a:lnTo>
                      <a:pt x="16937" y="6759"/>
                    </a:lnTo>
                    <a:lnTo>
                      <a:pt x="17669" y="6189"/>
                    </a:lnTo>
                    <a:lnTo>
                      <a:pt x="18361" y="5619"/>
                    </a:lnTo>
                    <a:lnTo>
                      <a:pt x="19013" y="5008"/>
                    </a:lnTo>
                    <a:lnTo>
                      <a:pt x="20316" y="3705"/>
                    </a:lnTo>
                    <a:lnTo>
                      <a:pt x="20356" y="3705"/>
                    </a:lnTo>
                    <a:lnTo>
                      <a:pt x="19705" y="4397"/>
                    </a:lnTo>
                    <a:lnTo>
                      <a:pt x="19054" y="5049"/>
                    </a:lnTo>
                    <a:lnTo>
                      <a:pt x="18402" y="5660"/>
                    </a:lnTo>
                    <a:lnTo>
                      <a:pt x="17710" y="6270"/>
                    </a:lnTo>
                    <a:lnTo>
                      <a:pt x="17018" y="6840"/>
                    </a:lnTo>
                    <a:lnTo>
                      <a:pt x="16285" y="7369"/>
                    </a:lnTo>
                    <a:lnTo>
                      <a:pt x="15715" y="7736"/>
                    </a:lnTo>
                    <a:lnTo>
                      <a:pt x="15145" y="8021"/>
                    </a:lnTo>
                    <a:lnTo>
                      <a:pt x="14616" y="8224"/>
                    </a:lnTo>
                    <a:lnTo>
                      <a:pt x="14168" y="8346"/>
                    </a:lnTo>
                    <a:lnTo>
                      <a:pt x="13598" y="8346"/>
                    </a:lnTo>
                    <a:lnTo>
                      <a:pt x="13476" y="8265"/>
                    </a:lnTo>
                    <a:lnTo>
                      <a:pt x="13395" y="8184"/>
                    </a:lnTo>
                    <a:lnTo>
                      <a:pt x="13313" y="8102"/>
                    </a:lnTo>
                    <a:lnTo>
                      <a:pt x="13273" y="8021"/>
                    </a:lnTo>
                    <a:lnTo>
                      <a:pt x="13232" y="7817"/>
                    </a:lnTo>
                    <a:lnTo>
                      <a:pt x="13191" y="7614"/>
                    </a:lnTo>
                    <a:lnTo>
                      <a:pt x="13191" y="7573"/>
                    </a:lnTo>
                    <a:lnTo>
                      <a:pt x="13232" y="7125"/>
                    </a:lnTo>
                    <a:lnTo>
                      <a:pt x="13313" y="6677"/>
                    </a:lnTo>
                    <a:lnTo>
                      <a:pt x="13558" y="5822"/>
                    </a:lnTo>
                    <a:lnTo>
                      <a:pt x="13843" y="4967"/>
                    </a:lnTo>
                    <a:lnTo>
                      <a:pt x="14168" y="4113"/>
                    </a:lnTo>
                    <a:lnTo>
                      <a:pt x="14535" y="3258"/>
                    </a:lnTo>
                    <a:lnTo>
                      <a:pt x="14942" y="2443"/>
                    </a:lnTo>
                    <a:close/>
                    <a:moveTo>
                      <a:pt x="22229" y="16611"/>
                    </a:moveTo>
                    <a:lnTo>
                      <a:pt x="22229" y="16651"/>
                    </a:lnTo>
                    <a:lnTo>
                      <a:pt x="21740" y="16896"/>
                    </a:lnTo>
                    <a:lnTo>
                      <a:pt x="21252" y="17099"/>
                    </a:lnTo>
                    <a:lnTo>
                      <a:pt x="20723" y="17262"/>
                    </a:lnTo>
                    <a:lnTo>
                      <a:pt x="20193" y="17425"/>
                    </a:lnTo>
                    <a:lnTo>
                      <a:pt x="19664" y="17506"/>
                    </a:lnTo>
                    <a:lnTo>
                      <a:pt x="19094" y="17588"/>
                    </a:lnTo>
                    <a:lnTo>
                      <a:pt x="18565" y="17629"/>
                    </a:lnTo>
                    <a:lnTo>
                      <a:pt x="17466" y="17629"/>
                    </a:lnTo>
                    <a:lnTo>
                      <a:pt x="16896" y="17547"/>
                    </a:lnTo>
                    <a:lnTo>
                      <a:pt x="16367" y="17466"/>
                    </a:lnTo>
                    <a:lnTo>
                      <a:pt x="15837" y="17344"/>
                    </a:lnTo>
                    <a:lnTo>
                      <a:pt x="15308" y="17221"/>
                    </a:lnTo>
                    <a:lnTo>
                      <a:pt x="14779" y="17059"/>
                    </a:lnTo>
                    <a:lnTo>
                      <a:pt x="14290" y="16855"/>
                    </a:lnTo>
                    <a:lnTo>
                      <a:pt x="13761" y="16651"/>
                    </a:lnTo>
                    <a:lnTo>
                      <a:pt x="13761" y="16611"/>
                    </a:lnTo>
                    <a:lnTo>
                      <a:pt x="13802" y="16611"/>
                    </a:lnTo>
                    <a:lnTo>
                      <a:pt x="14820" y="16977"/>
                    </a:lnTo>
                    <a:lnTo>
                      <a:pt x="15349" y="17099"/>
                    </a:lnTo>
                    <a:lnTo>
                      <a:pt x="15878" y="17221"/>
                    </a:lnTo>
                    <a:lnTo>
                      <a:pt x="16407" y="17344"/>
                    </a:lnTo>
                    <a:lnTo>
                      <a:pt x="16937" y="17425"/>
                    </a:lnTo>
                    <a:lnTo>
                      <a:pt x="17466" y="17466"/>
                    </a:lnTo>
                    <a:lnTo>
                      <a:pt x="18565" y="17466"/>
                    </a:lnTo>
                    <a:lnTo>
                      <a:pt x="19094" y="17425"/>
                    </a:lnTo>
                    <a:lnTo>
                      <a:pt x="19623" y="17384"/>
                    </a:lnTo>
                    <a:lnTo>
                      <a:pt x="20153" y="17303"/>
                    </a:lnTo>
                    <a:lnTo>
                      <a:pt x="20682" y="17181"/>
                    </a:lnTo>
                    <a:lnTo>
                      <a:pt x="21211" y="17018"/>
                    </a:lnTo>
                    <a:lnTo>
                      <a:pt x="21700" y="16855"/>
                    </a:lnTo>
                    <a:lnTo>
                      <a:pt x="22229" y="16611"/>
                    </a:lnTo>
                    <a:close/>
                    <a:moveTo>
                      <a:pt x="21455" y="1"/>
                    </a:moveTo>
                    <a:lnTo>
                      <a:pt x="21455" y="815"/>
                    </a:lnTo>
                    <a:lnTo>
                      <a:pt x="21415" y="1018"/>
                    </a:lnTo>
                    <a:lnTo>
                      <a:pt x="21211" y="1344"/>
                    </a:lnTo>
                    <a:lnTo>
                      <a:pt x="20926" y="1751"/>
                    </a:lnTo>
                    <a:lnTo>
                      <a:pt x="20519" y="2199"/>
                    </a:lnTo>
                    <a:lnTo>
                      <a:pt x="19501" y="3339"/>
                    </a:lnTo>
                    <a:lnTo>
                      <a:pt x="18321" y="4520"/>
                    </a:lnTo>
                    <a:lnTo>
                      <a:pt x="17099" y="5660"/>
                    </a:lnTo>
                    <a:lnTo>
                      <a:pt x="15919" y="6677"/>
                    </a:lnTo>
                    <a:lnTo>
                      <a:pt x="15430" y="7044"/>
                    </a:lnTo>
                    <a:lnTo>
                      <a:pt x="14982" y="7329"/>
                    </a:lnTo>
                    <a:lnTo>
                      <a:pt x="14616" y="7532"/>
                    </a:lnTo>
                    <a:lnTo>
                      <a:pt x="14453" y="7573"/>
                    </a:lnTo>
                    <a:lnTo>
                      <a:pt x="14331" y="7614"/>
                    </a:lnTo>
                    <a:lnTo>
                      <a:pt x="14209" y="7573"/>
                    </a:lnTo>
                    <a:lnTo>
                      <a:pt x="14168" y="7532"/>
                    </a:lnTo>
                    <a:lnTo>
                      <a:pt x="14087" y="7410"/>
                    </a:lnTo>
                    <a:lnTo>
                      <a:pt x="14087" y="7288"/>
                    </a:lnTo>
                    <a:lnTo>
                      <a:pt x="14087" y="6922"/>
                    </a:lnTo>
                    <a:lnTo>
                      <a:pt x="14168" y="6474"/>
                    </a:lnTo>
                    <a:lnTo>
                      <a:pt x="14372" y="5741"/>
                    </a:lnTo>
                    <a:lnTo>
                      <a:pt x="14616" y="4927"/>
                    </a:lnTo>
                    <a:lnTo>
                      <a:pt x="15267" y="3176"/>
                    </a:lnTo>
                    <a:lnTo>
                      <a:pt x="15797" y="1670"/>
                    </a:lnTo>
                    <a:lnTo>
                      <a:pt x="15960" y="1141"/>
                    </a:lnTo>
                    <a:lnTo>
                      <a:pt x="16041" y="815"/>
                    </a:lnTo>
                    <a:lnTo>
                      <a:pt x="16041" y="489"/>
                    </a:lnTo>
                    <a:lnTo>
                      <a:pt x="16041" y="408"/>
                    </a:lnTo>
                    <a:lnTo>
                      <a:pt x="15837" y="449"/>
                    </a:lnTo>
                    <a:lnTo>
                      <a:pt x="14860" y="652"/>
                    </a:lnTo>
                    <a:lnTo>
                      <a:pt x="13924" y="937"/>
                    </a:lnTo>
                    <a:lnTo>
                      <a:pt x="12988" y="1303"/>
                    </a:lnTo>
                    <a:lnTo>
                      <a:pt x="12092" y="1711"/>
                    </a:lnTo>
                    <a:lnTo>
                      <a:pt x="11196" y="2199"/>
                    </a:lnTo>
                    <a:lnTo>
                      <a:pt x="10341" y="2728"/>
                    </a:lnTo>
                    <a:lnTo>
                      <a:pt x="9527" y="3298"/>
                    </a:lnTo>
                    <a:lnTo>
                      <a:pt x="8754" y="3909"/>
                    </a:lnTo>
                    <a:lnTo>
                      <a:pt x="8184" y="4397"/>
                    </a:lnTo>
                    <a:lnTo>
                      <a:pt x="7654" y="4927"/>
                    </a:lnTo>
                    <a:lnTo>
                      <a:pt x="7166" y="5456"/>
                    </a:lnTo>
                    <a:lnTo>
                      <a:pt x="6677" y="6026"/>
                    </a:lnTo>
                    <a:lnTo>
                      <a:pt x="6270" y="6596"/>
                    </a:lnTo>
                    <a:lnTo>
                      <a:pt x="5904" y="7166"/>
                    </a:lnTo>
                    <a:lnTo>
                      <a:pt x="5578" y="7736"/>
                    </a:lnTo>
                    <a:lnTo>
                      <a:pt x="5253" y="8306"/>
                    </a:lnTo>
                    <a:lnTo>
                      <a:pt x="4927" y="9161"/>
                    </a:lnTo>
                    <a:lnTo>
                      <a:pt x="4683" y="9975"/>
                    </a:lnTo>
                    <a:lnTo>
                      <a:pt x="4560" y="10748"/>
                    </a:lnTo>
                    <a:lnTo>
                      <a:pt x="4479" y="11481"/>
                    </a:lnTo>
                    <a:lnTo>
                      <a:pt x="4520" y="12173"/>
                    </a:lnTo>
                    <a:lnTo>
                      <a:pt x="4560" y="12825"/>
                    </a:lnTo>
                    <a:lnTo>
                      <a:pt x="4683" y="13435"/>
                    </a:lnTo>
                    <a:lnTo>
                      <a:pt x="4845" y="14005"/>
                    </a:lnTo>
                    <a:lnTo>
                      <a:pt x="5090" y="14657"/>
                    </a:lnTo>
                    <a:lnTo>
                      <a:pt x="5375" y="15267"/>
                    </a:lnTo>
                    <a:lnTo>
                      <a:pt x="5904" y="16285"/>
                    </a:lnTo>
                    <a:lnTo>
                      <a:pt x="6352" y="16448"/>
                    </a:lnTo>
                    <a:lnTo>
                      <a:pt x="6840" y="16570"/>
                    </a:lnTo>
                    <a:lnTo>
                      <a:pt x="7288" y="16651"/>
                    </a:lnTo>
                    <a:lnTo>
                      <a:pt x="7777" y="16733"/>
                    </a:lnTo>
                    <a:lnTo>
                      <a:pt x="8754" y="16733"/>
                    </a:lnTo>
                    <a:lnTo>
                      <a:pt x="9201" y="16692"/>
                    </a:lnTo>
                    <a:lnTo>
                      <a:pt x="9690" y="16611"/>
                    </a:lnTo>
                    <a:lnTo>
                      <a:pt x="9690" y="16651"/>
                    </a:lnTo>
                    <a:lnTo>
                      <a:pt x="9242" y="16774"/>
                    </a:lnTo>
                    <a:lnTo>
                      <a:pt x="8754" y="16855"/>
                    </a:lnTo>
                    <a:lnTo>
                      <a:pt x="8265" y="16896"/>
                    </a:lnTo>
                    <a:lnTo>
                      <a:pt x="7777" y="16855"/>
                    </a:lnTo>
                    <a:lnTo>
                      <a:pt x="7288" y="16814"/>
                    </a:lnTo>
                    <a:lnTo>
                      <a:pt x="6800" y="16692"/>
                    </a:lnTo>
                    <a:lnTo>
                      <a:pt x="6352" y="16529"/>
                    </a:lnTo>
                    <a:lnTo>
                      <a:pt x="5904" y="16285"/>
                    </a:lnTo>
                    <a:lnTo>
                      <a:pt x="5456" y="16692"/>
                    </a:lnTo>
                    <a:lnTo>
                      <a:pt x="5008" y="17099"/>
                    </a:lnTo>
                    <a:lnTo>
                      <a:pt x="4560" y="17588"/>
                    </a:lnTo>
                    <a:lnTo>
                      <a:pt x="4153" y="18117"/>
                    </a:lnTo>
                    <a:lnTo>
                      <a:pt x="3380" y="19135"/>
                    </a:lnTo>
                    <a:lnTo>
                      <a:pt x="2647" y="20234"/>
                    </a:lnTo>
                    <a:lnTo>
                      <a:pt x="1996" y="21415"/>
                    </a:lnTo>
                    <a:lnTo>
                      <a:pt x="1426" y="22595"/>
                    </a:lnTo>
                    <a:lnTo>
                      <a:pt x="1141" y="23247"/>
                    </a:lnTo>
                    <a:lnTo>
                      <a:pt x="896" y="23939"/>
                    </a:lnTo>
                    <a:lnTo>
                      <a:pt x="652" y="24590"/>
                    </a:lnTo>
                    <a:lnTo>
                      <a:pt x="449" y="25241"/>
                    </a:lnTo>
                    <a:lnTo>
                      <a:pt x="286" y="25852"/>
                    </a:lnTo>
                    <a:lnTo>
                      <a:pt x="164" y="26503"/>
                    </a:lnTo>
                    <a:lnTo>
                      <a:pt x="82" y="27114"/>
                    </a:lnTo>
                    <a:lnTo>
                      <a:pt x="1" y="27725"/>
                    </a:lnTo>
                    <a:lnTo>
                      <a:pt x="1" y="28295"/>
                    </a:lnTo>
                    <a:lnTo>
                      <a:pt x="1" y="28865"/>
                    </a:lnTo>
                    <a:lnTo>
                      <a:pt x="82" y="29394"/>
                    </a:lnTo>
                    <a:lnTo>
                      <a:pt x="164" y="29882"/>
                    </a:lnTo>
                    <a:lnTo>
                      <a:pt x="327" y="30371"/>
                    </a:lnTo>
                    <a:lnTo>
                      <a:pt x="530" y="30819"/>
                    </a:lnTo>
                    <a:lnTo>
                      <a:pt x="774" y="31185"/>
                    </a:lnTo>
                    <a:lnTo>
                      <a:pt x="1059" y="31552"/>
                    </a:lnTo>
                    <a:lnTo>
                      <a:pt x="1222" y="31633"/>
                    </a:lnTo>
                    <a:lnTo>
                      <a:pt x="2484" y="32162"/>
                    </a:lnTo>
                    <a:lnTo>
                      <a:pt x="3746" y="32569"/>
                    </a:lnTo>
                    <a:lnTo>
                      <a:pt x="5008" y="32936"/>
                    </a:lnTo>
                    <a:lnTo>
                      <a:pt x="6270" y="33261"/>
                    </a:lnTo>
                    <a:lnTo>
                      <a:pt x="7532" y="33506"/>
                    </a:lnTo>
                    <a:lnTo>
                      <a:pt x="8794" y="33669"/>
                    </a:lnTo>
                    <a:lnTo>
                      <a:pt x="10056" y="33791"/>
                    </a:lnTo>
                    <a:lnTo>
                      <a:pt x="11278" y="33831"/>
                    </a:lnTo>
                    <a:lnTo>
                      <a:pt x="12499" y="33872"/>
                    </a:lnTo>
                    <a:lnTo>
                      <a:pt x="13720" y="33831"/>
                    </a:lnTo>
                    <a:lnTo>
                      <a:pt x="14901" y="33750"/>
                    </a:lnTo>
                    <a:lnTo>
                      <a:pt x="16041" y="33628"/>
                    </a:lnTo>
                    <a:lnTo>
                      <a:pt x="17181" y="33506"/>
                    </a:lnTo>
                    <a:lnTo>
                      <a:pt x="18321" y="33302"/>
                    </a:lnTo>
                    <a:lnTo>
                      <a:pt x="19379" y="33099"/>
                    </a:lnTo>
                    <a:lnTo>
                      <a:pt x="20438" y="32854"/>
                    </a:lnTo>
                    <a:lnTo>
                      <a:pt x="21455" y="32610"/>
                    </a:lnTo>
                    <a:lnTo>
                      <a:pt x="22433" y="32325"/>
                    </a:lnTo>
                    <a:lnTo>
                      <a:pt x="24224" y="31755"/>
                    </a:lnTo>
                    <a:lnTo>
                      <a:pt x="25893" y="31145"/>
                    </a:lnTo>
                    <a:lnTo>
                      <a:pt x="27318" y="30493"/>
                    </a:lnTo>
                    <a:lnTo>
                      <a:pt x="28498" y="29923"/>
                    </a:lnTo>
                    <a:lnTo>
                      <a:pt x="29435" y="29394"/>
                    </a:lnTo>
                    <a:lnTo>
                      <a:pt x="30127" y="28987"/>
                    </a:lnTo>
                    <a:lnTo>
                      <a:pt x="30371" y="28783"/>
                    </a:lnTo>
                    <a:lnTo>
                      <a:pt x="30493" y="28661"/>
                    </a:lnTo>
                    <a:lnTo>
                      <a:pt x="30412" y="28051"/>
                    </a:lnTo>
                    <a:lnTo>
                      <a:pt x="30208" y="27358"/>
                    </a:lnTo>
                    <a:lnTo>
                      <a:pt x="29964" y="26544"/>
                    </a:lnTo>
                    <a:lnTo>
                      <a:pt x="29679" y="25649"/>
                    </a:lnTo>
                    <a:lnTo>
                      <a:pt x="28498" y="26422"/>
                    </a:lnTo>
                    <a:lnTo>
                      <a:pt x="28295" y="26992"/>
                    </a:lnTo>
                    <a:lnTo>
                      <a:pt x="27969" y="27643"/>
                    </a:lnTo>
                    <a:lnTo>
                      <a:pt x="27644" y="28295"/>
                    </a:lnTo>
                    <a:lnTo>
                      <a:pt x="27440" y="28539"/>
                    </a:lnTo>
                    <a:lnTo>
                      <a:pt x="27236" y="28783"/>
                    </a:lnTo>
                    <a:lnTo>
                      <a:pt x="26911" y="29028"/>
                    </a:lnTo>
                    <a:lnTo>
                      <a:pt x="26544" y="29190"/>
                    </a:lnTo>
                    <a:lnTo>
                      <a:pt x="26300" y="29313"/>
                    </a:lnTo>
                    <a:lnTo>
                      <a:pt x="26097" y="29394"/>
                    </a:lnTo>
                    <a:lnTo>
                      <a:pt x="25852" y="29475"/>
                    </a:lnTo>
                    <a:lnTo>
                      <a:pt x="25852" y="29435"/>
                    </a:lnTo>
                    <a:lnTo>
                      <a:pt x="26137" y="29353"/>
                    </a:lnTo>
                    <a:lnTo>
                      <a:pt x="26137" y="29353"/>
                    </a:lnTo>
                    <a:lnTo>
                      <a:pt x="25689" y="29435"/>
                    </a:lnTo>
                    <a:lnTo>
                      <a:pt x="25242" y="29516"/>
                    </a:lnTo>
                    <a:lnTo>
                      <a:pt x="25201" y="29516"/>
                    </a:lnTo>
                    <a:lnTo>
                      <a:pt x="24753" y="29598"/>
                    </a:lnTo>
                    <a:lnTo>
                      <a:pt x="24061" y="29598"/>
                    </a:lnTo>
                    <a:lnTo>
                      <a:pt x="23369" y="29516"/>
                    </a:lnTo>
                    <a:lnTo>
                      <a:pt x="22677" y="29435"/>
                    </a:lnTo>
                    <a:lnTo>
                      <a:pt x="22025" y="29353"/>
                    </a:lnTo>
                    <a:lnTo>
                      <a:pt x="21985" y="29353"/>
                    </a:lnTo>
                    <a:lnTo>
                      <a:pt x="21496" y="29272"/>
                    </a:lnTo>
                    <a:lnTo>
                      <a:pt x="21171" y="29190"/>
                    </a:lnTo>
                    <a:lnTo>
                      <a:pt x="21089" y="29190"/>
                    </a:lnTo>
                    <a:lnTo>
                      <a:pt x="20031" y="29353"/>
                    </a:lnTo>
                    <a:lnTo>
                      <a:pt x="18972" y="29475"/>
                    </a:lnTo>
                    <a:lnTo>
                      <a:pt x="17914" y="29516"/>
                    </a:lnTo>
                    <a:lnTo>
                      <a:pt x="16855" y="29516"/>
                    </a:lnTo>
                    <a:lnTo>
                      <a:pt x="16814" y="29475"/>
                    </a:lnTo>
                    <a:lnTo>
                      <a:pt x="16855" y="29475"/>
                    </a:lnTo>
                    <a:lnTo>
                      <a:pt x="17873" y="29394"/>
                    </a:lnTo>
                    <a:lnTo>
                      <a:pt x="18931" y="29313"/>
                    </a:lnTo>
                    <a:lnTo>
                      <a:pt x="19990" y="29150"/>
                    </a:lnTo>
                    <a:lnTo>
                      <a:pt x="21008" y="28987"/>
                    </a:lnTo>
                    <a:lnTo>
                      <a:pt x="21008" y="28865"/>
                    </a:lnTo>
                    <a:lnTo>
                      <a:pt x="21130" y="28783"/>
                    </a:lnTo>
                    <a:lnTo>
                      <a:pt x="21496" y="28539"/>
                    </a:lnTo>
                    <a:lnTo>
                      <a:pt x="21618" y="28458"/>
                    </a:lnTo>
                    <a:lnTo>
                      <a:pt x="21822" y="28417"/>
                    </a:lnTo>
                    <a:lnTo>
                      <a:pt x="22310" y="28417"/>
                    </a:lnTo>
                    <a:lnTo>
                      <a:pt x="23328" y="28458"/>
                    </a:lnTo>
                    <a:lnTo>
                      <a:pt x="23898" y="28295"/>
                    </a:lnTo>
                    <a:lnTo>
                      <a:pt x="24265" y="27969"/>
                    </a:lnTo>
                    <a:lnTo>
                      <a:pt x="24712" y="27521"/>
                    </a:lnTo>
                    <a:lnTo>
                      <a:pt x="25119" y="27033"/>
                    </a:lnTo>
                    <a:lnTo>
                      <a:pt x="25242" y="26788"/>
                    </a:lnTo>
                    <a:lnTo>
                      <a:pt x="25323" y="26626"/>
                    </a:lnTo>
                    <a:lnTo>
                      <a:pt x="25364" y="26422"/>
                    </a:lnTo>
                    <a:lnTo>
                      <a:pt x="25364" y="26259"/>
                    </a:lnTo>
                    <a:lnTo>
                      <a:pt x="25323" y="26096"/>
                    </a:lnTo>
                    <a:lnTo>
                      <a:pt x="25282" y="25974"/>
                    </a:lnTo>
                    <a:lnTo>
                      <a:pt x="25160" y="25852"/>
                    </a:lnTo>
                    <a:lnTo>
                      <a:pt x="25038" y="25730"/>
                    </a:lnTo>
                    <a:lnTo>
                      <a:pt x="24794" y="25526"/>
                    </a:lnTo>
                    <a:lnTo>
                      <a:pt x="24590" y="25486"/>
                    </a:lnTo>
                    <a:lnTo>
                      <a:pt x="24305" y="25404"/>
                    </a:lnTo>
                    <a:lnTo>
                      <a:pt x="23613" y="25364"/>
                    </a:lnTo>
                    <a:lnTo>
                      <a:pt x="22880" y="25323"/>
                    </a:lnTo>
                    <a:lnTo>
                      <a:pt x="22514" y="25282"/>
                    </a:lnTo>
                    <a:lnTo>
                      <a:pt x="22148" y="25201"/>
                    </a:lnTo>
                    <a:lnTo>
                      <a:pt x="21944" y="25160"/>
                    </a:lnTo>
                    <a:lnTo>
                      <a:pt x="21740" y="25038"/>
                    </a:lnTo>
                    <a:lnTo>
                      <a:pt x="21578" y="24956"/>
                    </a:lnTo>
                    <a:lnTo>
                      <a:pt x="21455" y="24794"/>
                    </a:lnTo>
                    <a:lnTo>
                      <a:pt x="21211" y="24549"/>
                    </a:lnTo>
                    <a:lnTo>
                      <a:pt x="21089" y="24264"/>
                    </a:lnTo>
                    <a:lnTo>
                      <a:pt x="20519" y="24346"/>
                    </a:lnTo>
                    <a:lnTo>
                      <a:pt x="19461" y="24468"/>
                    </a:lnTo>
                    <a:lnTo>
                      <a:pt x="18402" y="24549"/>
                    </a:lnTo>
                    <a:lnTo>
                      <a:pt x="17344" y="24549"/>
                    </a:lnTo>
                    <a:lnTo>
                      <a:pt x="16814" y="24509"/>
                    </a:lnTo>
                    <a:lnTo>
                      <a:pt x="16285" y="24468"/>
                    </a:lnTo>
                    <a:lnTo>
                      <a:pt x="16285" y="24427"/>
                    </a:lnTo>
                    <a:lnTo>
                      <a:pt x="17344" y="24427"/>
                    </a:lnTo>
                    <a:lnTo>
                      <a:pt x="18402" y="24346"/>
                    </a:lnTo>
                    <a:lnTo>
                      <a:pt x="19461" y="24264"/>
                    </a:lnTo>
                    <a:lnTo>
                      <a:pt x="20519" y="24142"/>
                    </a:lnTo>
                    <a:lnTo>
                      <a:pt x="21130" y="24020"/>
                    </a:lnTo>
                    <a:lnTo>
                      <a:pt x="21171" y="23979"/>
                    </a:lnTo>
                    <a:lnTo>
                      <a:pt x="21374" y="23979"/>
                    </a:lnTo>
                    <a:lnTo>
                      <a:pt x="22595" y="23776"/>
                    </a:lnTo>
                    <a:lnTo>
                      <a:pt x="23613" y="23572"/>
                    </a:lnTo>
                    <a:lnTo>
                      <a:pt x="24672" y="23369"/>
                    </a:lnTo>
                    <a:lnTo>
                      <a:pt x="23654" y="23694"/>
                    </a:lnTo>
                    <a:lnTo>
                      <a:pt x="22636" y="23979"/>
                    </a:lnTo>
                    <a:lnTo>
                      <a:pt x="22229" y="24061"/>
                    </a:lnTo>
                    <a:lnTo>
                      <a:pt x="23003" y="24020"/>
                    </a:lnTo>
                    <a:lnTo>
                      <a:pt x="23817" y="23939"/>
                    </a:lnTo>
                    <a:lnTo>
                      <a:pt x="24224" y="23857"/>
                    </a:lnTo>
                    <a:lnTo>
                      <a:pt x="24550" y="23735"/>
                    </a:lnTo>
                    <a:lnTo>
                      <a:pt x="24875" y="23613"/>
                    </a:lnTo>
                    <a:lnTo>
                      <a:pt x="25119" y="23491"/>
                    </a:lnTo>
                    <a:lnTo>
                      <a:pt x="25445" y="23287"/>
                    </a:lnTo>
                    <a:lnTo>
                      <a:pt x="25812" y="23124"/>
                    </a:lnTo>
                    <a:lnTo>
                      <a:pt x="26178" y="23002"/>
                    </a:lnTo>
                    <a:lnTo>
                      <a:pt x="26544" y="22962"/>
                    </a:lnTo>
                    <a:lnTo>
                      <a:pt x="27155" y="22880"/>
                    </a:lnTo>
                    <a:lnTo>
                      <a:pt x="27399" y="22840"/>
                    </a:lnTo>
                    <a:lnTo>
                      <a:pt x="28417" y="21985"/>
                    </a:lnTo>
                    <a:lnTo>
                      <a:pt x="28173" y="21170"/>
                    </a:lnTo>
                    <a:lnTo>
                      <a:pt x="28091" y="20845"/>
                    </a:lnTo>
                    <a:lnTo>
                      <a:pt x="28091" y="20600"/>
                    </a:lnTo>
                    <a:lnTo>
                      <a:pt x="28173" y="19501"/>
                    </a:lnTo>
                    <a:lnTo>
                      <a:pt x="28376" y="17547"/>
                    </a:lnTo>
                    <a:lnTo>
                      <a:pt x="28987" y="12295"/>
                    </a:lnTo>
                    <a:lnTo>
                      <a:pt x="27318" y="11074"/>
                    </a:lnTo>
                    <a:lnTo>
                      <a:pt x="26666" y="10545"/>
                    </a:lnTo>
                    <a:lnTo>
                      <a:pt x="26137" y="10097"/>
                    </a:lnTo>
                    <a:lnTo>
                      <a:pt x="25649" y="9649"/>
                    </a:lnTo>
                    <a:lnTo>
                      <a:pt x="25201" y="9120"/>
                    </a:lnTo>
                    <a:lnTo>
                      <a:pt x="24753" y="8550"/>
                    </a:lnTo>
                    <a:lnTo>
                      <a:pt x="24346" y="7980"/>
                    </a:lnTo>
                    <a:lnTo>
                      <a:pt x="24142" y="7614"/>
                    </a:lnTo>
                    <a:lnTo>
                      <a:pt x="24102" y="7573"/>
                    </a:lnTo>
                    <a:lnTo>
                      <a:pt x="23857" y="7044"/>
                    </a:lnTo>
                    <a:lnTo>
                      <a:pt x="23613" y="6514"/>
                    </a:lnTo>
                    <a:lnTo>
                      <a:pt x="23450" y="5985"/>
                    </a:lnTo>
                    <a:lnTo>
                      <a:pt x="23328" y="5456"/>
                    </a:lnTo>
                    <a:lnTo>
                      <a:pt x="23287" y="4927"/>
                    </a:lnTo>
                    <a:lnTo>
                      <a:pt x="23328" y="4397"/>
                    </a:lnTo>
                    <a:lnTo>
                      <a:pt x="23450" y="3868"/>
                    </a:lnTo>
                    <a:lnTo>
                      <a:pt x="23654" y="3380"/>
                    </a:lnTo>
                    <a:lnTo>
                      <a:pt x="23857" y="3013"/>
                    </a:lnTo>
                    <a:lnTo>
                      <a:pt x="24061" y="2688"/>
                    </a:lnTo>
                    <a:lnTo>
                      <a:pt x="24305" y="2443"/>
                    </a:lnTo>
                    <a:lnTo>
                      <a:pt x="24509" y="2240"/>
                    </a:lnTo>
                    <a:lnTo>
                      <a:pt x="24712" y="2077"/>
                    </a:lnTo>
                    <a:lnTo>
                      <a:pt x="24957" y="1996"/>
                    </a:lnTo>
                    <a:lnTo>
                      <a:pt x="25201" y="1914"/>
                    </a:lnTo>
                    <a:lnTo>
                      <a:pt x="25404" y="1873"/>
                    </a:lnTo>
                    <a:lnTo>
                      <a:pt x="24265" y="1222"/>
                    </a:lnTo>
                    <a:lnTo>
                      <a:pt x="23328" y="734"/>
                    </a:lnTo>
                    <a:lnTo>
                      <a:pt x="22433" y="326"/>
                    </a:lnTo>
                    <a:lnTo>
                      <a:pt x="2145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60"/>
              <p:cNvSpPr/>
              <p:nvPr/>
            </p:nvSpPr>
            <p:spPr>
              <a:xfrm>
                <a:off x="3184536" y="2383505"/>
                <a:ext cx="141922" cy="15525"/>
              </a:xfrm>
              <a:custGeom>
                <a:avLst/>
                <a:gdLst/>
                <a:ahLst/>
                <a:cxnLst/>
                <a:rect l="l" t="t" r="r" b="b"/>
                <a:pathLst>
                  <a:path w="4845" h="530" extrusionOk="0">
                    <a:moveTo>
                      <a:pt x="4845" y="0"/>
                    </a:moveTo>
                    <a:lnTo>
                      <a:pt x="4234" y="122"/>
                    </a:lnTo>
                    <a:lnTo>
                      <a:pt x="3176" y="244"/>
                    </a:lnTo>
                    <a:lnTo>
                      <a:pt x="2117" y="326"/>
                    </a:lnTo>
                    <a:lnTo>
                      <a:pt x="1059" y="407"/>
                    </a:lnTo>
                    <a:lnTo>
                      <a:pt x="0" y="407"/>
                    </a:lnTo>
                    <a:lnTo>
                      <a:pt x="0" y="448"/>
                    </a:lnTo>
                    <a:lnTo>
                      <a:pt x="529" y="489"/>
                    </a:lnTo>
                    <a:lnTo>
                      <a:pt x="1059" y="529"/>
                    </a:lnTo>
                    <a:lnTo>
                      <a:pt x="2117" y="529"/>
                    </a:lnTo>
                    <a:lnTo>
                      <a:pt x="3176" y="448"/>
                    </a:lnTo>
                    <a:lnTo>
                      <a:pt x="4234" y="326"/>
                    </a:lnTo>
                    <a:lnTo>
                      <a:pt x="4804" y="244"/>
                    </a:lnTo>
                    <a:lnTo>
                      <a:pt x="4804" y="122"/>
                    </a:lnTo>
                    <a:lnTo>
                      <a:pt x="4845" y="0"/>
                    </a:lnTo>
                    <a:close/>
                  </a:path>
                </a:pathLst>
              </a:custGeom>
              <a:solidFill>
                <a:srgbClr val="E8A6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60"/>
              <p:cNvSpPr/>
              <p:nvPr/>
            </p:nvSpPr>
            <p:spPr>
              <a:xfrm>
                <a:off x="3333606" y="2364406"/>
                <a:ext cx="96607" cy="20300"/>
              </a:xfrm>
              <a:custGeom>
                <a:avLst/>
                <a:gdLst/>
                <a:ahLst/>
                <a:cxnLst/>
                <a:rect l="l" t="t" r="r" b="b"/>
                <a:pathLst>
                  <a:path w="3298" h="693" extrusionOk="0">
                    <a:moveTo>
                      <a:pt x="3298" y="1"/>
                    </a:moveTo>
                    <a:lnTo>
                      <a:pt x="2239" y="204"/>
                    </a:lnTo>
                    <a:lnTo>
                      <a:pt x="1221" y="408"/>
                    </a:lnTo>
                    <a:lnTo>
                      <a:pt x="0" y="611"/>
                    </a:lnTo>
                    <a:lnTo>
                      <a:pt x="366" y="652"/>
                    </a:lnTo>
                    <a:lnTo>
                      <a:pt x="855" y="693"/>
                    </a:lnTo>
                    <a:lnTo>
                      <a:pt x="1262" y="611"/>
                    </a:lnTo>
                    <a:lnTo>
                      <a:pt x="2280" y="326"/>
                    </a:lnTo>
                    <a:lnTo>
                      <a:pt x="3298" y="1"/>
                    </a:lnTo>
                    <a:close/>
                  </a:path>
                </a:pathLst>
              </a:custGeom>
              <a:solidFill>
                <a:srgbClr val="E8A6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60"/>
              <p:cNvSpPr/>
              <p:nvPr/>
            </p:nvSpPr>
            <p:spPr>
              <a:xfrm>
                <a:off x="3200032" y="2528972"/>
                <a:ext cx="127627" cy="15554"/>
              </a:xfrm>
              <a:custGeom>
                <a:avLst/>
                <a:gdLst/>
                <a:ahLst/>
                <a:cxnLst/>
                <a:rect l="l" t="t" r="r" b="b"/>
                <a:pathLst>
                  <a:path w="4357" h="531" extrusionOk="0">
                    <a:moveTo>
                      <a:pt x="4194" y="1"/>
                    </a:moveTo>
                    <a:lnTo>
                      <a:pt x="3176" y="164"/>
                    </a:lnTo>
                    <a:lnTo>
                      <a:pt x="2117" y="327"/>
                    </a:lnTo>
                    <a:lnTo>
                      <a:pt x="1059" y="408"/>
                    </a:lnTo>
                    <a:lnTo>
                      <a:pt x="41" y="489"/>
                    </a:lnTo>
                    <a:lnTo>
                      <a:pt x="0" y="489"/>
                    </a:lnTo>
                    <a:lnTo>
                      <a:pt x="41" y="530"/>
                    </a:lnTo>
                    <a:lnTo>
                      <a:pt x="1100" y="530"/>
                    </a:lnTo>
                    <a:lnTo>
                      <a:pt x="2158" y="489"/>
                    </a:lnTo>
                    <a:lnTo>
                      <a:pt x="3217" y="367"/>
                    </a:lnTo>
                    <a:lnTo>
                      <a:pt x="4275" y="204"/>
                    </a:lnTo>
                    <a:lnTo>
                      <a:pt x="4357" y="204"/>
                    </a:lnTo>
                    <a:lnTo>
                      <a:pt x="4234" y="123"/>
                    </a:lnTo>
                    <a:lnTo>
                      <a:pt x="4194" y="1"/>
                    </a:lnTo>
                    <a:close/>
                  </a:path>
                </a:pathLst>
              </a:custGeom>
              <a:solidFill>
                <a:srgbClr val="E8A6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60"/>
              <p:cNvSpPr/>
              <p:nvPr/>
            </p:nvSpPr>
            <p:spPr>
              <a:xfrm>
                <a:off x="3335978" y="1452121"/>
                <a:ext cx="2402" cy="3632"/>
              </a:xfrm>
              <a:custGeom>
                <a:avLst/>
                <a:gdLst/>
                <a:ahLst/>
                <a:cxnLst/>
                <a:rect l="l" t="t" r="r" b="b"/>
                <a:pathLst>
                  <a:path w="82" h="124" extrusionOk="0">
                    <a:moveTo>
                      <a:pt x="82" y="1"/>
                    </a:moveTo>
                    <a:lnTo>
                      <a:pt x="0" y="82"/>
                    </a:lnTo>
                    <a:lnTo>
                      <a:pt x="0" y="123"/>
                    </a:lnTo>
                    <a:lnTo>
                      <a:pt x="82" y="1"/>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60"/>
              <p:cNvSpPr/>
              <p:nvPr/>
            </p:nvSpPr>
            <p:spPr>
              <a:xfrm>
                <a:off x="3335978" y="1489088"/>
                <a:ext cx="3603" cy="2431"/>
              </a:xfrm>
              <a:custGeom>
                <a:avLst/>
                <a:gdLst/>
                <a:ahLst/>
                <a:cxnLst/>
                <a:rect l="l" t="t" r="r" b="b"/>
                <a:pathLst>
                  <a:path w="123" h="83" extrusionOk="0">
                    <a:moveTo>
                      <a:pt x="0" y="1"/>
                    </a:moveTo>
                    <a:lnTo>
                      <a:pt x="0" y="1"/>
                    </a:lnTo>
                    <a:lnTo>
                      <a:pt x="123" y="82"/>
                    </a:lnTo>
                    <a:lnTo>
                      <a:pt x="123" y="82"/>
                    </a:lnTo>
                    <a:lnTo>
                      <a:pt x="123" y="82"/>
                    </a:lnTo>
                    <a:lnTo>
                      <a:pt x="123" y="82"/>
                    </a:lnTo>
                    <a:lnTo>
                      <a:pt x="0" y="1"/>
                    </a:lnTo>
                    <a:lnTo>
                      <a:pt x="0" y="1"/>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60"/>
              <p:cNvSpPr/>
              <p:nvPr/>
            </p:nvSpPr>
            <p:spPr>
              <a:xfrm>
                <a:off x="3340753" y="1435424"/>
                <a:ext cx="23873" cy="13152"/>
              </a:xfrm>
              <a:custGeom>
                <a:avLst/>
                <a:gdLst/>
                <a:ahLst/>
                <a:cxnLst/>
                <a:rect l="l" t="t" r="r" b="b"/>
                <a:pathLst>
                  <a:path w="815" h="449" extrusionOk="0">
                    <a:moveTo>
                      <a:pt x="692" y="1"/>
                    </a:moveTo>
                    <a:lnTo>
                      <a:pt x="815" y="42"/>
                    </a:lnTo>
                    <a:lnTo>
                      <a:pt x="733" y="1"/>
                    </a:lnTo>
                    <a:close/>
                    <a:moveTo>
                      <a:pt x="570" y="1"/>
                    </a:moveTo>
                    <a:lnTo>
                      <a:pt x="407" y="42"/>
                    </a:lnTo>
                    <a:lnTo>
                      <a:pt x="245" y="164"/>
                    </a:lnTo>
                    <a:lnTo>
                      <a:pt x="122" y="245"/>
                    </a:lnTo>
                    <a:lnTo>
                      <a:pt x="0" y="449"/>
                    </a:lnTo>
                    <a:lnTo>
                      <a:pt x="204" y="205"/>
                    </a:lnTo>
                    <a:lnTo>
                      <a:pt x="448" y="82"/>
                    </a:lnTo>
                    <a:lnTo>
                      <a:pt x="570" y="42"/>
                    </a:lnTo>
                    <a:lnTo>
                      <a:pt x="692" y="1"/>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60"/>
              <p:cNvSpPr/>
              <p:nvPr/>
            </p:nvSpPr>
            <p:spPr>
              <a:xfrm>
                <a:off x="3330003" y="1454523"/>
                <a:ext cx="6005" cy="34594"/>
              </a:xfrm>
              <a:custGeom>
                <a:avLst/>
                <a:gdLst/>
                <a:ahLst/>
                <a:cxnLst/>
                <a:rect l="l" t="t" r="r" b="b"/>
                <a:pathLst>
                  <a:path w="205" h="1181" extrusionOk="0">
                    <a:moveTo>
                      <a:pt x="204" y="0"/>
                    </a:moveTo>
                    <a:lnTo>
                      <a:pt x="164" y="82"/>
                    </a:lnTo>
                    <a:lnTo>
                      <a:pt x="42" y="367"/>
                    </a:lnTo>
                    <a:lnTo>
                      <a:pt x="1" y="692"/>
                    </a:lnTo>
                    <a:lnTo>
                      <a:pt x="1" y="815"/>
                    </a:lnTo>
                    <a:lnTo>
                      <a:pt x="42" y="977"/>
                    </a:lnTo>
                    <a:lnTo>
                      <a:pt x="123" y="1100"/>
                    </a:lnTo>
                    <a:lnTo>
                      <a:pt x="204" y="1181"/>
                    </a:lnTo>
                    <a:lnTo>
                      <a:pt x="123" y="1059"/>
                    </a:lnTo>
                    <a:lnTo>
                      <a:pt x="82" y="937"/>
                    </a:lnTo>
                    <a:lnTo>
                      <a:pt x="42" y="774"/>
                    </a:lnTo>
                    <a:lnTo>
                      <a:pt x="42" y="652"/>
                    </a:lnTo>
                    <a:lnTo>
                      <a:pt x="82" y="326"/>
                    </a:lnTo>
                    <a:lnTo>
                      <a:pt x="204" y="41"/>
                    </a:lnTo>
                    <a:lnTo>
                      <a:pt x="204" y="0"/>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60"/>
              <p:cNvSpPr/>
              <p:nvPr/>
            </p:nvSpPr>
            <p:spPr>
              <a:xfrm>
                <a:off x="3335978" y="1442601"/>
                <a:ext cx="8378" cy="11951"/>
              </a:xfrm>
              <a:custGeom>
                <a:avLst/>
                <a:gdLst/>
                <a:ahLst/>
                <a:cxnLst/>
                <a:rect l="l" t="t" r="r" b="b"/>
                <a:pathLst>
                  <a:path w="286" h="408" extrusionOk="0">
                    <a:moveTo>
                      <a:pt x="285" y="0"/>
                    </a:moveTo>
                    <a:lnTo>
                      <a:pt x="123" y="163"/>
                    </a:lnTo>
                    <a:lnTo>
                      <a:pt x="0" y="367"/>
                    </a:lnTo>
                    <a:lnTo>
                      <a:pt x="0" y="407"/>
                    </a:lnTo>
                    <a:lnTo>
                      <a:pt x="82" y="326"/>
                    </a:lnTo>
                    <a:lnTo>
                      <a:pt x="163" y="204"/>
                    </a:lnTo>
                    <a:lnTo>
                      <a:pt x="285" y="0"/>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60"/>
              <p:cNvSpPr/>
              <p:nvPr/>
            </p:nvSpPr>
            <p:spPr>
              <a:xfrm>
                <a:off x="3334777" y="1453322"/>
                <a:ext cx="1230" cy="3603"/>
              </a:xfrm>
              <a:custGeom>
                <a:avLst/>
                <a:gdLst/>
                <a:ahLst/>
                <a:cxnLst/>
                <a:rect l="l" t="t" r="r" b="b"/>
                <a:pathLst>
                  <a:path w="42" h="123" extrusionOk="0">
                    <a:moveTo>
                      <a:pt x="41" y="1"/>
                    </a:moveTo>
                    <a:lnTo>
                      <a:pt x="1" y="41"/>
                    </a:lnTo>
                    <a:lnTo>
                      <a:pt x="1" y="123"/>
                    </a:lnTo>
                    <a:lnTo>
                      <a:pt x="41" y="41"/>
                    </a:lnTo>
                    <a:lnTo>
                      <a:pt x="41" y="1"/>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60"/>
              <p:cNvSpPr/>
              <p:nvPr/>
            </p:nvSpPr>
            <p:spPr>
              <a:xfrm>
                <a:off x="3335978" y="1435424"/>
                <a:ext cx="31021" cy="22702"/>
              </a:xfrm>
              <a:custGeom>
                <a:avLst/>
                <a:gdLst/>
                <a:ahLst/>
                <a:cxnLst/>
                <a:rect l="l" t="t" r="r" b="b"/>
                <a:pathLst>
                  <a:path w="1059" h="775" extrusionOk="0">
                    <a:moveTo>
                      <a:pt x="855" y="1"/>
                    </a:moveTo>
                    <a:lnTo>
                      <a:pt x="733" y="42"/>
                    </a:lnTo>
                    <a:lnTo>
                      <a:pt x="896" y="42"/>
                    </a:lnTo>
                    <a:lnTo>
                      <a:pt x="1059" y="82"/>
                    </a:lnTo>
                    <a:lnTo>
                      <a:pt x="978" y="42"/>
                    </a:lnTo>
                    <a:lnTo>
                      <a:pt x="855" y="1"/>
                    </a:lnTo>
                    <a:close/>
                    <a:moveTo>
                      <a:pt x="733" y="42"/>
                    </a:moveTo>
                    <a:lnTo>
                      <a:pt x="611" y="82"/>
                    </a:lnTo>
                    <a:lnTo>
                      <a:pt x="367" y="205"/>
                    </a:lnTo>
                    <a:lnTo>
                      <a:pt x="163" y="449"/>
                    </a:lnTo>
                    <a:lnTo>
                      <a:pt x="82" y="571"/>
                    </a:lnTo>
                    <a:lnTo>
                      <a:pt x="0" y="693"/>
                    </a:lnTo>
                    <a:lnTo>
                      <a:pt x="0" y="774"/>
                    </a:lnTo>
                    <a:lnTo>
                      <a:pt x="41" y="734"/>
                    </a:lnTo>
                    <a:lnTo>
                      <a:pt x="245" y="449"/>
                    </a:lnTo>
                    <a:lnTo>
                      <a:pt x="448" y="205"/>
                    </a:lnTo>
                    <a:lnTo>
                      <a:pt x="611" y="123"/>
                    </a:lnTo>
                    <a:lnTo>
                      <a:pt x="733" y="42"/>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60"/>
              <p:cNvSpPr/>
              <p:nvPr/>
            </p:nvSpPr>
            <p:spPr>
              <a:xfrm>
                <a:off x="3335978" y="1487916"/>
                <a:ext cx="3603" cy="3603"/>
              </a:xfrm>
              <a:custGeom>
                <a:avLst/>
                <a:gdLst/>
                <a:ahLst/>
                <a:cxnLst/>
                <a:rect l="l" t="t" r="r" b="b"/>
                <a:pathLst>
                  <a:path w="123" h="123" extrusionOk="0">
                    <a:moveTo>
                      <a:pt x="0" y="0"/>
                    </a:moveTo>
                    <a:lnTo>
                      <a:pt x="0" y="41"/>
                    </a:lnTo>
                    <a:lnTo>
                      <a:pt x="123" y="122"/>
                    </a:lnTo>
                    <a:lnTo>
                      <a:pt x="0" y="0"/>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60"/>
              <p:cNvSpPr/>
              <p:nvPr/>
            </p:nvSpPr>
            <p:spPr>
              <a:xfrm>
                <a:off x="3331204" y="1455724"/>
                <a:ext cx="4804" cy="33393"/>
              </a:xfrm>
              <a:custGeom>
                <a:avLst/>
                <a:gdLst/>
                <a:ahLst/>
                <a:cxnLst/>
                <a:rect l="l" t="t" r="r" b="b"/>
                <a:pathLst>
                  <a:path w="164" h="1140" extrusionOk="0">
                    <a:moveTo>
                      <a:pt x="163" y="0"/>
                    </a:moveTo>
                    <a:lnTo>
                      <a:pt x="41" y="285"/>
                    </a:lnTo>
                    <a:lnTo>
                      <a:pt x="1" y="611"/>
                    </a:lnTo>
                    <a:lnTo>
                      <a:pt x="1" y="733"/>
                    </a:lnTo>
                    <a:lnTo>
                      <a:pt x="41" y="896"/>
                    </a:lnTo>
                    <a:lnTo>
                      <a:pt x="41" y="651"/>
                    </a:lnTo>
                    <a:lnTo>
                      <a:pt x="82" y="366"/>
                    </a:lnTo>
                    <a:lnTo>
                      <a:pt x="163" y="81"/>
                    </a:lnTo>
                    <a:lnTo>
                      <a:pt x="163" y="0"/>
                    </a:lnTo>
                    <a:close/>
                    <a:moveTo>
                      <a:pt x="41" y="896"/>
                    </a:moveTo>
                    <a:lnTo>
                      <a:pt x="82" y="1018"/>
                    </a:lnTo>
                    <a:lnTo>
                      <a:pt x="163" y="1140"/>
                    </a:lnTo>
                    <a:lnTo>
                      <a:pt x="163" y="1099"/>
                    </a:lnTo>
                    <a:lnTo>
                      <a:pt x="41" y="896"/>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60"/>
              <p:cNvSpPr/>
              <p:nvPr/>
            </p:nvSpPr>
            <p:spPr>
              <a:xfrm>
                <a:off x="3338351" y="1448547"/>
                <a:ext cx="2431" cy="3603"/>
              </a:xfrm>
              <a:custGeom>
                <a:avLst/>
                <a:gdLst/>
                <a:ahLst/>
                <a:cxnLst/>
                <a:rect l="l" t="t" r="r" b="b"/>
                <a:pathLst>
                  <a:path w="83" h="123" extrusionOk="0">
                    <a:moveTo>
                      <a:pt x="1" y="123"/>
                    </a:moveTo>
                    <a:lnTo>
                      <a:pt x="1" y="123"/>
                    </a:lnTo>
                    <a:lnTo>
                      <a:pt x="82" y="1"/>
                    </a:lnTo>
                    <a:lnTo>
                      <a:pt x="82" y="1"/>
                    </a:lnTo>
                    <a:lnTo>
                      <a:pt x="1" y="123"/>
                    </a:lnTo>
                    <a:lnTo>
                      <a:pt x="1" y="123"/>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60"/>
              <p:cNvSpPr/>
              <p:nvPr/>
            </p:nvSpPr>
            <p:spPr>
              <a:xfrm>
                <a:off x="3121323" y="2819963"/>
                <a:ext cx="47717" cy="327959"/>
              </a:xfrm>
              <a:custGeom>
                <a:avLst/>
                <a:gdLst/>
                <a:ahLst/>
                <a:cxnLst/>
                <a:rect l="l" t="t" r="r" b="b"/>
                <a:pathLst>
                  <a:path w="1629" h="11196" extrusionOk="0">
                    <a:moveTo>
                      <a:pt x="1" y="0"/>
                    </a:moveTo>
                    <a:lnTo>
                      <a:pt x="1" y="733"/>
                    </a:lnTo>
                    <a:lnTo>
                      <a:pt x="41" y="1425"/>
                    </a:lnTo>
                    <a:lnTo>
                      <a:pt x="123" y="2850"/>
                    </a:lnTo>
                    <a:lnTo>
                      <a:pt x="285" y="4275"/>
                    </a:lnTo>
                    <a:lnTo>
                      <a:pt x="448" y="5659"/>
                    </a:lnTo>
                    <a:lnTo>
                      <a:pt x="693" y="7043"/>
                    </a:lnTo>
                    <a:lnTo>
                      <a:pt x="978" y="8427"/>
                    </a:lnTo>
                    <a:lnTo>
                      <a:pt x="1263" y="9812"/>
                    </a:lnTo>
                    <a:lnTo>
                      <a:pt x="1629" y="11196"/>
                    </a:lnTo>
                    <a:lnTo>
                      <a:pt x="1100" y="8427"/>
                    </a:lnTo>
                    <a:lnTo>
                      <a:pt x="855" y="7043"/>
                    </a:lnTo>
                    <a:lnTo>
                      <a:pt x="611" y="5618"/>
                    </a:lnTo>
                    <a:lnTo>
                      <a:pt x="408" y="4234"/>
                    </a:lnTo>
                    <a:lnTo>
                      <a:pt x="245" y="2850"/>
                    </a:lnTo>
                    <a:lnTo>
                      <a:pt x="123" y="1425"/>
                    </a:lnTo>
                    <a:lnTo>
                      <a:pt x="41"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60"/>
              <p:cNvSpPr/>
              <p:nvPr/>
            </p:nvSpPr>
            <p:spPr>
              <a:xfrm>
                <a:off x="2764745" y="2624377"/>
                <a:ext cx="852705" cy="128828"/>
              </a:xfrm>
              <a:custGeom>
                <a:avLst/>
                <a:gdLst/>
                <a:ahLst/>
                <a:cxnLst/>
                <a:rect l="l" t="t" r="r" b="b"/>
                <a:pathLst>
                  <a:path w="29110" h="4398" extrusionOk="0">
                    <a:moveTo>
                      <a:pt x="26504" y="1"/>
                    </a:moveTo>
                    <a:lnTo>
                      <a:pt x="23939" y="896"/>
                    </a:lnTo>
                    <a:lnTo>
                      <a:pt x="23450" y="1059"/>
                    </a:lnTo>
                    <a:lnTo>
                      <a:pt x="23003" y="1222"/>
                    </a:lnTo>
                    <a:lnTo>
                      <a:pt x="22026" y="1507"/>
                    </a:lnTo>
                    <a:lnTo>
                      <a:pt x="21049" y="1792"/>
                    </a:lnTo>
                    <a:lnTo>
                      <a:pt x="20071" y="2036"/>
                    </a:lnTo>
                    <a:lnTo>
                      <a:pt x="18077" y="2484"/>
                    </a:lnTo>
                    <a:lnTo>
                      <a:pt x="16082" y="2850"/>
                    </a:lnTo>
                    <a:lnTo>
                      <a:pt x="14087" y="3095"/>
                    </a:lnTo>
                    <a:lnTo>
                      <a:pt x="12051" y="3258"/>
                    </a:lnTo>
                    <a:lnTo>
                      <a:pt x="11034" y="3339"/>
                    </a:lnTo>
                    <a:lnTo>
                      <a:pt x="8021" y="3339"/>
                    </a:lnTo>
                    <a:lnTo>
                      <a:pt x="7003" y="3258"/>
                    </a:lnTo>
                    <a:lnTo>
                      <a:pt x="5985" y="3176"/>
                    </a:lnTo>
                    <a:lnTo>
                      <a:pt x="5008" y="3054"/>
                    </a:lnTo>
                    <a:lnTo>
                      <a:pt x="3991" y="2932"/>
                    </a:lnTo>
                    <a:lnTo>
                      <a:pt x="2973" y="2769"/>
                    </a:lnTo>
                    <a:lnTo>
                      <a:pt x="1996" y="2525"/>
                    </a:lnTo>
                    <a:lnTo>
                      <a:pt x="1019" y="2281"/>
                    </a:lnTo>
                    <a:lnTo>
                      <a:pt x="42" y="1955"/>
                    </a:lnTo>
                    <a:lnTo>
                      <a:pt x="1" y="1955"/>
                    </a:lnTo>
                    <a:lnTo>
                      <a:pt x="42" y="1996"/>
                    </a:lnTo>
                    <a:lnTo>
                      <a:pt x="1019" y="2321"/>
                    </a:lnTo>
                    <a:lnTo>
                      <a:pt x="1996" y="2606"/>
                    </a:lnTo>
                    <a:lnTo>
                      <a:pt x="2973" y="2810"/>
                    </a:lnTo>
                    <a:lnTo>
                      <a:pt x="3991" y="3013"/>
                    </a:lnTo>
                    <a:lnTo>
                      <a:pt x="4968" y="3176"/>
                    </a:lnTo>
                    <a:lnTo>
                      <a:pt x="5985" y="3298"/>
                    </a:lnTo>
                    <a:lnTo>
                      <a:pt x="7003" y="3380"/>
                    </a:lnTo>
                    <a:lnTo>
                      <a:pt x="8021" y="3461"/>
                    </a:lnTo>
                    <a:lnTo>
                      <a:pt x="9039" y="3461"/>
                    </a:lnTo>
                    <a:lnTo>
                      <a:pt x="10057" y="3502"/>
                    </a:lnTo>
                    <a:lnTo>
                      <a:pt x="11074" y="3461"/>
                    </a:lnTo>
                    <a:lnTo>
                      <a:pt x="12092" y="3420"/>
                    </a:lnTo>
                    <a:lnTo>
                      <a:pt x="13069" y="3339"/>
                    </a:lnTo>
                    <a:lnTo>
                      <a:pt x="14087" y="3258"/>
                    </a:lnTo>
                    <a:lnTo>
                      <a:pt x="16122" y="2973"/>
                    </a:lnTo>
                    <a:lnTo>
                      <a:pt x="18117" y="2647"/>
                    </a:lnTo>
                    <a:lnTo>
                      <a:pt x="20112" y="2158"/>
                    </a:lnTo>
                    <a:lnTo>
                      <a:pt x="21089" y="1914"/>
                    </a:lnTo>
                    <a:lnTo>
                      <a:pt x="22066" y="1629"/>
                    </a:lnTo>
                    <a:lnTo>
                      <a:pt x="23043" y="1344"/>
                    </a:lnTo>
                    <a:lnTo>
                      <a:pt x="23532" y="1181"/>
                    </a:lnTo>
                    <a:lnTo>
                      <a:pt x="23980" y="1018"/>
                    </a:lnTo>
                    <a:lnTo>
                      <a:pt x="26382" y="164"/>
                    </a:lnTo>
                    <a:lnTo>
                      <a:pt x="26341" y="245"/>
                    </a:lnTo>
                    <a:lnTo>
                      <a:pt x="26341" y="408"/>
                    </a:lnTo>
                    <a:lnTo>
                      <a:pt x="26341" y="774"/>
                    </a:lnTo>
                    <a:lnTo>
                      <a:pt x="26382" y="1141"/>
                    </a:lnTo>
                    <a:lnTo>
                      <a:pt x="26422" y="1466"/>
                    </a:lnTo>
                    <a:lnTo>
                      <a:pt x="26504" y="1792"/>
                    </a:lnTo>
                    <a:lnTo>
                      <a:pt x="26626" y="2118"/>
                    </a:lnTo>
                    <a:lnTo>
                      <a:pt x="26748" y="2443"/>
                    </a:lnTo>
                    <a:lnTo>
                      <a:pt x="26911" y="2769"/>
                    </a:lnTo>
                    <a:lnTo>
                      <a:pt x="27114" y="3054"/>
                    </a:lnTo>
                    <a:lnTo>
                      <a:pt x="27318" y="3298"/>
                    </a:lnTo>
                    <a:lnTo>
                      <a:pt x="27603" y="3543"/>
                    </a:lnTo>
                    <a:lnTo>
                      <a:pt x="27847" y="3787"/>
                    </a:lnTo>
                    <a:lnTo>
                      <a:pt x="28132" y="3950"/>
                    </a:lnTo>
                    <a:lnTo>
                      <a:pt x="28458" y="4113"/>
                    </a:lnTo>
                    <a:lnTo>
                      <a:pt x="28173" y="3950"/>
                    </a:lnTo>
                    <a:lnTo>
                      <a:pt x="27888" y="3746"/>
                    </a:lnTo>
                    <a:lnTo>
                      <a:pt x="27603" y="3502"/>
                    </a:lnTo>
                    <a:lnTo>
                      <a:pt x="27399" y="3298"/>
                    </a:lnTo>
                    <a:lnTo>
                      <a:pt x="27155" y="3013"/>
                    </a:lnTo>
                    <a:lnTo>
                      <a:pt x="26992" y="2728"/>
                    </a:lnTo>
                    <a:lnTo>
                      <a:pt x="26829" y="2403"/>
                    </a:lnTo>
                    <a:lnTo>
                      <a:pt x="26707" y="2118"/>
                    </a:lnTo>
                    <a:lnTo>
                      <a:pt x="26585" y="1792"/>
                    </a:lnTo>
                    <a:lnTo>
                      <a:pt x="26544" y="1466"/>
                    </a:lnTo>
                    <a:lnTo>
                      <a:pt x="26463" y="1100"/>
                    </a:lnTo>
                    <a:lnTo>
                      <a:pt x="26463" y="774"/>
                    </a:lnTo>
                    <a:lnTo>
                      <a:pt x="26463" y="449"/>
                    </a:lnTo>
                    <a:lnTo>
                      <a:pt x="26463" y="245"/>
                    </a:lnTo>
                    <a:lnTo>
                      <a:pt x="26504" y="1"/>
                    </a:lnTo>
                    <a:close/>
                    <a:moveTo>
                      <a:pt x="28458" y="4113"/>
                    </a:moveTo>
                    <a:lnTo>
                      <a:pt x="28784" y="4275"/>
                    </a:lnTo>
                    <a:lnTo>
                      <a:pt x="29109" y="4397"/>
                    </a:lnTo>
                    <a:lnTo>
                      <a:pt x="29109" y="4357"/>
                    </a:lnTo>
                    <a:lnTo>
                      <a:pt x="28784" y="4235"/>
                    </a:lnTo>
                    <a:lnTo>
                      <a:pt x="28458" y="4113"/>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60"/>
              <p:cNvSpPr/>
              <p:nvPr/>
            </p:nvSpPr>
            <p:spPr>
              <a:xfrm>
                <a:off x="3722346" y="2147378"/>
                <a:ext cx="75165" cy="4804"/>
              </a:xfrm>
              <a:custGeom>
                <a:avLst/>
                <a:gdLst/>
                <a:ahLst/>
                <a:cxnLst/>
                <a:rect l="l" t="t" r="r" b="b"/>
                <a:pathLst>
                  <a:path w="2566" h="164" extrusionOk="0">
                    <a:moveTo>
                      <a:pt x="978" y="0"/>
                    </a:moveTo>
                    <a:lnTo>
                      <a:pt x="652" y="41"/>
                    </a:lnTo>
                    <a:lnTo>
                      <a:pt x="327" y="82"/>
                    </a:lnTo>
                    <a:lnTo>
                      <a:pt x="1" y="163"/>
                    </a:lnTo>
                    <a:lnTo>
                      <a:pt x="652" y="163"/>
                    </a:lnTo>
                    <a:lnTo>
                      <a:pt x="1304" y="123"/>
                    </a:lnTo>
                    <a:lnTo>
                      <a:pt x="1914" y="163"/>
                    </a:lnTo>
                    <a:lnTo>
                      <a:pt x="2566" y="163"/>
                    </a:lnTo>
                    <a:lnTo>
                      <a:pt x="2240" y="82"/>
                    </a:lnTo>
                    <a:lnTo>
                      <a:pt x="1914"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60"/>
              <p:cNvSpPr/>
              <p:nvPr/>
            </p:nvSpPr>
            <p:spPr>
              <a:xfrm>
                <a:off x="2618078" y="1690649"/>
                <a:ext cx="553365" cy="651143"/>
              </a:xfrm>
              <a:custGeom>
                <a:avLst/>
                <a:gdLst/>
                <a:ahLst/>
                <a:cxnLst/>
                <a:rect l="l" t="t" r="r" b="b"/>
                <a:pathLst>
                  <a:path w="18891" h="22229" extrusionOk="0">
                    <a:moveTo>
                      <a:pt x="17384" y="0"/>
                    </a:moveTo>
                    <a:lnTo>
                      <a:pt x="16529" y="122"/>
                    </a:lnTo>
                    <a:lnTo>
                      <a:pt x="15593" y="285"/>
                    </a:lnTo>
                    <a:lnTo>
                      <a:pt x="14656" y="529"/>
                    </a:lnTo>
                    <a:lnTo>
                      <a:pt x="13761" y="814"/>
                    </a:lnTo>
                    <a:lnTo>
                      <a:pt x="12947" y="1181"/>
                    </a:lnTo>
                    <a:lnTo>
                      <a:pt x="12214" y="1547"/>
                    </a:lnTo>
                    <a:lnTo>
                      <a:pt x="11685" y="1873"/>
                    </a:lnTo>
                    <a:lnTo>
                      <a:pt x="10992" y="2280"/>
                    </a:lnTo>
                    <a:lnTo>
                      <a:pt x="9771" y="3176"/>
                    </a:lnTo>
                    <a:lnTo>
                      <a:pt x="8346" y="4315"/>
                    </a:lnTo>
                    <a:lnTo>
                      <a:pt x="7613" y="4967"/>
                    </a:lnTo>
                    <a:lnTo>
                      <a:pt x="6840" y="5659"/>
                    </a:lnTo>
                    <a:lnTo>
                      <a:pt x="6026" y="6392"/>
                    </a:lnTo>
                    <a:lnTo>
                      <a:pt x="5252" y="7206"/>
                    </a:lnTo>
                    <a:lnTo>
                      <a:pt x="4479" y="8020"/>
                    </a:lnTo>
                    <a:lnTo>
                      <a:pt x="3705" y="8916"/>
                    </a:lnTo>
                    <a:lnTo>
                      <a:pt x="2972" y="9811"/>
                    </a:lnTo>
                    <a:lnTo>
                      <a:pt x="2240" y="10748"/>
                    </a:lnTo>
                    <a:lnTo>
                      <a:pt x="1588" y="11725"/>
                    </a:lnTo>
                    <a:lnTo>
                      <a:pt x="978" y="12743"/>
                    </a:lnTo>
                    <a:lnTo>
                      <a:pt x="448" y="13760"/>
                    </a:lnTo>
                    <a:lnTo>
                      <a:pt x="1" y="14819"/>
                    </a:lnTo>
                    <a:lnTo>
                      <a:pt x="1" y="15104"/>
                    </a:lnTo>
                    <a:lnTo>
                      <a:pt x="82" y="15430"/>
                    </a:lnTo>
                    <a:lnTo>
                      <a:pt x="204" y="15796"/>
                    </a:lnTo>
                    <a:lnTo>
                      <a:pt x="326" y="16203"/>
                    </a:lnTo>
                    <a:lnTo>
                      <a:pt x="774" y="17058"/>
                    </a:lnTo>
                    <a:lnTo>
                      <a:pt x="1344" y="18035"/>
                    </a:lnTo>
                    <a:lnTo>
                      <a:pt x="1995" y="19053"/>
                    </a:lnTo>
                    <a:lnTo>
                      <a:pt x="2769" y="20111"/>
                    </a:lnTo>
                    <a:lnTo>
                      <a:pt x="3583" y="21170"/>
                    </a:lnTo>
                    <a:lnTo>
                      <a:pt x="4479" y="22228"/>
                    </a:lnTo>
                    <a:lnTo>
                      <a:pt x="5049" y="21048"/>
                    </a:lnTo>
                    <a:lnTo>
                      <a:pt x="5700" y="19867"/>
                    </a:lnTo>
                    <a:lnTo>
                      <a:pt x="6433" y="18768"/>
                    </a:lnTo>
                    <a:lnTo>
                      <a:pt x="7206" y="17750"/>
                    </a:lnTo>
                    <a:lnTo>
                      <a:pt x="6189" y="16366"/>
                    </a:lnTo>
                    <a:lnTo>
                      <a:pt x="5741" y="15796"/>
                    </a:lnTo>
                    <a:lnTo>
                      <a:pt x="5293" y="15267"/>
                    </a:lnTo>
                    <a:lnTo>
                      <a:pt x="5293" y="15307"/>
                    </a:lnTo>
                    <a:lnTo>
                      <a:pt x="5008" y="15145"/>
                    </a:lnTo>
                    <a:lnTo>
                      <a:pt x="4723" y="15063"/>
                    </a:lnTo>
                    <a:lnTo>
                      <a:pt x="4438" y="14982"/>
                    </a:lnTo>
                    <a:lnTo>
                      <a:pt x="4153" y="14900"/>
                    </a:lnTo>
                    <a:lnTo>
                      <a:pt x="3542" y="14860"/>
                    </a:lnTo>
                    <a:lnTo>
                      <a:pt x="2932" y="14819"/>
                    </a:lnTo>
                    <a:lnTo>
                      <a:pt x="2932" y="14778"/>
                    </a:lnTo>
                    <a:lnTo>
                      <a:pt x="3257" y="14737"/>
                    </a:lnTo>
                    <a:lnTo>
                      <a:pt x="3868" y="14737"/>
                    </a:lnTo>
                    <a:lnTo>
                      <a:pt x="4194" y="14778"/>
                    </a:lnTo>
                    <a:lnTo>
                      <a:pt x="4479" y="14819"/>
                    </a:lnTo>
                    <a:lnTo>
                      <a:pt x="4764" y="14941"/>
                    </a:lnTo>
                    <a:lnTo>
                      <a:pt x="5049" y="15063"/>
                    </a:lnTo>
                    <a:lnTo>
                      <a:pt x="5171" y="15145"/>
                    </a:lnTo>
                    <a:lnTo>
                      <a:pt x="5293" y="15267"/>
                    </a:lnTo>
                    <a:lnTo>
                      <a:pt x="7898" y="13638"/>
                    </a:lnTo>
                    <a:lnTo>
                      <a:pt x="7736" y="13068"/>
                    </a:lnTo>
                    <a:lnTo>
                      <a:pt x="7613" y="12458"/>
                    </a:lnTo>
                    <a:lnTo>
                      <a:pt x="7573" y="11806"/>
                    </a:lnTo>
                    <a:lnTo>
                      <a:pt x="7532" y="11114"/>
                    </a:lnTo>
                    <a:lnTo>
                      <a:pt x="7613" y="10381"/>
                    </a:lnTo>
                    <a:lnTo>
                      <a:pt x="7736" y="9608"/>
                    </a:lnTo>
                    <a:lnTo>
                      <a:pt x="7980" y="8794"/>
                    </a:lnTo>
                    <a:lnTo>
                      <a:pt x="8306" y="7939"/>
                    </a:lnTo>
                    <a:lnTo>
                      <a:pt x="8631" y="7369"/>
                    </a:lnTo>
                    <a:lnTo>
                      <a:pt x="8957" y="6799"/>
                    </a:lnTo>
                    <a:lnTo>
                      <a:pt x="9323" y="6229"/>
                    </a:lnTo>
                    <a:lnTo>
                      <a:pt x="9730" y="5659"/>
                    </a:lnTo>
                    <a:lnTo>
                      <a:pt x="10219" y="5089"/>
                    </a:lnTo>
                    <a:lnTo>
                      <a:pt x="10707" y="4560"/>
                    </a:lnTo>
                    <a:lnTo>
                      <a:pt x="11237" y="4030"/>
                    </a:lnTo>
                    <a:lnTo>
                      <a:pt x="11807" y="3542"/>
                    </a:lnTo>
                    <a:lnTo>
                      <a:pt x="12580" y="2931"/>
                    </a:lnTo>
                    <a:lnTo>
                      <a:pt x="13394" y="2361"/>
                    </a:lnTo>
                    <a:lnTo>
                      <a:pt x="14249" y="1832"/>
                    </a:lnTo>
                    <a:lnTo>
                      <a:pt x="15145" y="1344"/>
                    </a:lnTo>
                    <a:lnTo>
                      <a:pt x="16041" y="936"/>
                    </a:lnTo>
                    <a:lnTo>
                      <a:pt x="16977" y="570"/>
                    </a:lnTo>
                    <a:lnTo>
                      <a:pt x="17913" y="285"/>
                    </a:lnTo>
                    <a:lnTo>
                      <a:pt x="18890" y="82"/>
                    </a:lnTo>
                    <a:lnTo>
                      <a:pt x="18565" y="41"/>
                    </a:lnTo>
                    <a:lnTo>
                      <a:pt x="18198"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60"/>
              <p:cNvSpPr/>
              <p:nvPr/>
            </p:nvSpPr>
            <p:spPr>
              <a:xfrm>
                <a:off x="2959130" y="4191350"/>
                <a:ext cx="109759" cy="50119"/>
              </a:xfrm>
              <a:custGeom>
                <a:avLst/>
                <a:gdLst/>
                <a:ahLst/>
                <a:cxnLst/>
                <a:rect l="l" t="t" r="r" b="b"/>
                <a:pathLst>
                  <a:path w="3747" h="1711" extrusionOk="0">
                    <a:moveTo>
                      <a:pt x="1" y="1"/>
                    </a:moveTo>
                    <a:lnTo>
                      <a:pt x="1" y="1466"/>
                    </a:lnTo>
                    <a:lnTo>
                      <a:pt x="774" y="1629"/>
                    </a:lnTo>
                    <a:lnTo>
                      <a:pt x="1263" y="1670"/>
                    </a:lnTo>
                    <a:lnTo>
                      <a:pt x="1792" y="1711"/>
                    </a:lnTo>
                    <a:lnTo>
                      <a:pt x="2159" y="1670"/>
                    </a:lnTo>
                    <a:lnTo>
                      <a:pt x="2484" y="1629"/>
                    </a:lnTo>
                    <a:lnTo>
                      <a:pt x="2769" y="1589"/>
                    </a:lnTo>
                    <a:lnTo>
                      <a:pt x="3013" y="1507"/>
                    </a:lnTo>
                    <a:lnTo>
                      <a:pt x="3421" y="1304"/>
                    </a:lnTo>
                    <a:lnTo>
                      <a:pt x="3746" y="1181"/>
                    </a:lnTo>
                    <a:lnTo>
                      <a:pt x="3746"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60"/>
              <p:cNvSpPr/>
              <p:nvPr/>
            </p:nvSpPr>
            <p:spPr>
              <a:xfrm>
                <a:off x="3278741" y="4191350"/>
                <a:ext cx="109730" cy="50119"/>
              </a:xfrm>
              <a:custGeom>
                <a:avLst/>
                <a:gdLst/>
                <a:ahLst/>
                <a:cxnLst/>
                <a:rect l="l" t="t" r="r" b="b"/>
                <a:pathLst>
                  <a:path w="3746" h="1711" extrusionOk="0">
                    <a:moveTo>
                      <a:pt x="0" y="1"/>
                    </a:moveTo>
                    <a:lnTo>
                      <a:pt x="0" y="1466"/>
                    </a:lnTo>
                    <a:lnTo>
                      <a:pt x="774" y="1629"/>
                    </a:lnTo>
                    <a:lnTo>
                      <a:pt x="1262" y="1670"/>
                    </a:lnTo>
                    <a:lnTo>
                      <a:pt x="1792" y="1711"/>
                    </a:lnTo>
                    <a:lnTo>
                      <a:pt x="2158" y="1670"/>
                    </a:lnTo>
                    <a:lnTo>
                      <a:pt x="2484" y="1629"/>
                    </a:lnTo>
                    <a:lnTo>
                      <a:pt x="2769" y="1589"/>
                    </a:lnTo>
                    <a:lnTo>
                      <a:pt x="3013" y="1507"/>
                    </a:lnTo>
                    <a:lnTo>
                      <a:pt x="3420" y="1304"/>
                    </a:lnTo>
                    <a:lnTo>
                      <a:pt x="3746" y="1181"/>
                    </a:lnTo>
                    <a:lnTo>
                      <a:pt x="3746"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60"/>
              <p:cNvSpPr/>
              <p:nvPr/>
            </p:nvSpPr>
            <p:spPr>
              <a:xfrm>
                <a:off x="3005647" y="1297105"/>
                <a:ext cx="384025" cy="605827"/>
              </a:xfrm>
              <a:custGeom>
                <a:avLst/>
                <a:gdLst/>
                <a:ahLst/>
                <a:cxnLst/>
                <a:rect l="l" t="t" r="r" b="b"/>
                <a:pathLst>
                  <a:path w="13110" h="20682" extrusionOk="0">
                    <a:moveTo>
                      <a:pt x="1588" y="3257"/>
                    </a:moveTo>
                    <a:lnTo>
                      <a:pt x="1792" y="3298"/>
                    </a:lnTo>
                    <a:lnTo>
                      <a:pt x="1995" y="3380"/>
                    </a:lnTo>
                    <a:lnTo>
                      <a:pt x="2036" y="3420"/>
                    </a:lnTo>
                    <a:lnTo>
                      <a:pt x="2036" y="3461"/>
                    </a:lnTo>
                    <a:lnTo>
                      <a:pt x="1955" y="3502"/>
                    </a:lnTo>
                    <a:lnTo>
                      <a:pt x="1629" y="3542"/>
                    </a:lnTo>
                    <a:lnTo>
                      <a:pt x="1303" y="3664"/>
                    </a:lnTo>
                    <a:lnTo>
                      <a:pt x="1018" y="3827"/>
                    </a:lnTo>
                    <a:lnTo>
                      <a:pt x="733" y="4031"/>
                    </a:lnTo>
                    <a:lnTo>
                      <a:pt x="652" y="4072"/>
                    </a:lnTo>
                    <a:lnTo>
                      <a:pt x="571" y="4031"/>
                    </a:lnTo>
                    <a:lnTo>
                      <a:pt x="530" y="3949"/>
                    </a:lnTo>
                    <a:lnTo>
                      <a:pt x="571" y="3909"/>
                    </a:lnTo>
                    <a:lnTo>
                      <a:pt x="652" y="3705"/>
                    </a:lnTo>
                    <a:lnTo>
                      <a:pt x="815" y="3542"/>
                    </a:lnTo>
                    <a:lnTo>
                      <a:pt x="978" y="3420"/>
                    </a:lnTo>
                    <a:lnTo>
                      <a:pt x="1181" y="3339"/>
                    </a:lnTo>
                    <a:lnTo>
                      <a:pt x="1385" y="3257"/>
                    </a:lnTo>
                    <a:close/>
                    <a:moveTo>
                      <a:pt x="5741" y="3095"/>
                    </a:moveTo>
                    <a:lnTo>
                      <a:pt x="5985" y="3135"/>
                    </a:lnTo>
                    <a:lnTo>
                      <a:pt x="6229" y="3257"/>
                    </a:lnTo>
                    <a:lnTo>
                      <a:pt x="6474" y="3380"/>
                    </a:lnTo>
                    <a:lnTo>
                      <a:pt x="6636" y="3583"/>
                    </a:lnTo>
                    <a:lnTo>
                      <a:pt x="6718" y="3827"/>
                    </a:lnTo>
                    <a:lnTo>
                      <a:pt x="6799" y="4031"/>
                    </a:lnTo>
                    <a:lnTo>
                      <a:pt x="6799" y="4112"/>
                    </a:lnTo>
                    <a:lnTo>
                      <a:pt x="6677" y="4112"/>
                    </a:lnTo>
                    <a:lnTo>
                      <a:pt x="6677" y="4072"/>
                    </a:lnTo>
                    <a:lnTo>
                      <a:pt x="6392" y="3787"/>
                    </a:lnTo>
                    <a:lnTo>
                      <a:pt x="6270" y="3624"/>
                    </a:lnTo>
                    <a:lnTo>
                      <a:pt x="6107" y="3542"/>
                    </a:lnTo>
                    <a:lnTo>
                      <a:pt x="5904" y="3461"/>
                    </a:lnTo>
                    <a:lnTo>
                      <a:pt x="5741" y="3461"/>
                    </a:lnTo>
                    <a:lnTo>
                      <a:pt x="5334" y="3420"/>
                    </a:lnTo>
                    <a:lnTo>
                      <a:pt x="5293" y="3420"/>
                    </a:lnTo>
                    <a:lnTo>
                      <a:pt x="5212" y="3380"/>
                    </a:lnTo>
                    <a:lnTo>
                      <a:pt x="5171" y="3298"/>
                    </a:lnTo>
                    <a:lnTo>
                      <a:pt x="5212" y="3257"/>
                    </a:lnTo>
                    <a:lnTo>
                      <a:pt x="5252" y="3217"/>
                    </a:lnTo>
                    <a:lnTo>
                      <a:pt x="5497" y="3135"/>
                    </a:lnTo>
                    <a:lnTo>
                      <a:pt x="5741" y="3095"/>
                    </a:lnTo>
                    <a:close/>
                    <a:moveTo>
                      <a:pt x="1751" y="4275"/>
                    </a:moveTo>
                    <a:lnTo>
                      <a:pt x="1873" y="4357"/>
                    </a:lnTo>
                    <a:lnTo>
                      <a:pt x="1955" y="4479"/>
                    </a:lnTo>
                    <a:lnTo>
                      <a:pt x="1995" y="4642"/>
                    </a:lnTo>
                    <a:lnTo>
                      <a:pt x="1995" y="4927"/>
                    </a:lnTo>
                    <a:lnTo>
                      <a:pt x="1955" y="5049"/>
                    </a:lnTo>
                    <a:lnTo>
                      <a:pt x="1873" y="5171"/>
                    </a:lnTo>
                    <a:lnTo>
                      <a:pt x="1751" y="5252"/>
                    </a:lnTo>
                    <a:lnTo>
                      <a:pt x="1629" y="5293"/>
                    </a:lnTo>
                    <a:lnTo>
                      <a:pt x="1466" y="5252"/>
                    </a:lnTo>
                    <a:lnTo>
                      <a:pt x="1344" y="5171"/>
                    </a:lnTo>
                    <a:lnTo>
                      <a:pt x="1263" y="5049"/>
                    </a:lnTo>
                    <a:lnTo>
                      <a:pt x="1263" y="4927"/>
                    </a:lnTo>
                    <a:lnTo>
                      <a:pt x="1263" y="4642"/>
                    </a:lnTo>
                    <a:lnTo>
                      <a:pt x="1263" y="4479"/>
                    </a:lnTo>
                    <a:lnTo>
                      <a:pt x="1344" y="4357"/>
                    </a:lnTo>
                    <a:lnTo>
                      <a:pt x="1466" y="4275"/>
                    </a:lnTo>
                    <a:close/>
                    <a:moveTo>
                      <a:pt x="5863" y="4275"/>
                    </a:moveTo>
                    <a:lnTo>
                      <a:pt x="5985" y="4357"/>
                    </a:lnTo>
                    <a:lnTo>
                      <a:pt x="6066" y="4479"/>
                    </a:lnTo>
                    <a:lnTo>
                      <a:pt x="6066" y="4642"/>
                    </a:lnTo>
                    <a:lnTo>
                      <a:pt x="6066" y="4927"/>
                    </a:lnTo>
                    <a:lnTo>
                      <a:pt x="6066" y="5008"/>
                    </a:lnTo>
                    <a:lnTo>
                      <a:pt x="6026" y="5089"/>
                    </a:lnTo>
                    <a:lnTo>
                      <a:pt x="5904" y="5252"/>
                    </a:lnTo>
                    <a:lnTo>
                      <a:pt x="5863" y="5252"/>
                    </a:lnTo>
                    <a:lnTo>
                      <a:pt x="5700" y="5293"/>
                    </a:lnTo>
                    <a:lnTo>
                      <a:pt x="5578" y="5252"/>
                    </a:lnTo>
                    <a:lnTo>
                      <a:pt x="5456" y="5171"/>
                    </a:lnTo>
                    <a:lnTo>
                      <a:pt x="5374" y="5049"/>
                    </a:lnTo>
                    <a:lnTo>
                      <a:pt x="5334" y="4927"/>
                    </a:lnTo>
                    <a:lnTo>
                      <a:pt x="5334" y="4642"/>
                    </a:lnTo>
                    <a:lnTo>
                      <a:pt x="5374" y="4479"/>
                    </a:lnTo>
                    <a:lnTo>
                      <a:pt x="5456" y="4357"/>
                    </a:lnTo>
                    <a:lnTo>
                      <a:pt x="5578" y="4275"/>
                    </a:lnTo>
                    <a:close/>
                    <a:moveTo>
                      <a:pt x="12173" y="4723"/>
                    </a:moveTo>
                    <a:lnTo>
                      <a:pt x="12336" y="4804"/>
                    </a:lnTo>
                    <a:lnTo>
                      <a:pt x="12173" y="4764"/>
                    </a:lnTo>
                    <a:lnTo>
                      <a:pt x="12010" y="4764"/>
                    </a:lnTo>
                    <a:lnTo>
                      <a:pt x="11888" y="4845"/>
                    </a:lnTo>
                    <a:lnTo>
                      <a:pt x="11725" y="4927"/>
                    </a:lnTo>
                    <a:lnTo>
                      <a:pt x="11522" y="5171"/>
                    </a:lnTo>
                    <a:lnTo>
                      <a:pt x="11318" y="5456"/>
                    </a:lnTo>
                    <a:lnTo>
                      <a:pt x="11277" y="5496"/>
                    </a:lnTo>
                    <a:lnTo>
                      <a:pt x="11196" y="5781"/>
                    </a:lnTo>
                    <a:lnTo>
                      <a:pt x="11155" y="6066"/>
                    </a:lnTo>
                    <a:lnTo>
                      <a:pt x="11155" y="6311"/>
                    </a:lnTo>
                    <a:lnTo>
                      <a:pt x="11277" y="6514"/>
                    </a:lnTo>
                    <a:lnTo>
                      <a:pt x="11400" y="6636"/>
                    </a:lnTo>
                    <a:lnTo>
                      <a:pt x="11277" y="6555"/>
                    </a:lnTo>
                    <a:lnTo>
                      <a:pt x="11196" y="6474"/>
                    </a:lnTo>
                    <a:lnTo>
                      <a:pt x="11115" y="6351"/>
                    </a:lnTo>
                    <a:lnTo>
                      <a:pt x="11074" y="6189"/>
                    </a:lnTo>
                    <a:lnTo>
                      <a:pt x="11074" y="6066"/>
                    </a:lnTo>
                    <a:lnTo>
                      <a:pt x="11115" y="5741"/>
                    </a:lnTo>
                    <a:lnTo>
                      <a:pt x="11237" y="5456"/>
                    </a:lnTo>
                    <a:lnTo>
                      <a:pt x="11237" y="5374"/>
                    </a:lnTo>
                    <a:lnTo>
                      <a:pt x="11277" y="5334"/>
                    </a:lnTo>
                    <a:lnTo>
                      <a:pt x="11400" y="5130"/>
                    </a:lnTo>
                    <a:lnTo>
                      <a:pt x="11562" y="4967"/>
                    </a:lnTo>
                    <a:lnTo>
                      <a:pt x="11685" y="4886"/>
                    </a:lnTo>
                    <a:lnTo>
                      <a:pt x="11847" y="4764"/>
                    </a:lnTo>
                    <a:lnTo>
                      <a:pt x="12010" y="4723"/>
                    </a:lnTo>
                    <a:close/>
                    <a:moveTo>
                      <a:pt x="3013" y="5293"/>
                    </a:moveTo>
                    <a:lnTo>
                      <a:pt x="2647" y="6433"/>
                    </a:lnTo>
                    <a:lnTo>
                      <a:pt x="2240" y="7532"/>
                    </a:lnTo>
                    <a:lnTo>
                      <a:pt x="2158" y="7817"/>
                    </a:lnTo>
                    <a:lnTo>
                      <a:pt x="2158" y="7939"/>
                    </a:lnTo>
                    <a:lnTo>
                      <a:pt x="2199" y="8021"/>
                    </a:lnTo>
                    <a:lnTo>
                      <a:pt x="2280" y="8143"/>
                    </a:lnTo>
                    <a:lnTo>
                      <a:pt x="2403" y="8183"/>
                    </a:lnTo>
                    <a:lnTo>
                      <a:pt x="2687" y="8224"/>
                    </a:lnTo>
                    <a:lnTo>
                      <a:pt x="3298" y="8224"/>
                    </a:lnTo>
                    <a:lnTo>
                      <a:pt x="3583" y="8183"/>
                    </a:lnTo>
                    <a:lnTo>
                      <a:pt x="3868" y="8102"/>
                    </a:lnTo>
                    <a:lnTo>
                      <a:pt x="3583" y="8224"/>
                    </a:lnTo>
                    <a:lnTo>
                      <a:pt x="3298" y="8265"/>
                    </a:lnTo>
                    <a:lnTo>
                      <a:pt x="2972" y="8306"/>
                    </a:lnTo>
                    <a:lnTo>
                      <a:pt x="2687" y="8306"/>
                    </a:lnTo>
                    <a:lnTo>
                      <a:pt x="2403" y="8265"/>
                    </a:lnTo>
                    <a:lnTo>
                      <a:pt x="2240" y="8224"/>
                    </a:lnTo>
                    <a:lnTo>
                      <a:pt x="2118" y="8102"/>
                    </a:lnTo>
                    <a:lnTo>
                      <a:pt x="2036" y="7939"/>
                    </a:lnTo>
                    <a:lnTo>
                      <a:pt x="2036" y="7776"/>
                    </a:lnTo>
                    <a:lnTo>
                      <a:pt x="2158" y="7491"/>
                    </a:lnTo>
                    <a:lnTo>
                      <a:pt x="2565" y="6392"/>
                    </a:lnTo>
                    <a:lnTo>
                      <a:pt x="2972" y="5293"/>
                    </a:lnTo>
                    <a:close/>
                    <a:moveTo>
                      <a:pt x="4357" y="9160"/>
                    </a:moveTo>
                    <a:lnTo>
                      <a:pt x="4682" y="9201"/>
                    </a:lnTo>
                    <a:lnTo>
                      <a:pt x="4967" y="9323"/>
                    </a:lnTo>
                    <a:lnTo>
                      <a:pt x="4642" y="9242"/>
                    </a:lnTo>
                    <a:lnTo>
                      <a:pt x="4357" y="9242"/>
                    </a:lnTo>
                    <a:lnTo>
                      <a:pt x="4072" y="9283"/>
                    </a:lnTo>
                    <a:lnTo>
                      <a:pt x="3787" y="9405"/>
                    </a:lnTo>
                    <a:lnTo>
                      <a:pt x="3502" y="9527"/>
                    </a:lnTo>
                    <a:lnTo>
                      <a:pt x="3217" y="9690"/>
                    </a:lnTo>
                    <a:lnTo>
                      <a:pt x="2728" y="10056"/>
                    </a:lnTo>
                    <a:lnTo>
                      <a:pt x="2728" y="10015"/>
                    </a:lnTo>
                    <a:lnTo>
                      <a:pt x="2932" y="9812"/>
                    </a:lnTo>
                    <a:lnTo>
                      <a:pt x="3176" y="9608"/>
                    </a:lnTo>
                    <a:lnTo>
                      <a:pt x="3461" y="9445"/>
                    </a:lnTo>
                    <a:lnTo>
                      <a:pt x="3746" y="9283"/>
                    </a:lnTo>
                    <a:lnTo>
                      <a:pt x="4031" y="9201"/>
                    </a:lnTo>
                    <a:lnTo>
                      <a:pt x="4357" y="9160"/>
                    </a:lnTo>
                    <a:close/>
                    <a:moveTo>
                      <a:pt x="2850" y="1"/>
                    </a:moveTo>
                    <a:lnTo>
                      <a:pt x="2769" y="367"/>
                    </a:lnTo>
                    <a:lnTo>
                      <a:pt x="2647" y="693"/>
                    </a:lnTo>
                    <a:lnTo>
                      <a:pt x="2525" y="937"/>
                    </a:lnTo>
                    <a:lnTo>
                      <a:pt x="2321" y="1140"/>
                    </a:lnTo>
                    <a:lnTo>
                      <a:pt x="2158" y="1344"/>
                    </a:lnTo>
                    <a:lnTo>
                      <a:pt x="1914" y="1507"/>
                    </a:lnTo>
                    <a:lnTo>
                      <a:pt x="1507" y="1751"/>
                    </a:lnTo>
                    <a:lnTo>
                      <a:pt x="1018" y="1955"/>
                    </a:lnTo>
                    <a:lnTo>
                      <a:pt x="815" y="2117"/>
                    </a:lnTo>
                    <a:lnTo>
                      <a:pt x="611" y="2240"/>
                    </a:lnTo>
                    <a:lnTo>
                      <a:pt x="448" y="2402"/>
                    </a:lnTo>
                    <a:lnTo>
                      <a:pt x="286" y="2647"/>
                    </a:lnTo>
                    <a:lnTo>
                      <a:pt x="163" y="2891"/>
                    </a:lnTo>
                    <a:lnTo>
                      <a:pt x="41" y="3176"/>
                    </a:lnTo>
                    <a:lnTo>
                      <a:pt x="1" y="3909"/>
                    </a:lnTo>
                    <a:lnTo>
                      <a:pt x="1" y="4682"/>
                    </a:lnTo>
                    <a:lnTo>
                      <a:pt x="1" y="5456"/>
                    </a:lnTo>
                    <a:lnTo>
                      <a:pt x="1" y="6229"/>
                    </a:lnTo>
                    <a:lnTo>
                      <a:pt x="82" y="7043"/>
                    </a:lnTo>
                    <a:lnTo>
                      <a:pt x="204" y="7858"/>
                    </a:lnTo>
                    <a:lnTo>
                      <a:pt x="367" y="8631"/>
                    </a:lnTo>
                    <a:lnTo>
                      <a:pt x="571" y="9364"/>
                    </a:lnTo>
                    <a:lnTo>
                      <a:pt x="855" y="10097"/>
                    </a:lnTo>
                    <a:lnTo>
                      <a:pt x="1181" y="10748"/>
                    </a:lnTo>
                    <a:lnTo>
                      <a:pt x="1588" y="11359"/>
                    </a:lnTo>
                    <a:lnTo>
                      <a:pt x="1833" y="11644"/>
                    </a:lnTo>
                    <a:lnTo>
                      <a:pt x="2077" y="11888"/>
                    </a:lnTo>
                    <a:lnTo>
                      <a:pt x="2321" y="12132"/>
                    </a:lnTo>
                    <a:lnTo>
                      <a:pt x="2606" y="12377"/>
                    </a:lnTo>
                    <a:lnTo>
                      <a:pt x="2932" y="12539"/>
                    </a:lnTo>
                    <a:lnTo>
                      <a:pt x="3257" y="12702"/>
                    </a:lnTo>
                    <a:lnTo>
                      <a:pt x="3583" y="12865"/>
                    </a:lnTo>
                    <a:lnTo>
                      <a:pt x="3950" y="12987"/>
                    </a:lnTo>
                    <a:lnTo>
                      <a:pt x="4357" y="13069"/>
                    </a:lnTo>
                    <a:lnTo>
                      <a:pt x="4764" y="13109"/>
                    </a:lnTo>
                    <a:lnTo>
                      <a:pt x="5334" y="13150"/>
                    </a:lnTo>
                    <a:lnTo>
                      <a:pt x="5863" y="13150"/>
                    </a:lnTo>
                    <a:lnTo>
                      <a:pt x="6311" y="13109"/>
                    </a:lnTo>
                    <a:lnTo>
                      <a:pt x="6677" y="13069"/>
                    </a:lnTo>
                    <a:lnTo>
                      <a:pt x="7003" y="12947"/>
                    </a:lnTo>
                    <a:lnTo>
                      <a:pt x="7573" y="12784"/>
                    </a:lnTo>
                    <a:lnTo>
                      <a:pt x="8061" y="12499"/>
                    </a:lnTo>
                    <a:lnTo>
                      <a:pt x="8550" y="12214"/>
                    </a:lnTo>
                    <a:lnTo>
                      <a:pt x="8998" y="11847"/>
                    </a:lnTo>
                    <a:lnTo>
                      <a:pt x="9405" y="11440"/>
                    </a:lnTo>
                    <a:lnTo>
                      <a:pt x="9730" y="11033"/>
                    </a:lnTo>
                    <a:lnTo>
                      <a:pt x="9771" y="10992"/>
                    </a:lnTo>
                    <a:lnTo>
                      <a:pt x="9812" y="10952"/>
                    </a:lnTo>
                    <a:lnTo>
                      <a:pt x="9812" y="10992"/>
                    </a:lnTo>
                    <a:lnTo>
                      <a:pt x="9445" y="11440"/>
                    </a:lnTo>
                    <a:lnTo>
                      <a:pt x="9079" y="11888"/>
                    </a:lnTo>
                    <a:lnTo>
                      <a:pt x="8631" y="12295"/>
                    </a:lnTo>
                    <a:lnTo>
                      <a:pt x="8143" y="12621"/>
                    </a:lnTo>
                    <a:lnTo>
                      <a:pt x="7614" y="12865"/>
                    </a:lnTo>
                    <a:lnTo>
                      <a:pt x="7044" y="13028"/>
                    </a:lnTo>
                    <a:lnTo>
                      <a:pt x="6474" y="13150"/>
                    </a:lnTo>
                    <a:lnTo>
                      <a:pt x="6148" y="13191"/>
                    </a:lnTo>
                    <a:lnTo>
                      <a:pt x="5863" y="13150"/>
                    </a:lnTo>
                    <a:lnTo>
                      <a:pt x="5863" y="13476"/>
                    </a:lnTo>
                    <a:lnTo>
                      <a:pt x="5863" y="13557"/>
                    </a:lnTo>
                    <a:lnTo>
                      <a:pt x="5863" y="13883"/>
                    </a:lnTo>
                    <a:lnTo>
                      <a:pt x="5782" y="14209"/>
                    </a:lnTo>
                    <a:lnTo>
                      <a:pt x="5619" y="14738"/>
                    </a:lnTo>
                    <a:lnTo>
                      <a:pt x="5089" y="16244"/>
                    </a:lnTo>
                    <a:lnTo>
                      <a:pt x="4438" y="17995"/>
                    </a:lnTo>
                    <a:lnTo>
                      <a:pt x="4194" y="18809"/>
                    </a:lnTo>
                    <a:lnTo>
                      <a:pt x="3990" y="19542"/>
                    </a:lnTo>
                    <a:lnTo>
                      <a:pt x="3909" y="19990"/>
                    </a:lnTo>
                    <a:lnTo>
                      <a:pt x="3909" y="20356"/>
                    </a:lnTo>
                    <a:lnTo>
                      <a:pt x="3909" y="20478"/>
                    </a:lnTo>
                    <a:lnTo>
                      <a:pt x="3990" y="20600"/>
                    </a:lnTo>
                    <a:lnTo>
                      <a:pt x="4031" y="20641"/>
                    </a:lnTo>
                    <a:lnTo>
                      <a:pt x="4153" y="20682"/>
                    </a:lnTo>
                    <a:lnTo>
                      <a:pt x="4275" y="20641"/>
                    </a:lnTo>
                    <a:lnTo>
                      <a:pt x="4438" y="20600"/>
                    </a:lnTo>
                    <a:lnTo>
                      <a:pt x="4804" y="20397"/>
                    </a:lnTo>
                    <a:lnTo>
                      <a:pt x="5252" y="20112"/>
                    </a:lnTo>
                    <a:lnTo>
                      <a:pt x="5741" y="19745"/>
                    </a:lnTo>
                    <a:lnTo>
                      <a:pt x="6921" y="18728"/>
                    </a:lnTo>
                    <a:lnTo>
                      <a:pt x="8143" y="17588"/>
                    </a:lnTo>
                    <a:lnTo>
                      <a:pt x="9323" y="16407"/>
                    </a:lnTo>
                    <a:lnTo>
                      <a:pt x="10341" y="15267"/>
                    </a:lnTo>
                    <a:lnTo>
                      <a:pt x="10748" y="14819"/>
                    </a:lnTo>
                    <a:lnTo>
                      <a:pt x="11033" y="14412"/>
                    </a:lnTo>
                    <a:lnTo>
                      <a:pt x="11237" y="14086"/>
                    </a:lnTo>
                    <a:lnTo>
                      <a:pt x="11277" y="13883"/>
                    </a:lnTo>
                    <a:lnTo>
                      <a:pt x="11277" y="13069"/>
                    </a:lnTo>
                    <a:lnTo>
                      <a:pt x="11277" y="7288"/>
                    </a:lnTo>
                    <a:lnTo>
                      <a:pt x="11522" y="7328"/>
                    </a:lnTo>
                    <a:lnTo>
                      <a:pt x="11807" y="7288"/>
                    </a:lnTo>
                    <a:lnTo>
                      <a:pt x="12051" y="7206"/>
                    </a:lnTo>
                    <a:lnTo>
                      <a:pt x="12295" y="7043"/>
                    </a:lnTo>
                    <a:lnTo>
                      <a:pt x="12540" y="6881"/>
                    </a:lnTo>
                    <a:lnTo>
                      <a:pt x="12743" y="6636"/>
                    </a:lnTo>
                    <a:lnTo>
                      <a:pt x="12906" y="6311"/>
                    </a:lnTo>
                    <a:lnTo>
                      <a:pt x="13028" y="5985"/>
                    </a:lnTo>
                    <a:lnTo>
                      <a:pt x="13069" y="5700"/>
                    </a:lnTo>
                    <a:lnTo>
                      <a:pt x="13109" y="5415"/>
                    </a:lnTo>
                    <a:lnTo>
                      <a:pt x="13069" y="5130"/>
                    </a:lnTo>
                    <a:lnTo>
                      <a:pt x="13028" y="4845"/>
                    </a:lnTo>
                    <a:lnTo>
                      <a:pt x="12947" y="4601"/>
                    </a:lnTo>
                    <a:lnTo>
                      <a:pt x="12825" y="4357"/>
                    </a:lnTo>
                    <a:lnTo>
                      <a:pt x="12662" y="4153"/>
                    </a:lnTo>
                    <a:lnTo>
                      <a:pt x="12417" y="4031"/>
                    </a:lnTo>
                    <a:lnTo>
                      <a:pt x="12255" y="3990"/>
                    </a:lnTo>
                    <a:lnTo>
                      <a:pt x="11888" y="3990"/>
                    </a:lnTo>
                    <a:lnTo>
                      <a:pt x="11685" y="4072"/>
                    </a:lnTo>
                    <a:lnTo>
                      <a:pt x="11481" y="4153"/>
                    </a:lnTo>
                    <a:lnTo>
                      <a:pt x="11277" y="4275"/>
                    </a:lnTo>
                    <a:lnTo>
                      <a:pt x="11074" y="4438"/>
                    </a:lnTo>
                    <a:lnTo>
                      <a:pt x="10748" y="4804"/>
                    </a:lnTo>
                    <a:lnTo>
                      <a:pt x="10504" y="5171"/>
                    </a:lnTo>
                    <a:lnTo>
                      <a:pt x="10382" y="4804"/>
                    </a:lnTo>
                    <a:lnTo>
                      <a:pt x="10178" y="4479"/>
                    </a:lnTo>
                    <a:lnTo>
                      <a:pt x="10015" y="4194"/>
                    </a:lnTo>
                    <a:lnTo>
                      <a:pt x="9771" y="3909"/>
                    </a:lnTo>
                    <a:lnTo>
                      <a:pt x="9568" y="3664"/>
                    </a:lnTo>
                    <a:lnTo>
                      <a:pt x="9323" y="3461"/>
                    </a:lnTo>
                    <a:lnTo>
                      <a:pt x="8794" y="3054"/>
                    </a:lnTo>
                    <a:lnTo>
                      <a:pt x="8224" y="2728"/>
                    </a:lnTo>
                    <a:lnTo>
                      <a:pt x="7654" y="2484"/>
                    </a:lnTo>
                    <a:lnTo>
                      <a:pt x="7044" y="2240"/>
                    </a:lnTo>
                    <a:lnTo>
                      <a:pt x="6433" y="2036"/>
                    </a:lnTo>
                    <a:lnTo>
                      <a:pt x="5252" y="1710"/>
                    </a:lnTo>
                    <a:lnTo>
                      <a:pt x="4723" y="1507"/>
                    </a:lnTo>
                    <a:lnTo>
                      <a:pt x="4194" y="1303"/>
                    </a:lnTo>
                    <a:lnTo>
                      <a:pt x="3746" y="1059"/>
                    </a:lnTo>
                    <a:lnTo>
                      <a:pt x="3380" y="774"/>
                    </a:lnTo>
                    <a:lnTo>
                      <a:pt x="3217" y="611"/>
                    </a:lnTo>
                    <a:lnTo>
                      <a:pt x="3054" y="448"/>
                    </a:lnTo>
                    <a:lnTo>
                      <a:pt x="2932" y="245"/>
                    </a:lnTo>
                    <a:lnTo>
                      <a:pt x="2850"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60"/>
              <p:cNvSpPr/>
              <p:nvPr/>
            </p:nvSpPr>
            <p:spPr>
              <a:xfrm>
                <a:off x="3322855" y="1734764"/>
                <a:ext cx="522373" cy="812135"/>
              </a:xfrm>
              <a:custGeom>
                <a:avLst/>
                <a:gdLst/>
                <a:ahLst/>
                <a:cxnLst/>
                <a:rect l="l" t="t" r="r" b="b"/>
                <a:pathLst>
                  <a:path w="17833" h="27725" extrusionOk="0">
                    <a:moveTo>
                      <a:pt x="4397" y="0"/>
                    </a:moveTo>
                    <a:lnTo>
                      <a:pt x="4194" y="41"/>
                    </a:lnTo>
                    <a:lnTo>
                      <a:pt x="3950" y="123"/>
                    </a:lnTo>
                    <a:lnTo>
                      <a:pt x="3705" y="204"/>
                    </a:lnTo>
                    <a:lnTo>
                      <a:pt x="3502" y="367"/>
                    </a:lnTo>
                    <a:lnTo>
                      <a:pt x="3298" y="570"/>
                    </a:lnTo>
                    <a:lnTo>
                      <a:pt x="3054" y="815"/>
                    </a:lnTo>
                    <a:lnTo>
                      <a:pt x="2850" y="1140"/>
                    </a:lnTo>
                    <a:lnTo>
                      <a:pt x="2647" y="1507"/>
                    </a:lnTo>
                    <a:lnTo>
                      <a:pt x="2443" y="1995"/>
                    </a:lnTo>
                    <a:lnTo>
                      <a:pt x="2321" y="2524"/>
                    </a:lnTo>
                    <a:lnTo>
                      <a:pt x="2280" y="3054"/>
                    </a:lnTo>
                    <a:lnTo>
                      <a:pt x="2321" y="3583"/>
                    </a:lnTo>
                    <a:lnTo>
                      <a:pt x="2443" y="4112"/>
                    </a:lnTo>
                    <a:lnTo>
                      <a:pt x="2606" y="4641"/>
                    </a:lnTo>
                    <a:lnTo>
                      <a:pt x="2850" y="5171"/>
                    </a:lnTo>
                    <a:lnTo>
                      <a:pt x="3095" y="5700"/>
                    </a:lnTo>
                    <a:lnTo>
                      <a:pt x="3135" y="5741"/>
                    </a:lnTo>
                    <a:lnTo>
                      <a:pt x="3339" y="6107"/>
                    </a:lnTo>
                    <a:lnTo>
                      <a:pt x="3746" y="6677"/>
                    </a:lnTo>
                    <a:lnTo>
                      <a:pt x="4194" y="7247"/>
                    </a:lnTo>
                    <a:lnTo>
                      <a:pt x="4642" y="7776"/>
                    </a:lnTo>
                    <a:lnTo>
                      <a:pt x="5130" y="8224"/>
                    </a:lnTo>
                    <a:lnTo>
                      <a:pt x="5659" y="8672"/>
                    </a:lnTo>
                    <a:lnTo>
                      <a:pt x="6311" y="9201"/>
                    </a:lnTo>
                    <a:lnTo>
                      <a:pt x="7980" y="10422"/>
                    </a:lnTo>
                    <a:lnTo>
                      <a:pt x="9934" y="11766"/>
                    </a:lnTo>
                    <a:lnTo>
                      <a:pt x="11766" y="13028"/>
                    </a:lnTo>
                    <a:lnTo>
                      <a:pt x="13639" y="14249"/>
                    </a:lnTo>
                    <a:lnTo>
                      <a:pt x="13965" y="14168"/>
                    </a:lnTo>
                    <a:lnTo>
                      <a:pt x="14290" y="14127"/>
                    </a:lnTo>
                    <a:lnTo>
                      <a:pt x="14616" y="14086"/>
                    </a:lnTo>
                    <a:lnTo>
                      <a:pt x="15552" y="14086"/>
                    </a:lnTo>
                    <a:lnTo>
                      <a:pt x="15878" y="14168"/>
                    </a:lnTo>
                    <a:lnTo>
                      <a:pt x="16204" y="14249"/>
                    </a:lnTo>
                    <a:lnTo>
                      <a:pt x="15552" y="14249"/>
                    </a:lnTo>
                    <a:lnTo>
                      <a:pt x="14942" y="14209"/>
                    </a:lnTo>
                    <a:lnTo>
                      <a:pt x="14290" y="14249"/>
                    </a:lnTo>
                    <a:lnTo>
                      <a:pt x="13639" y="14249"/>
                    </a:lnTo>
                    <a:lnTo>
                      <a:pt x="12987" y="14941"/>
                    </a:lnTo>
                    <a:lnTo>
                      <a:pt x="12255" y="15674"/>
                    </a:lnTo>
                    <a:lnTo>
                      <a:pt x="10545" y="17262"/>
                    </a:lnTo>
                    <a:lnTo>
                      <a:pt x="8835" y="18809"/>
                    </a:lnTo>
                    <a:lnTo>
                      <a:pt x="7410" y="20112"/>
                    </a:lnTo>
                    <a:lnTo>
                      <a:pt x="6392" y="20967"/>
                    </a:lnTo>
                    <a:lnTo>
                      <a:pt x="6148" y="21007"/>
                    </a:lnTo>
                    <a:lnTo>
                      <a:pt x="5537" y="21089"/>
                    </a:lnTo>
                    <a:lnTo>
                      <a:pt x="5171" y="21129"/>
                    </a:lnTo>
                    <a:lnTo>
                      <a:pt x="4805" y="21251"/>
                    </a:lnTo>
                    <a:lnTo>
                      <a:pt x="4438" y="21414"/>
                    </a:lnTo>
                    <a:lnTo>
                      <a:pt x="4112" y="21618"/>
                    </a:lnTo>
                    <a:lnTo>
                      <a:pt x="3868" y="21740"/>
                    </a:lnTo>
                    <a:lnTo>
                      <a:pt x="3543" y="21862"/>
                    </a:lnTo>
                    <a:lnTo>
                      <a:pt x="3217" y="21984"/>
                    </a:lnTo>
                    <a:lnTo>
                      <a:pt x="2810" y="22066"/>
                    </a:lnTo>
                    <a:lnTo>
                      <a:pt x="1996" y="22147"/>
                    </a:lnTo>
                    <a:lnTo>
                      <a:pt x="1222" y="22188"/>
                    </a:lnTo>
                    <a:lnTo>
                      <a:pt x="733" y="22147"/>
                    </a:lnTo>
                    <a:lnTo>
                      <a:pt x="367" y="22106"/>
                    </a:lnTo>
                    <a:lnTo>
                      <a:pt x="164" y="22106"/>
                    </a:lnTo>
                    <a:lnTo>
                      <a:pt x="123" y="22147"/>
                    </a:lnTo>
                    <a:lnTo>
                      <a:pt x="82" y="22269"/>
                    </a:lnTo>
                    <a:lnTo>
                      <a:pt x="82" y="22391"/>
                    </a:lnTo>
                    <a:lnTo>
                      <a:pt x="204" y="22676"/>
                    </a:lnTo>
                    <a:lnTo>
                      <a:pt x="448" y="22921"/>
                    </a:lnTo>
                    <a:lnTo>
                      <a:pt x="571" y="23083"/>
                    </a:lnTo>
                    <a:lnTo>
                      <a:pt x="733" y="23165"/>
                    </a:lnTo>
                    <a:lnTo>
                      <a:pt x="937" y="23287"/>
                    </a:lnTo>
                    <a:lnTo>
                      <a:pt x="1141" y="23328"/>
                    </a:lnTo>
                    <a:lnTo>
                      <a:pt x="1507" y="23409"/>
                    </a:lnTo>
                    <a:lnTo>
                      <a:pt x="1873" y="23450"/>
                    </a:lnTo>
                    <a:lnTo>
                      <a:pt x="2606" y="23491"/>
                    </a:lnTo>
                    <a:lnTo>
                      <a:pt x="3298" y="23531"/>
                    </a:lnTo>
                    <a:lnTo>
                      <a:pt x="3583" y="23613"/>
                    </a:lnTo>
                    <a:lnTo>
                      <a:pt x="3787" y="23653"/>
                    </a:lnTo>
                    <a:lnTo>
                      <a:pt x="4031" y="23857"/>
                    </a:lnTo>
                    <a:lnTo>
                      <a:pt x="4153" y="23979"/>
                    </a:lnTo>
                    <a:lnTo>
                      <a:pt x="4275" y="24101"/>
                    </a:lnTo>
                    <a:lnTo>
                      <a:pt x="4316" y="24223"/>
                    </a:lnTo>
                    <a:lnTo>
                      <a:pt x="4357" y="24386"/>
                    </a:lnTo>
                    <a:lnTo>
                      <a:pt x="4357" y="24549"/>
                    </a:lnTo>
                    <a:lnTo>
                      <a:pt x="4316" y="24753"/>
                    </a:lnTo>
                    <a:lnTo>
                      <a:pt x="4235" y="24915"/>
                    </a:lnTo>
                    <a:lnTo>
                      <a:pt x="4112" y="25160"/>
                    </a:lnTo>
                    <a:lnTo>
                      <a:pt x="3705" y="25648"/>
                    </a:lnTo>
                    <a:lnTo>
                      <a:pt x="3258" y="26096"/>
                    </a:lnTo>
                    <a:lnTo>
                      <a:pt x="2891" y="26422"/>
                    </a:lnTo>
                    <a:lnTo>
                      <a:pt x="2321" y="26585"/>
                    </a:lnTo>
                    <a:lnTo>
                      <a:pt x="1303" y="26544"/>
                    </a:lnTo>
                    <a:lnTo>
                      <a:pt x="815" y="26544"/>
                    </a:lnTo>
                    <a:lnTo>
                      <a:pt x="611" y="26585"/>
                    </a:lnTo>
                    <a:lnTo>
                      <a:pt x="489" y="26666"/>
                    </a:lnTo>
                    <a:lnTo>
                      <a:pt x="123" y="26910"/>
                    </a:lnTo>
                    <a:lnTo>
                      <a:pt x="1" y="26992"/>
                    </a:lnTo>
                    <a:lnTo>
                      <a:pt x="1" y="27114"/>
                    </a:lnTo>
                    <a:lnTo>
                      <a:pt x="41" y="27236"/>
                    </a:lnTo>
                    <a:lnTo>
                      <a:pt x="164" y="27317"/>
                    </a:lnTo>
                    <a:lnTo>
                      <a:pt x="489" y="27399"/>
                    </a:lnTo>
                    <a:lnTo>
                      <a:pt x="978" y="27480"/>
                    </a:lnTo>
                    <a:lnTo>
                      <a:pt x="1018" y="27440"/>
                    </a:lnTo>
                    <a:lnTo>
                      <a:pt x="1588" y="27480"/>
                    </a:lnTo>
                    <a:lnTo>
                      <a:pt x="2118" y="27562"/>
                    </a:lnTo>
                    <a:lnTo>
                      <a:pt x="2362" y="27562"/>
                    </a:lnTo>
                    <a:lnTo>
                      <a:pt x="3054" y="27602"/>
                    </a:lnTo>
                    <a:lnTo>
                      <a:pt x="3258" y="27602"/>
                    </a:lnTo>
                    <a:lnTo>
                      <a:pt x="3339" y="27521"/>
                    </a:lnTo>
                    <a:lnTo>
                      <a:pt x="3624" y="27317"/>
                    </a:lnTo>
                    <a:lnTo>
                      <a:pt x="4153" y="26910"/>
                    </a:lnTo>
                    <a:lnTo>
                      <a:pt x="4642" y="26422"/>
                    </a:lnTo>
                    <a:lnTo>
                      <a:pt x="5130" y="25933"/>
                    </a:lnTo>
                    <a:lnTo>
                      <a:pt x="5375" y="25689"/>
                    </a:lnTo>
                    <a:lnTo>
                      <a:pt x="5171" y="25974"/>
                    </a:lnTo>
                    <a:lnTo>
                      <a:pt x="4723" y="26503"/>
                    </a:lnTo>
                    <a:lnTo>
                      <a:pt x="4479" y="26747"/>
                    </a:lnTo>
                    <a:lnTo>
                      <a:pt x="4072" y="27073"/>
                    </a:lnTo>
                    <a:lnTo>
                      <a:pt x="3665" y="27399"/>
                    </a:lnTo>
                    <a:lnTo>
                      <a:pt x="3420" y="27602"/>
                    </a:lnTo>
                    <a:lnTo>
                      <a:pt x="3339" y="27684"/>
                    </a:lnTo>
                    <a:lnTo>
                      <a:pt x="3217" y="27725"/>
                    </a:lnTo>
                    <a:lnTo>
                      <a:pt x="3746" y="27725"/>
                    </a:lnTo>
                    <a:lnTo>
                      <a:pt x="4194" y="27643"/>
                    </a:lnTo>
                    <a:lnTo>
                      <a:pt x="4723" y="27317"/>
                    </a:lnTo>
                    <a:lnTo>
                      <a:pt x="5212" y="26951"/>
                    </a:lnTo>
                    <a:lnTo>
                      <a:pt x="5619" y="26544"/>
                    </a:lnTo>
                    <a:lnTo>
                      <a:pt x="6026" y="26055"/>
                    </a:lnTo>
                    <a:lnTo>
                      <a:pt x="5863" y="26340"/>
                    </a:lnTo>
                    <a:lnTo>
                      <a:pt x="5700" y="26585"/>
                    </a:lnTo>
                    <a:lnTo>
                      <a:pt x="5497" y="26829"/>
                    </a:lnTo>
                    <a:lnTo>
                      <a:pt x="5252" y="27032"/>
                    </a:lnTo>
                    <a:lnTo>
                      <a:pt x="5008" y="27195"/>
                    </a:lnTo>
                    <a:lnTo>
                      <a:pt x="4764" y="27358"/>
                    </a:lnTo>
                    <a:lnTo>
                      <a:pt x="4520" y="27521"/>
                    </a:lnTo>
                    <a:lnTo>
                      <a:pt x="4235" y="27643"/>
                    </a:lnTo>
                    <a:lnTo>
                      <a:pt x="4235" y="27643"/>
                    </a:lnTo>
                    <a:lnTo>
                      <a:pt x="4682" y="27562"/>
                    </a:lnTo>
                    <a:lnTo>
                      <a:pt x="5130" y="27480"/>
                    </a:lnTo>
                    <a:lnTo>
                      <a:pt x="5252" y="27399"/>
                    </a:lnTo>
                    <a:lnTo>
                      <a:pt x="5619" y="27155"/>
                    </a:lnTo>
                    <a:lnTo>
                      <a:pt x="5944" y="26829"/>
                    </a:lnTo>
                    <a:lnTo>
                      <a:pt x="6229" y="26503"/>
                    </a:lnTo>
                    <a:lnTo>
                      <a:pt x="6148" y="26707"/>
                    </a:lnTo>
                    <a:lnTo>
                      <a:pt x="6026" y="26870"/>
                    </a:lnTo>
                    <a:lnTo>
                      <a:pt x="5863" y="27073"/>
                    </a:lnTo>
                    <a:lnTo>
                      <a:pt x="5700" y="27195"/>
                    </a:lnTo>
                    <a:lnTo>
                      <a:pt x="5537" y="27317"/>
                    </a:lnTo>
                    <a:lnTo>
                      <a:pt x="5904" y="27155"/>
                    </a:lnTo>
                    <a:lnTo>
                      <a:pt x="6229" y="26910"/>
                    </a:lnTo>
                    <a:lnTo>
                      <a:pt x="6433" y="26666"/>
                    </a:lnTo>
                    <a:lnTo>
                      <a:pt x="6637" y="26422"/>
                    </a:lnTo>
                    <a:lnTo>
                      <a:pt x="6962" y="25770"/>
                    </a:lnTo>
                    <a:lnTo>
                      <a:pt x="7288" y="25119"/>
                    </a:lnTo>
                    <a:lnTo>
                      <a:pt x="7491" y="24549"/>
                    </a:lnTo>
                    <a:lnTo>
                      <a:pt x="8672" y="23776"/>
                    </a:lnTo>
                    <a:lnTo>
                      <a:pt x="10626" y="22514"/>
                    </a:lnTo>
                    <a:lnTo>
                      <a:pt x="12906" y="21048"/>
                    </a:lnTo>
                    <a:lnTo>
                      <a:pt x="14046" y="20234"/>
                    </a:lnTo>
                    <a:lnTo>
                      <a:pt x="15145" y="19419"/>
                    </a:lnTo>
                    <a:lnTo>
                      <a:pt x="16204" y="18565"/>
                    </a:lnTo>
                    <a:lnTo>
                      <a:pt x="17181" y="17710"/>
                    </a:lnTo>
                    <a:lnTo>
                      <a:pt x="17832" y="10911"/>
                    </a:lnTo>
                    <a:lnTo>
                      <a:pt x="17303" y="10137"/>
                    </a:lnTo>
                    <a:lnTo>
                      <a:pt x="16692" y="9364"/>
                    </a:lnTo>
                    <a:lnTo>
                      <a:pt x="16081" y="8631"/>
                    </a:lnTo>
                    <a:lnTo>
                      <a:pt x="15430" y="7898"/>
                    </a:lnTo>
                    <a:lnTo>
                      <a:pt x="14779" y="7206"/>
                    </a:lnTo>
                    <a:lnTo>
                      <a:pt x="14127" y="6514"/>
                    </a:lnTo>
                    <a:lnTo>
                      <a:pt x="12743" y="5252"/>
                    </a:lnTo>
                    <a:lnTo>
                      <a:pt x="11359" y="4071"/>
                    </a:lnTo>
                    <a:lnTo>
                      <a:pt x="10016" y="3013"/>
                    </a:lnTo>
                    <a:lnTo>
                      <a:pt x="8754" y="2117"/>
                    </a:lnTo>
                    <a:lnTo>
                      <a:pt x="7614" y="1385"/>
                    </a:lnTo>
                    <a:lnTo>
                      <a:pt x="6718" y="815"/>
                    </a:lnTo>
                    <a:lnTo>
                      <a:pt x="6026" y="408"/>
                    </a:lnTo>
                    <a:lnTo>
                      <a:pt x="5863" y="367"/>
                    </a:lnTo>
                    <a:lnTo>
                      <a:pt x="5822" y="326"/>
                    </a:lnTo>
                    <a:lnTo>
                      <a:pt x="5456" y="163"/>
                    </a:lnTo>
                    <a:lnTo>
                      <a:pt x="5090" y="41"/>
                    </a:lnTo>
                    <a:lnTo>
                      <a:pt x="4764"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60"/>
              <p:cNvSpPr/>
              <p:nvPr/>
            </p:nvSpPr>
            <p:spPr>
              <a:xfrm>
                <a:off x="3351474" y="2539722"/>
                <a:ext cx="63243" cy="7177"/>
              </a:xfrm>
              <a:custGeom>
                <a:avLst/>
                <a:gdLst/>
                <a:ahLst/>
                <a:cxnLst/>
                <a:rect l="l" t="t" r="r" b="b"/>
                <a:pathLst>
                  <a:path w="2159" h="245" extrusionOk="0">
                    <a:moveTo>
                      <a:pt x="1" y="0"/>
                    </a:moveTo>
                    <a:lnTo>
                      <a:pt x="204" y="21"/>
                    </a:lnTo>
                    <a:lnTo>
                      <a:pt x="204" y="21"/>
                    </a:lnTo>
                    <a:lnTo>
                      <a:pt x="41" y="0"/>
                    </a:lnTo>
                    <a:close/>
                    <a:moveTo>
                      <a:pt x="204" y="21"/>
                    </a:moveTo>
                    <a:lnTo>
                      <a:pt x="693" y="82"/>
                    </a:lnTo>
                    <a:lnTo>
                      <a:pt x="1385" y="163"/>
                    </a:lnTo>
                    <a:lnTo>
                      <a:pt x="2077" y="245"/>
                    </a:lnTo>
                    <a:lnTo>
                      <a:pt x="2158" y="245"/>
                    </a:lnTo>
                    <a:lnTo>
                      <a:pt x="1629" y="163"/>
                    </a:lnTo>
                    <a:lnTo>
                      <a:pt x="204" y="2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60"/>
              <p:cNvSpPr/>
              <p:nvPr/>
            </p:nvSpPr>
            <p:spPr>
              <a:xfrm>
                <a:off x="3399192" y="2518250"/>
                <a:ext cx="54865" cy="28648"/>
              </a:xfrm>
              <a:custGeom>
                <a:avLst/>
                <a:gdLst/>
                <a:ahLst/>
                <a:cxnLst/>
                <a:rect l="l" t="t" r="r" b="b"/>
                <a:pathLst>
                  <a:path w="1873" h="978" extrusionOk="0">
                    <a:moveTo>
                      <a:pt x="1873" y="0"/>
                    </a:moveTo>
                    <a:lnTo>
                      <a:pt x="1018" y="652"/>
                    </a:lnTo>
                    <a:lnTo>
                      <a:pt x="692" y="896"/>
                    </a:lnTo>
                    <a:lnTo>
                      <a:pt x="529" y="937"/>
                    </a:lnTo>
                    <a:lnTo>
                      <a:pt x="0" y="896"/>
                    </a:lnTo>
                    <a:lnTo>
                      <a:pt x="529" y="978"/>
                    </a:lnTo>
                    <a:lnTo>
                      <a:pt x="611" y="978"/>
                    </a:lnTo>
                    <a:lnTo>
                      <a:pt x="733" y="937"/>
                    </a:lnTo>
                    <a:lnTo>
                      <a:pt x="814" y="855"/>
                    </a:lnTo>
                    <a:lnTo>
                      <a:pt x="1059" y="652"/>
                    </a:lnTo>
                    <a:lnTo>
                      <a:pt x="1466" y="326"/>
                    </a:lnTo>
                    <a:lnTo>
                      <a:pt x="1873"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60"/>
              <p:cNvSpPr/>
              <p:nvPr/>
            </p:nvSpPr>
            <p:spPr>
              <a:xfrm>
                <a:off x="3351474" y="2538521"/>
                <a:ext cx="47747" cy="6005"/>
              </a:xfrm>
              <a:custGeom>
                <a:avLst/>
                <a:gdLst/>
                <a:ahLst/>
                <a:cxnLst/>
                <a:rect l="l" t="t" r="r" b="b"/>
                <a:pathLst>
                  <a:path w="1630" h="205" extrusionOk="0">
                    <a:moveTo>
                      <a:pt x="41" y="1"/>
                    </a:moveTo>
                    <a:lnTo>
                      <a:pt x="1" y="41"/>
                    </a:lnTo>
                    <a:lnTo>
                      <a:pt x="1629" y="204"/>
                    </a:lnTo>
                    <a:lnTo>
                      <a:pt x="1141" y="123"/>
                    </a:lnTo>
                    <a:lnTo>
                      <a:pt x="611" y="41"/>
                    </a:lnTo>
                    <a:lnTo>
                      <a:pt x="41" y="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60"/>
              <p:cNvSpPr/>
              <p:nvPr/>
            </p:nvSpPr>
            <p:spPr>
              <a:xfrm>
                <a:off x="3384868" y="2487230"/>
                <a:ext cx="95435" cy="58468"/>
              </a:xfrm>
              <a:custGeom>
                <a:avLst/>
                <a:gdLst/>
                <a:ahLst/>
                <a:cxnLst/>
                <a:rect l="l" t="t" r="r" b="b"/>
                <a:pathLst>
                  <a:path w="3258" h="1996" extrusionOk="0">
                    <a:moveTo>
                      <a:pt x="3258" y="1"/>
                    </a:moveTo>
                    <a:lnTo>
                      <a:pt x="3013" y="245"/>
                    </a:lnTo>
                    <a:lnTo>
                      <a:pt x="2525" y="734"/>
                    </a:lnTo>
                    <a:lnTo>
                      <a:pt x="2036" y="1222"/>
                    </a:lnTo>
                    <a:lnTo>
                      <a:pt x="1507" y="1629"/>
                    </a:lnTo>
                    <a:lnTo>
                      <a:pt x="1222" y="1833"/>
                    </a:lnTo>
                    <a:lnTo>
                      <a:pt x="1141" y="1914"/>
                    </a:lnTo>
                    <a:lnTo>
                      <a:pt x="937" y="1914"/>
                    </a:lnTo>
                    <a:lnTo>
                      <a:pt x="245" y="1874"/>
                    </a:lnTo>
                    <a:lnTo>
                      <a:pt x="1" y="1874"/>
                    </a:lnTo>
                    <a:lnTo>
                      <a:pt x="489" y="1955"/>
                    </a:lnTo>
                    <a:lnTo>
                      <a:pt x="1018" y="1996"/>
                    </a:lnTo>
                    <a:lnTo>
                      <a:pt x="1181" y="1955"/>
                    </a:lnTo>
                    <a:lnTo>
                      <a:pt x="1507" y="1711"/>
                    </a:lnTo>
                    <a:lnTo>
                      <a:pt x="2362" y="1059"/>
                    </a:lnTo>
                    <a:lnTo>
                      <a:pt x="2606" y="815"/>
                    </a:lnTo>
                    <a:lnTo>
                      <a:pt x="3054" y="286"/>
                    </a:lnTo>
                    <a:lnTo>
                      <a:pt x="3258" y="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60"/>
              <p:cNvSpPr/>
              <p:nvPr/>
            </p:nvSpPr>
            <p:spPr>
              <a:xfrm>
                <a:off x="3445679" y="2544497"/>
                <a:ext cx="1230" cy="29"/>
              </a:xfrm>
              <a:custGeom>
                <a:avLst/>
                <a:gdLst/>
                <a:ahLst/>
                <a:cxnLst/>
                <a:rect l="l" t="t" r="r" b="b"/>
                <a:pathLst>
                  <a:path w="42" h="1" extrusionOk="0">
                    <a:moveTo>
                      <a:pt x="42" y="0"/>
                    </a:moveTo>
                    <a:lnTo>
                      <a:pt x="42" y="0"/>
                    </a:lnTo>
                    <a:lnTo>
                      <a:pt x="1" y="0"/>
                    </a:lnTo>
                    <a:lnTo>
                      <a:pt x="42"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60"/>
              <p:cNvSpPr/>
              <p:nvPr/>
            </p:nvSpPr>
            <p:spPr>
              <a:xfrm>
                <a:off x="3445679" y="2497980"/>
                <a:ext cx="53693" cy="46546"/>
              </a:xfrm>
              <a:custGeom>
                <a:avLst/>
                <a:gdLst/>
                <a:ahLst/>
                <a:cxnLst/>
                <a:rect l="l" t="t" r="r" b="b"/>
                <a:pathLst>
                  <a:path w="1833" h="1589" extrusionOk="0">
                    <a:moveTo>
                      <a:pt x="1833" y="0"/>
                    </a:moveTo>
                    <a:lnTo>
                      <a:pt x="1426" y="489"/>
                    </a:lnTo>
                    <a:lnTo>
                      <a:pt x="1019" y="896"/>
                    </a:lnTo>
                    <a:lnTo>
                      <a:pt x="530" y="1262"/>
                    </a:lnTo>
                    <a:lnTo>
                      <a:pt x="1" y="1588"/>
                    </a:lnTo>
                    <a:lnTo>
                      <a:pt x="42" y="1588"/>
                    </a:lnTo>
                    <a:lnTo>
                      <a:pt x="327" y="1466"/>
                    </a:lnTo>
                    <a:lnTo>
                      <a:pt x="571" y="1303"/>
                    </a:lnTo>
                    <a:lnTo>
                      <a:pt x="815" y="1140"/>
                    </a:lnTo>
                    <a:lnTo>
                      <a:pt x="1059" y="977"/>
                    </a:lnTo>
                    <a:lnTo>
                      <a:pt x="1304" y="774"/>
                    </a:lnTo>
                    <a:lnTo>
                      <a:pt x="1507" y="530"/>
                    </a:lnTo>
                    <a:lnTo>
                      <a:pt x="1670" y="285"/>
                    </a:lnTo>
                    <a:lnTo>
                      <a:pt x="1833"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60"/>
              <p:cNvSpPr/>
              <p:nvPr/>
            </p:nvSpPr>
            <p:spPr>
              <a:xfrm>
                <a:off x="3464777" y="2534947"/>
                <a:ext cx="20300" cy="8378"/>
              </a:xfrm>
              <a:custGeom>
                <a:avLst/>
                <a:gdLst/>
                <a:ahLst/>
                <a:cxnLst/>
                <a:rect l="l" t="t" r="r" b="b"/>
                <a:pathLst>
                  <a:path w="693" h="286" extrusionOk="0">
                    <a:moveTo>
                      <a:pt x="692" y="0"/>
                    </a:moveTo>
                    <a:lnTo>
                      <a:pt x="285" y="163"/>
                    </a:lnTo>
                    <a:lnTo>
                      <a:pt x="0" y="245"/>
                    </a:lnTo>
                    <a:lnTo>
                      <a:pt x="0" y="285"/>
                    </a:lnTo>
                    <a:lnTo>
                      <a:pt x="245" y="204"/>
                    </a:lnTo>
                    <a:lnTo>
                      <a:pt x="448" y="123"/>
                    </a:lnTo>
                    <a:lnTo>
                      <a:pt x="692"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60"/>
              <p:cNvSpPr/>
              <p:nvPr/>
            </p:nvSpPr>
            <p:spPr>
              <a:xfrm>
                <a:off x="3473126" y="2511103"/>
                <a:ext cx="32222" cy="28648"/>
              </a:xfrm>
              <a:custGeom>
                <a:avLst/>
                <a:gdLst/>
                <a:ahLst/>
                <a:cxnLst/>
                <a:rect l="l" t="t" r="r" b="b"/>
                <a:pathLst>
                  <a:path w="1100" h="978" extrusionOk="0">
                    <a:moveTo>
                      <a:pt x="1099" y="0"/>
                    </a:moveTo>
                    <a:lnTo>
                      <a:pt x="814" y="326"/>
                    </a:lnTo>
                    <a:lnTo>
                      <a:pt x="489" y="652"/>
                    </a:lnTo>
                    <a:lnTo>
                      <a:pt x="122" y="896"/>
                    </a:lnTo>
                    <a:lnTo>
                      <a:pt x="0" y="977"/>
                    </a:lnTo>
                    <a:lnTo>
                      <a:pt x="407" y="814"/>
                    </a:lnTo>
                    <a:lnTo>
                      <a:pt x="570" y="692"/>
                    </a:lnTo>
                    <a:lnTo>
                      <a:pt x="733" y="570"/>
                    </a:lnTo>
                    <a:lnTo>
                      <a:pt x="896" y="367"/>
                    </a:lnTo>
                    <a:lnTo>
                      <a:pt x="1018" y="204"/>
                    </a:lnTo>
                    <a:lnTo>
                      <a:pt x="1099"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60"/>
              <p:cNvSpPr/>
              <p:nvPr/>
            </p:nvSpPr>
            <p:spPr>
              <a:xfrm>
                <a:off x="2932914" y="1175482"/>
                <a:ext cx="612975" cy="599852"/>
              </a:xfrm>
              <a:custGeom>
                <a:avLst/>
                <a:gdLst/>
                <a:ahLst/>
                <a:cxnLst/>
                <a:rect l="l" t="t" r="r" b="b"/>
                <a:pathLst>
                  <a:path w="20926" h="20478" extrusionOk="0">
                    <a:moveTo>
                      <a:pt x="5170" y="1710"/>
                    </a:moveTo>
                    <a:lnTo>
                      <a:pt x="5415" y="1791"/>
                    </a:lnTo>
                    <a:lnTo>
                      <a:pt x="5415" y="1832"/>
                    </a:lnTo>
                    <a:lnTo>
                      <a:pt x="5170" y="1751"/>
                    </a:lnTo>
                    <a:lnTo>
                      <a:pt x="4682" y="1751"/>
                    </a:lnTo>
                    <a:lnTo>
                      <a:pt x="4478" y="1791"/>
                    </a:lnTo>
                    <a:lnTo>
                      <a:pt x="4071" y="1954"/>
                    </a:lnTo>
                    <a:lnTo>
                      <a:pt x="3827" y="2036"/>
                    </a:lnTo>
                    <a:lnTo>
                      <a:pt x="3623" y="2198"/>
                    </a:lnTo>
                    <a:lnTo>
                      <a:pt x="3257" y="2483"/>
                    </a:lnTo>
                    <a:lnTo>
                      <a:pt x="2931" y="2809"/>
                    </a:lnTo>
                    <a:lnTo>
                      <a:pt x="2687" y="3216"/>
                    </a:lnTo>
                    <a:lnTo>
                      <a:pt x="2484" y="3664"/>
                    </a:lnTo>
                    <a:lnTo>
                      <a:pt x="2443" y="3664"/>
                    </a:lnTo>
                    <a:lnTo>
                      <a:pt x="2606" y="3216"/>
                    </a:lnTo>
                    <a:lnTo>
                      <a:pt x="2850" y="2768"/>
                    </a:lnTo>
                    <a:lnTo>
                      <a:pt x="3176" y="2402"/>
                    </a:lnTo>
                    <a:lnTo>
                      <a:pt x="3338" y="2239"/>
                    </a:lnTo>
                    <a:lnTo>
                      <a:pt x="3542" y="2076"/>
                    </a:lnTo>
                    <a:lnTo>
                      <a:pt x="3868" y="1913"/>
                    </a:lnTo>
                    <a:lnTo>
                      <a:pt x="4234" y="1791"/>
                    </a:lnTo>
                    <a:lnTo>
                      <a:pt x="4438" y="1710"/>
                    </a:lnTo>
                    <a:close/>
                    <a:moveTo>
                      <a:pt x="4886" y="2768"/>
                    </a:moveTo>
                    <a:lnTo>
                      <a:pt x="5089" y="2809"/>
                    </a:lnTo>
                    <a:lnTo>
                      <a:pt x="5089" y="2850"/>
                    </a:lnTo>
                    <a:lnTo>
                      <a:pt x="4967" y="2809"/>
                    </a:lnTo>
                    <a:lnTo>
                      <a:pt x="4845" y="2809"/>
                    </a:lnTo>
                    <a:lnTo>
                      <a:pt x="4601" y="2850"/>
                    </a:lnTo>
                    <a:lnTo>
                      <a:pt x="4356" y="2931"/>
                    </a:lnTo>
                    <a:lnTo>
                      <a:pt x="4193" y="3013"/>
                    </a:lnTo>
                    <a:lnTo>
                      <a:pt x="3786" y="3298"/>
                    </a:lnTo>
                    <a:lnTo>
                      <a:pt x="3461" y="3623"/>
                    </a:lnTo>
                    <a:lnTo>
                      <a:pt x="3135" y="3990"/>
                    </a:lnTo>
                    <a:lnTo>
                      <a:pt x="2891" y="4397"/>
                    </a:lnTo>
                    <a:lnTo>
                      <a:pt x="2646" y="4845"/>
                    </a:lnTo>
                    <a:lnTo>
                      <a:pt x="2484" y="5252"/>
                    </a:lnTo>
                    <a:lnTo>
                      <a:pt x="2443" y="5292"/>
                    </a:lnTo>
                    <a:lnTo>
                      <a:pt x="2443" y="5252"/>
                    </a:lnTo>
                    <a:lnTo>
                      <a:pt x="2606" y="4804"/>
                    </a:lnTo>
                    <a:lnTo>
                      <a:pt x="2809" y="4356"/>
                    </a:lnTo>
                    <a:lnTo>
                      <a:pt x="3054" y="3949"/>
                    </a:lnTo>
                    <a:lnTo>
                      <a:pt x="3379" y="3583"/>
                    </a:lnTo>
                    <a:lnTo>
                      <a:pt x="3746" y="3216"/>
                    </a:lnTo>
                    <a:lnTo>
                      <a:pt x="3908" y="3094"/>
                    </a:lnTo>
                    <a:lnTo>
                      <a:pt x="4153" y="2972"/>
                    </a:lnTo>
                    <a:lnTo>
                      <a:pt x="4356" y="2850"/>
                    </a:lnTo>
                    <a:lnTo>
                      <a:pt x="4601" y="2768"/>
                    </a:lnTo>
                    <a:close/>
                    <a:moveTo>
                      <a:pt x="7572" y="1588"/>
                    </a:moveTo>
                    <a:lnTo>
                      <a:pt x="7817" y="1751"/>
                    </a:lnTo>
                    <a:lnTo>
                      <a:pt x="8061" y="1873"/>
                    </a:lnTo>
                    <a:lnTo>
                      <a:pt x="8102" y="1873"/>
                    </a:lnTo>
                    <a:lnTo>
                      <a:pt x="8549" y="2076"/>
                    </a:lnTo>
                    <a:lnTo>
                      <a:pt x="9567" y="2361"/>
                    </a:lnTo>
                    <a:lnTo>
                      <a:pt x="10626" y="2687"/>
                    </a:lnTo>
                    <a:lnTo>
                      <a:pt x="11155" y="2850"/>
                    </a:lnTo>
                    <a:lnTo>
                      <a:pt x="11644" y="3053"/>
                    </a:lnTo>
                    <a:lnTo>
                      <a:pt x="12132" y="3298"/>
                    </a:lnTo>
                    <a:lnTo>
                      <a:pt x="12621" y="3542"/>
                    </a:lnTo>
                    <a:lnTo>
                      <a:pt x="13068" y="3868"/>
                    </a:lnTo>
                    <a:lnTo>
                      <a:pt x="13516" y="4234"/>
                    </a:lnTo>
                    <a:lnTo>
                      <a:pt x="13801" y="4519"/>
                    </a:lnTo>
                    <a:lnTo>
                      <a:pt x="14045" y="4885"/>
                    </a:lnTo>
                    <a:lnTo>
                      <a:pt x="14249" y="5252"/>
                    </a:lnTo>
                    <a:lnTo>
                      <a:pt x="14412" y="5618"/>
                    </a:lnTo>
                    <a:lnTo>
                      <a:pt x="14493" y="5944"/>
                    </a:lnTo>
                    <a:lnTo>
                      <a:pt x="14330" y="5496"/>
                    </a:lnTo>
                    <a:lnTo>
                      <a:pt x="14086" y="5048"/>
                    </a:lnTo>
                    <a:lnTo>
                      <a:pt x="13801" y="4641"/>
                    </a:lnTo>
                    <a:lnTo>
                      <a:pt x="13435" y="4275"/>
                    </a:lnTo>
                    <a:lnTo>
                      <a:pt x="13028" y="3949"/>
                    </a:lnTo>
                    <a:lnTo>
                      <a:pt x="12580" y="3664"/>
                    </a:lnTo>
                    <a:lnTo>
                      <a:pt x="12091" y="3379"/>
                    </a:lnTo>
                    <a:lnTo>
                      <a:pt x="11603" y="3175"/>
                    </a:lnTo>
                    <a:lnTo>
                      <a:pt x="11114" y="2972"/>
                    </a:lnTo>
                    <a:lnTo>
                      <a:pt x="10585" y="2768"/>
                    </a:lnTo>
                    <a:lnTo>
                      <a:pt x="9567" y="2443"/>
                    </a:lnTo>
                    <a:lnTo>
                      <a:pt x="8509" y="2117"/>
                    </a:lnTo>
                    <a:lnTo>
                      <a:pt x="8020" y="1913"/>
                    </a:lnTo>
                    <a:lnTo>
                      <a:pt x="8020" y="1873"/>
                    </a:lnTo>
                    <a:lnTo>
                      <a:pt x="7776" y="1751"/>
                    </a:lnTo>
                    <a:lnTo>
                      <a:pt x="7572" y="1588"/>
                    </a:lnTo>
                    <a:close/>
                    <a:moveTo>
                      <a:pt x="6148" y="3013"/>
                    </a:moveTo>
                    <a:lnTo>
                      <a:pt x="6351" y="3175"/>
                    </a:lnTo>
                    <a:lnTo>
                      <a:pt x="6595" y="3298"/>
                    </a:lnTo>
                    <a:lnTo>
                      <a:pt x="7125" y="3501"/>
                    </a:lnTo>
                    <a:lnTo>
                      <a:pt x="8142" y="3827"/>
                    </a:lnTo>
                    <a:lnTo>
                      <a:pt x="9201" y="4112"/>
                    </a:lnTo>
                    <a:lnTo>
                      <a:pt x="9689" y="4315"/>
                    </a:lnTo>
                    <a:lnTo>
                      <a:pt x="10219" y="4519"/>
                    </a:lnTo>
                    <a:lnTo>
                      <a:pt x="10707" y="4722"/>
                    </a:lnTo>
                    <a:lnTo>
                      <a:pt x="11196" y="5007"/>
                    </a:lnTo>
                    <a:lnTo>
                      <a:pt x="11644" y="5292"/>
                    </a:lnTo>
                    <a:lnTo>
                      <a:pt x="12051" y="5659"/>
                    </a:lnTo>
                    <a:lnTo>
                      <a:pt x="12417" y="6066"/>
                    </a:lnTo>
                    <a:lnTo>
                      <a:pt x="12743" y="6514"/>
                    </a:lnTo>
                    <a:lnTo>
                      <a:pt x="12946" y="7002"/>
                    </a:lnTo>
                    <a:lnTo>
                      <a:pt x="12661" y="6554"/>
                    </a:lnTo>
                    <a:lnTo>
                      <a:pt x="12376" y="6107"/>
                    </a:lnTo>
                    <a:lnTo>
                      <a:pt x="12010" y="5700"/>
                    </a:lnTo>
                    <a:lnTo>
                      <a:pt x="11603" y="5374"/>
                    </a:lnTo>
                    <a:lnTo>
                      <a:pt x="11114" y="5089"/>
                    </a:lnTo>
                    <a:lnTo>
                      <a:pt x="10666" y="4804"/>
                    </a:lnTo>
                    <a:lnTo>
                      <a:pt x="10178" y="4600"/>
                    </a:lnTo>
                    <a:lnTo>
                      <a:pt x="9649" y="4397"/>
                    </a:lnTo>
                    <a:lnTo>
                      <a:pt x="9160" y="4234"/>
                    </a:lnTo>
                    <a:lnTo>
                      <a:pt x="8102" y="3908"/>
                    </a:lnTo>
                    <a:lnTo>
                      <a:pt x="7084" y="3542"/>
                    </a:lnTo>
                    <a:lnTo>
                      <a:pt x="6595" y="3338"/>
                    </a:lnTo>
                    <a:lnTo>
                      <a:pt x="6351" y="3216"/>
                    </a:lnTo>
                    <a:lnTo>
                      <a:pt x="6148" y="3013"/>
                    </a:lnTo>
                    <a:close/>
                    <a:moveTo>
                      <a:pt x="9364" y="0"/>
                    </a:moveTo>
                    <a:lnTo>
                      <a:pt x="8916" y="41"/>
                    </a:lnTo>
                    <a:lnTo>
                      <a:pt x="8468" y="81"/>
                    </a:lnTo>
                    <a:lnTo>
                      <a:pt x="7980" y="204"/>
                    </a:lnTo>
                    <a:lnTo>
                      <a:pt x="7491" y="326"/>
                    </a:lnTo>
                    <a:lnTo>
                      <a:pt x="7450" y="326"/>
                    </a:lnTo>
                    <a:lnTo>
                      <a:pt x="7002" y="285"/>
                    </a:lnTo>
                    <a:lnTo>
                      <a:pt x="6595" y="244"/>
                    </a:lnTo>
                    <a:lnTo>
                      <a:pt x="6188" y="244"/>
                    </a:lnTo>
                    <a:lnTo>
                      <a:pt x="5781" y="285"/>
                    </a:lnTo>
                    <a:lnTo>
                      <a:pt x="5415" y="366"/>
                    </a:lnTo>
                    <a:lnTo>
                      <a:pt x="5048" y="489"/>
                    </a:lnTo>
                    <a:lnTo>
                      <a:pt x="4723" y="611"/>
                    </a:lnTo>
                    <a:lnTo>
                      <a:pt x="4397" y="774"/>
                    </a:lnTo>
                    <a:lnTo>
                      <a:pt x="4112" y="977"/>
                    </a:lnTo>
                    <a:lnTo>
                      <a:pt x="3827" y="1181"/>
                    </a:lnTo>
                    <a:lnTo>
                      <a:pt x="3583" y="1384"/>
                    </a:lnTo>
                    <a:lnTo>
                      <a:pt x="3338" y="1669"/>
                    </a:lnTo>
                    <a:lnTo>
                      <a:pt x="2891" y="2198"/>
                    </a:lnTo>
                    <a:lnTo>
                      <a:pt x="2524" y="2809"/>
                    </a:lnTo>
                    <a:lnTo>
                      <a:pt x="2239" y="3460"/>
                    </a:lnTo>
                    <a:lnTo>
                      <a:pt x="2036" y="4112"/>
                    </a:lnTo>
                    <a:lnTo>
                      <a:pt x="1873" y="4804"/>
                    </a:lnTo>
                    <a:lnTo>
                      <a:pt x="1832" y="5496"/>
                    </a:lnTo>
                    <a:lnTo>
                      <a:pt x="1832" y="6147"/>
                    </a:lnTo>
                    <a:lnTo>
                      <a:pt x="1914" y="6758"/>
                    </a:lnTo>
                    <a:lnTo>
                      <a:pt x="2076" y="7328"/>
                    </a:lnTo>
                    <a:lnTo>
                      <a:pt x="2158" y="7613"/>
                    </a:lnTo>
                    <a:lnTo>
                      <a:pt x="2280" y="7857"/>
                    </a:lnTo>
                    <a:lnTo>
                      <a:pt x="2239" y="8264"/>
                    </a:lnTo>
                    <a:lnTo>
                      <a:pt x="2158" y="8631"/>
                    </a:lnTo>
                    <a:lnTo>
                      <a:pt x="2076" y="8956"/>
                    </a:lnTo>
                    <a:lnTo>
                      <a:pt x="1954" y="9282"/>
                    </a:lnTo>
                    <a:lnTo>
                      <a:pt x="1669" y="9771"/>
                    </a:lnTo>
                    <a:lnTo>
                      <a:pt x="1384" y="10218"/>
                    </a:lnTo>
                    <a:lnTo>
                      <a:pt x="1059" y="10666"/>
                    </a:lnTo>
                    <a:lnTo>
                      <a:pt x="814" y="11073"/>
                    </a:lnTo>
                    <a:lnTo>
                      <a:pt x="692" y="11318"/>
                    </a:lnTo>
                    <a:lnTo>
                      <a:pt x="611" y="11562"/>
                    </a:lnTo>
                    <a:lnTo>
                      <a:pt x="529" y="11847"/>
                    </a:lnTo>
                    <a:lnTo>
                      <a:pt x="489" y="12132"/>
                    </a:lnTo>
                    <a:lnTo>
                      <a:pt x="489" y="12335"/>
                    </a:lnTo>
                    <a:lnTo>
                      <a:pt x="489" y="12539"/>
                    </a:lnTo>
                    <a:lnTo>
                      <a:pt x="611" y="12905"/>
                    </a:lnTo>
                    <a:lnTo>
                      <a:pt x="774" y="13312"/>
                    </a:lnTo>
                    <a:lnTo>
                      <a:pt x="977" y="13720"/>
                    </a:lnTo>
                    <a:lnTo>
                      <a:pt x="1181" y="14086"/>
                    </a:lnTo>
                    <a:lnTo>
                      <a:pt x="1384" y="14493"/>
                    </a:lnTo>
                    <a:lnTo>
                      <a:pt x="1506" y="14900"/>
                    </a:lnTo>
                    <a:lnTo>
                      <a:pt x="1547" y="15104"/>
                    </a:lnTo>
                    <a:lnTo>
                      <a:pt x="1547" y="15307"/>
                    </a:lnTo>
                    <a:lnTo>
                      <a:pt x="1547" y="15470"/>
                    </a:lnTo>
                    <a:lnTo>
                      <a:pt x="1506" y="15592"/>
                    </a:lnTo>
                    <a:lnTo>
                      <a:pt x="1384" y="15877"/>
                    </a:lnTo>
                    <a:lnTo>
                      <a:pt x="1222" y="16162"/>
                    </a:lnTo>
                    <a:lnTo>
                      <a:pt x="977" y="16447"/>
                    </a:lnTo>
                    <a:lnTo>
                      <a:pt x="733" y="16773"/>
                    </a:lnTo>
                    <a:lnTo>
                      <a:pt x="489" y="17139"/>
                    </a:lnTo>
                    <a:lnTo>
                      <a:pt x="285" y="17546"/>
                    </a:lnTo>
                    <a:lnTo>
                      <a:pt x="122" y="18035"/>
                    </a:lnTo>
                    <a:lnTo>
                      <a:pt x="41" y="18320"/>
                    </a:lnTo>
                    <a:lnTo>
                      <a:pt x="0" y="18564"/>
                    </a:lnTo>
                    <a:lnTo>
                      <a:pt x="0" y="18849"/>
                    </a:lnTo>
                    <a:lnTo>
                      <a:pt x="0" y="19053"/>
                    </a:lnTo>
                    <a:lnTo>
                      <a:pt x="82" y="19501"/>
                    </a:lnTo>
                    <a:lnTo>
                      <a:pt x="244" y="19867"/>
                    </a:lnTo>
                    <a:lnTo>
                      <a:pt x="937" y="19460"/>
                    </a:lnTo>
                    <a:lnTo>
                      <a:pt x="1466" y="19134"/>
                    </a:lnTo>
                    <a:lnTo>
                      <a:pt x="2199" y="18768"/>
                    </a:lnTo>
                    <a:lnTo>
                      <a:pt x="3013" y="18401"/>
                    </a:lnTo>
                    <a:lnTo>
                      <a:pt x="3908" y="18116"/>
                    </a:lnTo>
                    <a:lnTo>
                      <a:pt x="4845" y="17872"/>
                    </a:lnTo>
                    <a:lnTo>
                      <a:pt x="5781" y="17709"/>
                    </a:lnTo>
                    <a:lnTo>
                      <a:pt x="6636" y="17587"/>
                    </a:lnTo>
                    <a:lnTo>
                      <a:pt x="7450" y="17587"/>
                    </a:lnTo>
                    <a:lnTo>
                      <a:pt x="7817" y="17628"/>
                    </a:lnTo>
                    <a:lnTo>
                      <a:pt x="8142" y="17669"/>
                    </a:lnTo>
                    <a:lnTo>
                      <a:pt x="8346" y="17628"/>
                    </a:lnTo>
                    <a:lnTo>
                      <a:pt x="8346" y="17302"/>
                    </a:lnTo>
                    <a:lnTo>
                      <a:pt x="7817" y="17302"/>
                    </a:lnTo>
                    <a:lnTo>
                      <a:pt x="7247" y="17261"/>
                    </a:lnTo>
                    <a:lnTo>
                      <a:pt x="6840" y="17221"/>
                    </a:lnTo>
                    <a:lnTo>
                      <a:pt x="6433" y="17139"/>
                    </a:lnTo>
                    <a:lnTo>
                      <a:pt x="6066" y="17017"/>
                    </a:lnTo>
                    <a:lnTo>
                      <a:pt x="5740" y="16854"/>
                    </a:lnTo>
                    <a:lnTo>
                      <a:pt x="5415" y="16691"/>
                    </a:lnTo>
                    <a:lnTo>
                      <a:pt x="5089" y="16529"/>
                    </a:lnTo>
                    <a:lnTo>
                      <a:pt x="4804" y="16284"/>
                    </a:lnTo>
                    <a:lnTo>
                      <a:pt x="4560" y="16040"/>
                    </a:lnTo>
                    <a:lnTo>
                      <a:pt x="4316" y="15796"/>
                    </a:lnTo>
                    <a:lnTo>
                      <a:pt x="4071" y="15511"/>
                    </a:lnTo>
                    <a:lnTo>
                      <a:pt x="3664" y="14900"/>
                    </a:lnTo>
                    <a:lnTo>
                      <a:pt x="3338" y="14249"/>
                    </a:lnTo>
                    <a:lnTo>
                      <a:pt x="3054" y="13516"/>
                    </a:lnTo>
                    <a:lnTo>
                      <a:pt x="2850" y="12783"/>
                    </a:lnTo>
                    <a:lnTo>
                      <a:pt x="2687" y="12010"/>
                    </a:lnTo>
                    <a:lnTo>
                      <a:pt x="2565" y="11195"/>
                    </a:lnTo>
                    <a:lnTo>
                      <a:pt x="2484" y="10381"/>
                    </a:lnTo>
                    <a:lnTo>
                      <a:pt x="2484" y="9608"/>
                    </a:lnTo>
                    <a:lnTo>
                      <a:pt x="2484" y="8834"/>
                    </a:lnTo>
                    <a:lnTo>
                      <a:pt x="2484" y="8061"/>
                    </a:lnTo>
                    <a:lnTo>
                      <a:pt x="2524" y="7328"/>
                    </a:lnTo>
                    <a:lnTo>
                      <a:pt x="2646" y="7043"/>
                    </a:lnTo>
                    <a:lnTo>
                      <a:pt x="2769" y="6799"/>
                    </a:lnTo>
                    <a:lnTo>
                      <a:pt x="2931" y="6554"/>
                    </a:lnTo>
                    <a:lnTo>
                      <a:pt x="3094" y="6392"/>
                    </a:lnTo>
                    <a:lnTo>
                      <a:pt x="3298" y="6269"/>
                    </a:lnTo>
                    <a:lnTo>
                      <a:pt x="3501" y="6107"/>
                    </a:lnTo>
                    <a:lnTo>
                      <a:pt x="3990" y="5903"/>
                    </a:lnTo>
                    <a:lnTo>
                      <a:pt x="4397" y="5659"/>
                    </a:lnTo>
                    <a:lnTo>
                      <a:pt x="4641" y="5496"/>
                    </a:lnTo>
                    <a:lnTo>
                      <a:pt x="4804" y="5292"/>
                    </a:lnTo>
                    <a:lnTo>
                      <a:pt x="5008" y="5089"/>
                    </a:lnTo>
                    <a:lnTo>
                      <a:pt x="5130" y="4845"/>
                    </a:lnTo>
                    <a:lnTo>
                      <a:pt x="5252" y="4519"/>
                    </a:lnTo>
                    <a:lnTo>
                      <a:pt x="5333" y="4153"/>
                    </a:lnTo>
                    <a:lnTo>
                      <a:pt x="5415" y="4397"/>
                    </a:lnTo>
                    <a:lnTo>
                      <a:pt x="5537" y="4600"/>
                    </a:lnTo>
                    <a:lnTo>
                      <a:pt x="5700" y="4763"/>
                    </a:lnTo>
                    <a:lnTo>
                      <a:pt x="5863" y="4926"/>
                    </a:lnTo>
                    <a:lnTo>
                      <a:pt x="6229" y="5211"/>
                    </a:lnTo>
                    <a:lnTo>
                      <a:pt x="6677" y="5455"/>
                    </a:lnTo>
                    <a:lnTo>
                      <a:pt x="7206" y="5659"/>
                    </a:lnTo>
                    <a:lnTo>
                      <a:pt x="7735" y="5862"/>
                    </a:lnTo>
                    <a:lnTo>
                      <a:pt x="8916" y="6188"/>
                    </a:lnTo>
                    <a:lnTo>
                      <a:pt x="9527" y="6392"/>
                    </a:lnTo>
                    <a:lnTo>
                      <a:pt x="10137" y="6636"/>
                    </a:lnTo>
                    <a:lnTo>
                      <a:pt x="10707" y="6880"/>
                    </a:lnTo>
                    <a:lnTo>
                      <a:pt x="11277" y="7206"/>
                    </a:lnTo>
                    <a:lnTo>
                      <a:pt x="11806" y="7613"/>
                    </a:lnTo>
                    <a:lnTo>
                      <a:pt x="12051" y="7816"/>
                    </a:lnTo>
                    <a:lnTo>
                      <a:pt x="12254" y="8061"/>
                    </a:lnTo>
                    <a:lnTo>
                      <a:pt x="12498" y="8346"/>
                    </a:lnTo>
                    <a:lnTo>
                      <a:pt x="12661" y="8631"/>
                    </a:lnTo>
                    <a:lnTo>
                      <a:pt x="12865" y="8956"/>
                    </a:lnTo>
                    <a:lnTo>
                      <a:pt x="12987" y="9323"/>
                    </a:lnTo>
                    <a:lnTo>
                      <a:pt x="13231" y="8956"/>
                    </a:lnTo>
                    <a:lnTo>
                      <a:pt x="13557" y="8590"/>
                    </a:lnTo>
                    <a:lnTo>
                      <a:pt x="13760" y="8427"/>
                    </a:lnTo>
                    <a:lnTo>
                      <a:pt x="13964" y="8305"/>
                    </a:lnTo>
                    <a:lnTo>
                      <a:pt x="14168" y="8224"/>
                    </a:lnTo>
                    <a:lnTo>
                      <a:pt x="14371" y="8142"/>
                    </a:lnTo>
                    <a:lnTo>
                      <a:pt x="14738" y="8142"/>
                    </a:lnTo>
                    <a:lnTo>
                      <a:pt x="14900" y="8183"/>
                    </a:lnTo>
                    <a:lnTo>
                      <a:pt x="15145" y="8305"/>
                    </a:lnTo>
                    <a:lnTo>
                      <a:pt x="15308" y="8509"/>
                    </a:lnTo>
                    <a:lnTo>
                      <a:pt x="15430" y="8753"/>
                    </a:lnTo>
                    <a:lnTo>
                      <a:pt x="15511" y="8997"/>
                    </a:lnTo>
                    <a:lnTo>
                      <a:pt x="15552" y="9282"/>
                    </a:lnTo>
                    <a:lnTo>
                      <a:pt x="15592" y="9567"/>
                    </a:lnTo>
                    <a:lnTo>
                      <a:pt x="15552" y="9852"/>
                    </a:lnTo>
                    <a:lnTo>
                      <a:pt x="15511" y="10137"/>
                    </a:lnTo>
                    <a:lnTo>
                      <a:pt x="15389" y="10463"/>
                    </a:lnTo>
                    <a:lnTo>
                      <a:pt x="15226" y="10788"/>
                    </a:lnTo>
                    <a:lnTo>
                      <a:pt x="15023" y="11033"/>
                    </a:lnTo>
                    <a:lnTo>
                      <a:pt x="14778" y="11195"/>
                    </a:lnTo>
                    <a:lnTo>
                      <a:pt x="14534" y="11358"/>
                    </a:lnTo>
                    <a:lnTo>
                      <a:pt x="14290" y="11440"/>
                    </a:lnTo>
                    <a:lnTo>
                      <a:pt x="14005" y="11480"/>
                    </a:lnTo>
                    <a:lnTo>
                      <a:pt x="13760" y="11440"/>
                    </a:lnTo>
                    <a:lnTo>
                      <a:pt x="13760" y="17221"/>
                    </a:lnTo>
                    <a:lnTo>
                      <a:pt x="14738" y="17546"/>
                    </a:lnTo>
                    <a:lnTo>
                      <a:pt x="15633" y="17954"/>
                    </a:lnTo>
                    <a:lnTo>
                      <a:pt x="16570" y="18442"/>
                    </a:lnTo>
                    <a:lnTo>
                      <a:pt x="17709" y="19093"/>
                    </a:lnTo>
                    <a:lnTo>
                      <a:pt x="18076" y="19093"/>
                    </a:lnTo>
                    <a:lnTo>
                      <a:pt x="18402" y="19134"/>
                    </a:lnTo>
                    <a:lnTo>
                      <a:pt x="18768" y="19256"/>
                    </a:lnTo>
                    <a:lnTo>
                      <a:pt x="19134" y="19419"/>
                    </a:lnTo>
                    <a:lnTo>
                      <a:pt x="19175" y="19460"/>
                    </a:lnTo>
                    <a:lnTo>
                      <a:pt x="19053" y="19175"/>
                    </a:lnTo>
                    <a:lnTo>
                      <a:pt x="18890" y="18890"/>
                    </a:lnTo>
                    <a:lnTo>
                      <a:pt x="18687" y="18646"/>
                    </a:lnTo>
                    <a:lnTo>
                      <a:pt x="18483" y="18442"/>
                    </a:lnTo>
                    <a:lnTo>
                      <a:pt x="18157" y="18198"/>
                    </a:lnTo>
                    <a:lnTo>
                      <a:pt x="17832" y="17954"/>
                    </a:lnTo>
                    <a:lnTo>
                      <a:pt x="17180" y="17546"/>
                    </a:lnTo>
                    <a:lnTo>
                      <a:pt x="16814" y="17343"/>
                    </a:lnTo>
                    <a:lnTo>
                      <a:pt x="16488" y="17099"/>
                    </a:lnTo>
                    <a:lnTo>
                      <a:pt x="16325" y="16976"/>
                    </a:lnTo>
                    <a:lnTo>
                      <a:pt x="16203" y="16814"/>
                    </a:lnTo>
                    <a:lnTo>
                      <a:pt x="16081" y="16651"/>
                    </a:lnTo>
                    <a:lnTo>
                      <a:pt x="16000" y="16447"/>
                    </a:lnTo>
                    <a:lnTo>
                      <a:pt x="15959" y="16244"/>
                    </a:lnTo>
                    <a:lnTo>
                      <a:pt x="15918" y="16040"/>
                    </a:lnTo>
                    <a:lnTo>
                      <a:pt x="15918" y="15633"/>
                    </a:lnTo>
                    <a:lnTo>
                      <a:pt x="16040" y="15226"/>
                    </a:lnTo>
                    <a:lnTo>
                      <a:pt x="16203" y="14859"/>
                    </a:lnTo>
                    <a:lnTo>
                      <a:pt x="16407" y="14493"/>
                    </a:lnTo>
                    <a:lnTo>
                      <a:pt x="16610" y="14167"/>
                    </a:lnTo>
                    <a:lnTo>
                      <a:pt x="17058" y="13475"/>
                    </a:lnTo>
                    <a:lnTo>
                      <a:pt x="17465" y="12824"/>
                    </a:lnTo>
                    <a:lnTo>
                      <a:pt x="17628" y="12458"/>
                    </a:lnTo>
                    <a:lnTo>
                      <a:pt x="17750" y="12091"/>
                    </a:lnTo>
                    <a:lnTo>
                      <a:pt x="17791" y="11684"/>
                    </a:lnTo>
                    <a:lnTo>
                      <a:pt x="17750" y="11318"/>
                    </a:lnTo>
                    <a:lnTo>
                      <a:pt x="17669" y="10911"/>
                    </a:lnTo>
                    <a:lnTo>
                      <a:pt x="17465" y="10544"/>
                    </a:lnTo>
                    <a:lnTo>
                      <a:pt x="17262" y="10218"/>
                    </a:lnTo>
                    <a:lnTo>
                      <a:pt x="17017" y="9893"/>
                    </a:lnTo>
                    <a:lnTo>
                      <a:pt x="16570" y="9241"/>
                    </a:lnTo>
                    <a:lnTo>
                      <a:pt x="16366" y="8875"/>
                    </a:lnTo>
                    <a:lnTo>
                      <a:pt x="16203" y="8509"/>
                    </a:lnTo>
                    <a:lnTo>
                      <a:pt x="16081" y="8142"/>
                    </a:lnTo>
                    <a:lnTo>
                      <a:pt x="16000" y="7735"/>
                    </a:lnTo>
                    <a:lnTo>
                      <a:pt x="15918" y="6921"/>
                    </a:lnTo>
                    <a:lnTo>
                      <a:pt x="15755" y="6147"/>
                    </a:lnTo>
                    <a:lnTo>
                      <a:pt x="15552" y="5374"/>
                    </a:lnTo>
                    <a:lnTo>
                      <a:pt x="15796" y="6147"/>
                    </a:lnTo>
                    <a:lnTo>
                      <a:pt x="15959" y="6921"/>
                    </a:lnTo>
                    <a:lnTo>
                      <a:pt x="16081" y="7735"/>
                    </a:lnTo>
                    <a:lnTo>
                      <a:pt x="16162" y="8101"/>
                    </a:lnTo>
                    <a:lnTo>
                      <a:pt x="16285" y="8509"/>
                    </a:lnTo>
                    <a:lnTo>
                      <a:pt x="16447" y="8834"/>
                    </a:lnTo>
                    <a:lnTo>
                      <a:pt x="16651" y="9201"/>
                    </a:lnTo>
                    <a:lnTo>
                      <a:pt x="17099" y="9852"/>
                    </a:lnTo>
                    <a:lnTo>
                      <a:pt x="17343" y="10178"/>
                    </a:lnTo>
                    <a:lnTo>
                      <a:pt x="17547" y="10503"/>
                    </a:lnTo>
                    <a:lnTo>
                      <a:pt x="17709" y="10870"/>
                    </a:lnTo>
                    <a:lnTo>
                      <a:pt x="17832" y="11277"/>
                    </a:lnTo>
                    <a:lnTo>
                      <a:pt x="17872" y="11684"/>
                    </a:lnTo>
                    <a:lnTo>
                      <a:pt x="17872" y="12091"/>
                    </a:lnTo>
                    <a:lnTo>
                      <a:pt x="17750" y="12498"/>
                    </a:lnTo>
                    <a:lnTo>
                      <a:pt x="17547" y="12865"/>
                    </a:lnTo>
                    <a:lnTo>
                      <a:pt x="17139" y="13557"/>
                    </a:lnTo>
                    <a:lnTo>
                      <a:pt x="16692" y="14208"/>
                    </a:lnTo>
                    <a:lnTo>
                      <a:pt x="16488" y="14534"/>
                    </a:lnTo>
                    <a:lnTo>
                      <a:pt x="16285" y="14900"/>
                    </a:lnTo>
                    <a:lnTo>
                      <a:pt x="16162" y="15267"/>
                    </a:lnTo>
                    <a:lnTo>
                      <a:pt x="16040" y="15633"/>
                    </a:lnTo>
                    <a:lnTo>
                      <a:pt x="16000" y="16040"/>
                    </a:lnTo>
                    <a:lnTo>
                      <a:pt x="16040" y="16203"/>
                    </a:lnTo>
                    <a:lnTo>
                      <a:pt x="16081" y="16406"/>
                    </a:lnTo>
                    <a:lnTo>
                      <a:pt x="16162" y="16569"/>
                    </a:lnTo>
                    <a:lnTo>
                      <a:pt x="16285" y="16732"/>
                    </a:lnTo>
                    <a:lnTo>
                      <a:pt x="16570" y="17017"/>
                    </a:lnTo>
                    <a:lnTo>
                      <a:pt x="16855" y="17261"/>
                    </a:lnTo>
                    <a:lnTo>
                      <a:pt x="17221" y="17465"/>
                    </a:lnTo>
                    <a:lnTo>
                      <a:pt x="17913" y="17872"/>
                    </a:lnTo>
                    <a:lnTo>
                      <a:pt x="18239" y="18116"/>
                    </a:lnTo>
                    <a:lnTo>
                      <a:pt x="18524" y="18361"/>
                    </a:lnTo>
                    <a:lnTo>
                      <a:pt x="18768" y="18605"/>
                    </a:lnTo>
                    <a:lnTo>
                      <a:pt x="18971" y="18890"/>
                    </a:lnTo>
                    <a:lnTo>
                      <a:pt x="19175" y="19175"/>
                    </a:lnTo>
                    <a:lnTo>
                      <a:pt x="19338" y="19501"/>
                    </a:lnTo>
                    <a:lnTo>
                      <a:pt x="20030" y="19908"/>
                    </a:lnTo>
                    <a:lnTo>
                      <a:pt x="20926" y="20478"/>
                    </a:lnTo>
                    <a:lnTo>
                      <a:pt x="20803" y="19908"/>
                    </a:lnTo>
                    <a:lnTo>
                      <a:pt x="20641" y="19460"/>
                    </a:lnTo>
                    <a:lnTo>
                      <a:pt x="20437" y="19053"/>
                    </a:lnTo>
                    <a:lnTo>
                      <a:pt x="20193" y="18727"/>
                    </a:lnTo>
                    <a:lnTo>
                      <a:pt x="19949" y="18442"/>
                    </a:lnTo>
                    <a:lnTo>
                      <a:pt x="19664" y="18198"/>
                    </a:lnTo>
                    <a:lnTo>
                      <a:pt x="19338" y="17954"/>
                    </a:lnTo>
                    <a:lnTo>
                      <a:pt x="19053" y="17791"/>
                    </a:lnTo>
                    <a:lnTo>
                      <a:pt x="18483" y="17424"/>
                    </a:lnTo>
                    <a:lnTo>
                      <a:pt x="17954" y="17099"/>
                    </a:lnTo>
                    <a:lnTo>
                      <a:pt x="17750" y="16936"/>
                    </a:lnTo>
                    <a:lnTo>
                      <a:pt x="17587" y="16691"/>
                    </a:lnTo>
                    <a:lnTo>
                      <a:pt x="17465" y="16447"/>
                    </a:lnTo>
                    <a:lnTo>
                      <a:pt x="17384" y="16162"/>
                    </a:lnTo>
                    <a:lnTo>
                      <a:pt x="17343" y="15918"/>
                    </a:lnTo>
                    <a:lnTo>
                      <a:pt x="17384" y="15633"/>
                    </a:lnTo>
                    <a:lnTo>
                      <a:pt x="17465" y="15348"/>
                    </a:lnTo>
                    <a:lnTo>
                      <a:pt x="17547" y="15063"/>
                    </a:lnTo>
                    <a:lnTo>
                      <a:pt x="17832" y="14534"/>
                    </a:lnTo>
                    <a:lnTo>
                      <a:pt x="18198" y="13964"/>
                    </a:lnTo>
                    <a:lnTo>
                      <a:pt x="18564" y="13394"/>
                    </a:lnTo>
                    <a:lnTo>
                      <a:pt x="18890" y="12865"/>
                    </a:lnTo>
                    <a:lnTo>
                      <a:pt x="19053" y="12580"/>
                    </a:lnTo>
                    <a:lnTo>
                      <a:pt x="19134" y="12335"/>
                    </a:lnTo>
                    <a:lnTo>
                      <a:pt x="19216" y="12091"/>
                    </a:lnTo>
                    <a:lnTo>
                      <a:pt x="19256" y="11847"/>
                    </a:lnTo>
                    <a:lnTo>
                      <a:pt x="19216" y="11521"/>
                    </a:lnTo>
                    <a:lnTo>
                      <a:pt x="19175" y="11236"/>
                    </a:lnTo>
                    <a:lnTo>
                      <a:pt x="19134" y="10992"/>
                    </a:lnTo>
                    <a:lnTo>
                      <a:pt x="19012" y="10748"/>
                    </a:lnTo>
                    <a:lnTo>
                      <a:pt x="18768" y="10300"/>
                    </a:lnTo>
                    <a:lnTo>
                      <a:pt x="18483" y="9893"/>
                    </a:lnTo>
                    <a:lnTo>
                      <a:pt x="18157" y="9445"/>
                    </a:lnTo>
                    <a:lnTo>
                      <a:pt x="17832" y="8956"/>
                    </a:lnTo>
                    <a:lnTo>
                      <a:pt x="17709" y="8671"/>
                    </a:lnTo>
                    <a:lnTo>
                      <a:pt x="17587" y="8346"/>
                    </a:lnTo>
                    <a:lnTo>
                      <a:pt x="17506" y="8020"/>
                    </a:lnTo>
                    <a:lnTo>
                      <a:pt x="17424" y="7654"/>
                    </a:lnTo>
                    <a:lnTo>
                      <a:pt x="17343" y="6880"/>
                    </a:lnTo>
                    <a:lnTo>
                      <a:pt x="17180" y="6147"/>
                    </a:lnTo>
                    <a:lnTo>
                      <a:pt x="16977" y="5415"/>
                    </a:lnTo>
                    <a:lnTo>
                      <a:pt x="16692" y="4722"/>
                    </a:lnTo>
                    <a:lnTo>
                      <a:pt x="16407" y="4071"/>
                    </a:lnTo>
                    <a:lnTo>
                      <a:pt x="16081" y="3460"/>
                    </a:lnTo>
                    <a:lnTo>
                      <a:pt x="15674" y="2890"/>
                    </a:lnTo>
                    <a:lnTo>
                      <a:pt x="15267" y="2402"/>
                    </a:lnTo>
                    <a:lnTo>
                      <a:pt x="14819" y="1913"/>
                    </a:lnTo>
                    <a:lnTo>
                      <a:pt x="14371" y="1466"/>
                    </a:lnTo>
                    <a:lnTo>
                      <a:pt x="13883" y="1099"/>
                    </a:lnTo>
                    <a:lnTo>
                      <a:pt x="13353" y="774"/>
                    </a:lnTo>
                    <a:lnTo>
                      <a:pt x="12865" y="529"/>
                    </a:lnTo>
                    <a:lnTo>
                      <a:pt x="12336" y="326"/>
                    </a:lnTo>
                    <a:lnTo>
                      <a:pt x="11806" y="163"/>
                    </a:lnTo>
                    <a:lnTo>
                      <a:pt x="11277" y="81"/>
                    </a:lnTo>
                    <a:lnTo>
                      <a:pt x="10300"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60"/>
              <p:cNvSpPr/>
              <p:nvPr/>
            </p:nvSpPr>
            <p:spPr>
              <a:xfrm>
                <a:off x="2765946" y="4324924"/>
                <a:ext cx="642795" cy="4804"/>
              </a:xfrm>
              <a:custGeom>
                <a:avLst/>
                <a:gdLst/>
                <a:ahLst/>
                <a:cxnLst/>
                <a:rect l="l" t="t" r="r" b="b"/>
                <a:pathLst>
                  <a:path w="21944" h="164" extrusionOk="0">
                    <a:moveTo>
                      <a:pt x="10911" y="0"/>
                    </a:moveTo>
                    <a:lnTo>
                      <a:pt x="1" y="41"/>
                    </a:lnTo>
                    <a:lnTo>
                      <a:pt x="1" y="163"/>
                    </a:lnTo>
                    <a:lnTo>
                      <a:pt x="21944" y="163"/>
                    </a:lnTo>
                    <a:lnTo>
                      <a:pt x="21944" y="0"/>
                    </a:lnTo>
                    <a:lnTo>
                      <a:pt x="11033" y="41"/>
                    </a:lnTo>
                    <a:lnTo>
                      <a:pt x="10911" y="41"/>
                    </a:lnTo>
                    <a:lnTo>
                      <a:pt x="10911"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60"/>
              <p:cNvSpPr/>
              <p:nvPr/>
            </p:nvSpPr>
            <p:spPr>
              <a:xfrm>
                <a:off x="2647897" y="2519451"/>
                <a:ext cx="1053036" cy="1671928"/>
              </a:xfrm>
              <a:custGeom>
                <a:avLst/>
                <a:gdLst/>
                <a:ahLst/>
                <a:cxnLst/>
                <a:rect l="l" t="t" r="r" b="b"/>
                <a:pathLst>
                  <a:path w="35949" h="57077" extrusionOk="0">
                    <a:moveTo>
                      <a:pt x="30493" y="3583"/>
                    </a:moveTo>
                    <a:lnTo>
                      <a:pt x="30452" y="3827"/>
                    </a:lnTo>
                    <a:lnTo>
                      <a:pt x="30452" y="4031"/>
                    </a:lnTo>
                    <a:lnTo>
                      <a:pt x="30452" y="4356"/>
                    </a:lnTo>
                    <a:lnTo>
                      <a:pt x="30452" y="4682"/>
                    </a:lnTo>
                    <a:lnTo>
                      <a:pt x="30533" y="5048"/>
                    </a:lnTo>
                    <a:lnTo>
                      <a:pt x="30574" y="5374"/>
                    </a:lnTo>
                    <a:lnTo>
                      <a:pt x="30696" y="5700"/>
                    </a:lnTo>
                    <a:lnTo>
                      <a:pt x="30818" y="5985"/>
                    </a:lnTo>
                    <a:lnTo>
                      <a:pt x="30981" y="6310"/>
                    </a:lnTo>
                    <a:lnTo>
                      <a:pt x="31144" y="6595"/>
                    </a:lnTo>
                    <a:lnTo>
                      <a:pt x="31388" y="6880"/>
                    </a:lnTo>
                    <a:lnTo>
                      <a:pt x="31592" y="7084"/>
                    </a:lnTo>
                    <a:lnTo>
                      <a:pt x="31877" y="7328"/>
                    </a:lnTo>
                    <a:lnTo>
                      <a:pt x="32162" y="7532"/>
                    </a:lnTo>
                    <a:lnTo>
                      <a:pt x="32447" y="7695"/>
                    </a:lnTo>
                    <a:lnTo>
                      <a:pt x="32773" y="7817"/>
                    </a:lnTo>
                    <a:lnTo>
                      <a:pt x="33098" y="7939"/>
                    </a:lnTo>
                    <a:lnTo>
                      <a:pt x="33098" y="7979"/>
                    </a:lnTo>
                    <a:lnTo>
                      <a:pt x="32773" y="7857"/>
                    </a:lnTo>
                    <a:lnTo>
                      <a:pt x="32447" y="7695"/>
                    </a:lnTo>
                    <a:lnTo>
                      <a:pt x="32121" y="7532"/>
                    </a:lnTo>
                    <a:lnTo>
                      <a:pt x="31836" y="7369"/>
                    </a:lnTo>
                    <a:lnTo>
                      <a:pt x="31592" y="7125"/>
                    </a:lnTo>
                    <a:lnTo>
                      <a:pt x="31307" y="6880"/>
                    </a:lnTo>
                    <a:lnTo>
                      <a:pt x="31103" y="6636"/>
                    </a:lnTo>
                    <a:lnTo>
                      <a:pt x="30900" y="6351"/>
                    </a:lnTo>
                    <a:lnTo>
                      <a:pt x="30737" y="6025"/>
                    </a:lnTo>
                    <a:lnTo>
                      <a:pt x="30615" y="5700"/>
                    </a:lnTo>
                    <a:lnTo>
                      <a:pt x="30493" y="5374"/>
                    </a:lnTo>
                    <a:lnTo>
                      <a:pt x="30411" y="5048"/>
                    </a:lnTo>
                    <a:lnTo>
                      <a:pt x="30371" y="4723"/>
                    </a:lnTo>
                    <a:lnTo>
                      <a:pt x="30330" y="4356"/>
                    </a:lnTo>
                    <a:lnTo>
                      <a:pt x="30330" y="3990"/>
                    </a:lnTo>
                    <a:lnTo>
                      <a:pt x="30330" y="3827"/>
                    </a:lnTo>
                    <a:lnTo>
                      <a:pt x="30371" y="3746"/>
                    </a:lnTo>
                    <a:lnTo>
                      <a:pt x="27969" y="4600"/>
                    </a:lnTo>
                    <a:lnTo>
                      <a:pt x="27521" y="4763"/>
                    </a:lnTo>
                    <a:lnTo>
                      <a:pt x="27032" y="4926"/>
                    </a:lnTo>
                    <a:lnTo>
                      <a:pt x="26055" y="5211"/>
                    </a:lnTo>
                    <a:lnTo>
                      <a:pt x="25078" y="5496"/>
                    </a:lnTo>
                    <a:lnTo>
                      <a:pt x="24101" y="5740"/>
                    </a:lnTo>
                    <a:lnTo>
                      <a:pt x="22106" y="6229"/>
                    </a:lnTo>
                    <a:lnTo>
                      <a:pt x="20111" y="6555"/>
                    </a:lnTo>
                    <a:lnTo>
                      <a:pt x="18076" y="6840"/>
                    </a:lnTo>
                    <a:lnTo>
                      <a:pt x="17058" y="6921"/>
                    </a:lnTo>
                    <a:lnTo>
                      <a:pt x="16081" y="7002"/>
                    </a:lnTo>
                    <a:lnTo>
                      <a:pt x="15063" y="7043"/>
                    </a:lnTo>
                    <a:lnTo>
                      <a:pt x="14046" y="7084"/>
                    </a:lnTo>
                    <a:lnTo>
                      <a:pt x="13028" y="7043"/>
                    </a:lnTo>
                    <a:lnTo>
                      <a:pt x="12010" y="7043"/>
                    </a:lnTo>
                    <a:lnTo>
                      <a:pt x="10992" y="6962"/>
                    </a:lnTo>
                    <a:lnTo>
                      <a:pt x="9974" y="6880"/>
                    </a:lnTo>
                    <a:lnTo>
                      <a:pt x="8957" y="6758"/>
                    </a:lnTo>
                    <a:lnTo>
                      <a:pt x="7980" y="6595"/>
                    </a:lnTo>
                    <a:lnTo>
                      <a:pt x="6962" y="6392"/>
                    </a:lnTo>
                    <a:lnTo>
                      <a:pt x="5985" y="6188"/>
                    </a:lnTo>
                    <a:lnTo>
                      <a:pt x="5008" y="5903"/>
                    </a:lnTo>
                    <a:lnTo>
                      <a:pt x="4031" y="5578"/>
                    </a:lnTo>
                    <a:lnTo>
                      <a:pt x="3990" y="5537"/>
                    </a:lnTo>
                    <a:lnTo>
                      <a:pt x="4031" y="5537"/>
                    </a:lnTo>
                    <a:lnTo>
                      <a:pt x="5008" y="5863"/>
                    </a:lnTo>
                    <a:lnTo>
                      <a:pt x="5985" y="6107"/>
                    </a:lnTo>
                    <a:lnTo>
                      <a:pt x="6962" y="6351"/>
                    </a:lnTo>
                    <a:lnTo>
                      <a:pt x="7980" y="6514"/>
                    </a:lnTo>
                    <a:lnTo>
                      <a:pt x="8997" y="6636"/>
                    </a:lnTo>
                    <a:lnTo>
                      <a:pt x="9974" y="6758"/>
                    </a:lnTo>
                    <a:lnTo>
                      <a:pt x="10992" y="6840"/>
                    </a:lnTo>
                    <a:lnTo>
                      <a:pt x="12010" y="6921"/>
                    </a:lnTo>
                    <a:lnTo>
                      <a:pt x="15023" y="6921"/>
                    </a:lnTo>
                    <a:lnTo>
                      <a:pt x="16040" y="6840"/>
                    </a:lnTo>
                    <a:lnTo>
                      <a:pt x="18076" y="6677"/>
                    </a:lnTo>
                    <a:lnTo>
                      <a:pt x="20071" y="6432"/>
                    </a:lnTo>
                    <a:lnTo>
                      <a:pt x="22066" y="6066"/>
                    </a:lnTo>
                    <a:lnTo>
                      <a:pt x="24060" y="5618"/>
                    </a:lnTo>
                    <a:lnTo>
                      <a:pt x="25038" y="5374"/>
                    </a:lnTo>
                    <a:lnTo>
                      <a:pt x="26015" y="5089"/>
                    </a:lnTo>
                    <a:lnTo>
                      <a:pt x="26992" y="4804"/>
                    </a:lnTo>
                    <a:lnTo>
                      <a:pt x="27439" y="4641"/>
                    </a:lnTo>
                    <a:lnTo>
                      <a:pt x="27928" y="4478"/>
                    </a:lnTo>
                    <a:lnTo>
                      <a:pt x="30493" y="3583"/>
                    </a:lnTo>
                    <a:close/>
                    <a:moveTo>
                      <a:pt x="16203" y="10259"/>
                    </a:moveTo>
                    <a:lnTo>
                      <a:pt x="16285" y="11684"/>
                    </a:lnTo>
                    <a:lnTo>
                      <a:pt x="16407" y="13109"/>
                    </a:lnTo>
                    <a:lnTo>
                      <a:pt x="16570" y="14493"/>
                    </a:lnTo>
                    <a:lnTo>
                      <a:pt x="16773" y="15877"/>
                    </a:lnTo>
                    <a:lnTo>
                      <a:pt x="17017" y="17302"/>
                    </a:lnTo>
                    <a:lnTo>
                      <a:pt x="17262" y="18686"/>
                    </a:lnTo>
                    <a:lnTo>
                      <a:pt x="17791" y="21455"/>
                    </a:lnTo>
                    <a:lnTo>
                      <a:pt x="17425" y="20071"/>
                    </a:lnTo>
                    <a:lnTo>
                      <a:pt x="17140" y="18686"/>
                    </a:lnTo>
                    <a:lnTo>
                      <a:pt x="16855" y="17302"/>
                    </a:lnTo>
                    <a:lnTo>
                      <a:pt x="16610" y="15918"/>
                    </a:lnTo>
                    <a:lnTo>
                      <a:pt x="16447" y="14534"/>
                    </a:lnTo>
                    <a:lnTo>
                      <a:pt x="16285" y="13109"/>
                    </a:lnTo>
                    <a:lnTo>
                      <a:pt x="16203" y="11684"/>
                    </a:lnTo>
                    <a:lnTo>
                      <a:pt x="16163" y="10992"/>
                    </a:lnTo>
                    <a:lnTo>
                      <a:pt x="16163" y="10259"/>
                    </a:lnTo>
                    <a:close/>
                    <a:moveTo>
                      <a:pt x="32528" y="0"/>
                    </a:moveTo>
                    <a:lnTo>
                      <a:pt x="32406" y="122"/>
                    </a:lnTo>
                    <a:lnTo>
                      <a:pt x="32162" y="326"/>
                    </a:lnTo>
                    <a:lnTo>
                      <a:pt x="31470" y="733"/>
                    </a:lnTo>
                    <a:lnTo>
                      <a:pt x="30533" y="1262"/>
                    </a:lnTo>
                    <a:lnTo>
                      <a:pt x="29353" y="1832"/>
                    </a:lnTo>
                    <a:lnTo>
                      <a:pt x="27928" y="2484"/>
                    </a:lnTo>
                    <a:lnTo>
                      <a:pt x="26259" y="3094"/>
                    </a:lnTo>
                    <a:lnTo>
                      <a:pt x="24468" y="3664"/>
                    </a:lnTo>
                    <a:lnTo>
                      <a:pt x="23490" y="3949"/>
                    </a:lnTo>
                    <a:lnTo>
                      <a:pt x="22473" y="4193"/>
                    </a:lnTo>
                    <a:lnTo>
                      <a:pt x="21414" y="4438"/>
                    </a:lnTo>
                    <a:lnTo>
                      <a:pt x="20356" y="4641"/>
                    </a:lnTo>
                    <a:lnTo>
                      <a:pt x="19216" y="4845"/>
                    </a:lnTo>
                    <a:lnTo>
                      <a:pt x="18076" y="4967"/>
                    </a:lnTo>
                    <a:lnTo>
                      <a:pt x="16936" y="5089"/>
                    </a:lnTo>
                    <a:lnTo>
                      <a:pt x="15755" y="5170"/>
                    </a:lnTo>
                    <a:lnTo>
                      <a:pt x="14534" y="5211"/>
                    </a:lnTo>
                    <a:lnTo>
                      <a:pt x="13313" y="5170"/>
                    </a:lnTo>
                    <a:lnTo>
                      <a:pt x="12091" y="5130"/>
                    </a:lnTo>
                    <a:lnTo>
                      <a:pt x="10829" y="5008"/>
                    </a:lnTo>
                    <a:lnTo>
                      <a:pt x="9567" y="4845"/>
                    </a:lnTo>
                    <a:lnTo>
                      <a:pt x="8305" y="4600"/>
                    </a:lnTo>
                    <a:lnTo>
                      <a:pt x="7043" y="4275"/>
                    </a:lnTo>
                    <a:lnTo>
                      <a:pt x="5781" y="3908"/>
                    </a:lnTo>
                    <a:lnTo>
                      <a:pt x="4519" y="3501"/>
                    </a:lnTo>
                    <a:lnTo>
                      <a:pt x="3257" y="2972"/>
                    </a:lnTo>
                    <a:lnTo>
                      <a:pt x="2524" y="4153"/>
                    </a:lnTo>
                    <a:lnTo>
                      <a:pt x="2158" y="4763"/>
                    </a:lnTo>
                    <a:lnTo>
                      <a:pt x="1792" y="5455"/>
                    </a:lnTo>
                    <a:lnTo>
                      <a:pt x="1425" y="6229"/>
                    </a:lnTo>
                    <a:lnTo>
                      <a:pt x="1099" y="7002"/>
                    </a:lnTo>
                    <a:lnTo>
                      <a:pt x="774" y="7857"/>
                    </a:lnTo>
                    <a:lnTo>
                      <a:pt x="530" y="8753"/>
                    </a:lnTo>
                    <a:lnTo>
                      <a:pt x="326" y="9730"/>
                    </a:lnTo>
                    <a:lnTo>
                      <a:pt x="122" y="10748"/>
                    </a:lnTo>
                    <a:lnTo>
                      <a:pt x="41" y="11847"/>
                    </a:lnTo>
                    <a:lnTo>
                      <a:pt x="0" y="12987"/>
                    </a:lnTo>
                    <a:lnTo>
                      <a:pt x="0" y="14249"/>
                    </a:lnTo>
                    <a:lnTo>
                      <a:pt x="122" y="15552"/>
                    </a:lnTo>
                    <a:lnTo>
                      <a:pt x="326" y="16936"/>
                    </a:lnTo>
                    <a:lnTo>
                      <a:pt x="611" y="18401"/>
                    </a:lnTo>
                    <a:lnTo>
                      <a:pt x="1059" y="20274"/>
                    </a:lnTo>
                    <a:lnTo>
                      <a:pt x="1507" y="21943"/>
                    </a:lnTo>
                    <a:lnTo>
                      <a:pt x="1954" y="23409"/>
                    </a:lnTo>
                    <a:lnTo>
                      <a:pt x="2362" y="24712"/>
                    </a:lnTo>
                    <a:lnTo>
                      <a:pt x="2769" y="25852"/>
                    </a:lnTo>
                    <a:lnTo>
                      <a:pt x="3176" y="26910"/>
                    </a:lnTo>
                    <a:lnTo>
                      <a:pt x="3909" y="28620"/>
                    </a:lnTo>
                    <a:lnTo>
                      <a:pt x="4519" y="29963"/>
                    </a:lnTo>
                    <a:lnTo>
                      <a:pt x="5008" y="31144"/>
                    </a:lnTo>
                    <a:lnTo>
                      <a:pt x="5211" y="31714"/>
                    </a:lnTo>
                    <a:lnTo>
                      <a:pt x="5374" y="32284"/>
                    </a:lnTo>
                    <a:lnTo>
                      <a:pt x="5496" y="32854"/>
                    </a:lnTo>
                    <a:lnTo>
                      <a:pt x="5578" y="33465"/>
                    </a:lnTo>
                    <a:lnTo>
                      <a:pt x="5659" y="34238"/>
                    </a:lnTo>
                    <a:lnTo>
                      <a:pt x="5822" y="35256"/>
                    </a:lnTo>
                    <a:lnTo>
                      <a:pt x="6351" y="37943"/>
                    </a:lnTo>
                    <a:lnTo>
                      <a:pt x="7084" y="41200"/>
                    </a:lnTo>
                    <a:lnTo>
                      <a:pt x="7857" y="44782"/>
                    </a:lnTo>
                    <a:lnTo>
                      <a:pt x="8672" y="48446"/>
                    </a:lnTo>
                    <a:lnTo>
                      <a:pt x="9405" y="51866"/>
                    </a:lnTo>
                    <a:lnTo>
                      <a:pt x="9934" y="54838"/>
                    </a:lnTo>
                    <a:lnTo>
                      <a:pt x="10137" y="56059"/>
                    </a:lnTo>
                    <a:lnTo>
                      <a:pt x="10259" y="57077"/>
                    </a:lnTo>
                    <a:lnTo>
                      <a:pt x="14656" y="57077"/>
                    </a:lnTo>
                    <a:lnTo>
                      <a:pt x="15023" y="55041"/>
                    </a:lnTo>
                    <a:lnTo>
                      <a:pt x="15796" y="50400"/>
                    </a:lnTo>
                    <a:lnTo>
                      <a:pt x="16203" y="47754"/>
                    </a:lnTo>
                    <a:lnTo>
                      <a:pt x="16529" y="45311"/>
                    </a:lnTo>
                    <a:lnTo>
                      <a:pt x="16773" y="43235"/>
                    </a:lnTo>
                    <a:lnTo>
                      <a:pt x="16855" y="42462"/>
                    </a:lnTo>
                    <a:lnTo>
                      <a:pt x="16895" y="41892"/>
                    </a:lnTo>
                    <a:lnTo>
                      <a:pt x="16855" y="41322"/>
                    </a:lnTo>
                    <a:lnTo>
                      <a:pt x="16814" y="40711"/>
                    </a:lnTo>
                    <a:lnTo>
                      <a:pt x="16692" y="39490"/>
                    </a:lnTo>
                    <a:lnTo>
                      <a:pt x="16447" y="38268"/>
                    </a:lnTo>
                    <a:lnTo>
                      <a:pt x="16203" y="37088"/>
                    </a:lnTo>
                    <a:lnTo>
                      <a:pt x="16000" y="35948"/>
                    </a:lnTo>
                    <a:lnTo>
                      <a:pt x="15796" y="34889"/>
                    </a:lnTo>
                    <a:lnTo>
                      <a:pt x="15674" y="33953"/>
                    </a:lnTo>
                    <a:lnTo>
                      <a:pt x="15674" y="33546"/>
                    </a:lnTo>
                    <a:lnTo>
                      <a:pt x="15674" y="33180"/>
                    </a:lnTo>
                    <a:lnTo>
                      <a:pt x="15755" y="32569"/>
                    </a:lnTo>
                    <a:lnTo>
                      <a:pt x="15918" y="31673"/>
                    </a:lnTo>
                    <a:lnTo>
                      <a:pt x="16407" y="28986"/>
                    </a:lnTo>
                    <a:lnTo>
                      <a:pt x="17099" y="25607"/>
                    </a:lnTo>
                    <a:lnTo>
                      <a:pt x="17872" y="21943"/>
                    </a:lnTo>
                    <a:lnTo>
                      <a:pt x="18646" y="25607"/>
                    </a:lnTo>
                    <a:lnTo>
                      <a:pt x="19338" y="28986"/>
                    </a:lnTo>
                    <a:lnTo>
                      <a:pt x="19867" y="31673"/>
                    </a:lnTo>
                    <a:lnTo>
                      <a:pt x="20030" y="32569"/>
                    </a:lnTo>
                    <a:lnTo>
                      <a:pt x="20111" y="33180"/>
                    </a:lnTo>
                    <a:lnTo>
                      <a:pt x="20111" y="33912"/>
                    </a:lnTo>
                    <a:lnTo>
                      <a:pt x="20071" y="34767"/>
                    </a:lnTo>
                    <a:lnTo>
                      <a:pt x="19949" y="35663"/>
                    </a:lnTo>
                    <a:lnTo>
                      <a:pt x="19827" y="36640"/>
                    </a:lnTo>
                    <a:lnTo>
                      <a:pt x="19542" y="38798"/>
                    </a:lnTo>
                    <a:lnTo>
                      <a:pt x="19419" y="39897"/>
                    </a:lnTo>
                    <a:lnTo>
                      <a:pt x="19338" y="41037"/>
                    </a:lnTo>
                    <a:lnTo>
                      <a:pt x="19379" y="41607"/>
                    </a:lnTo>
                    <a:lnTo>
                      <a:pt x="19419" y="42421"/>
                    </a:lnTo>
                    <a:lnTo>
                      <a:pt x="19582" y="44579"/>
                    </a:lnTo>
                    <a:lnTo>
                      <a:pt x="19867" y="47184"/>
                    </a:lnTo>
                    <a:lnTo>
                      <a:pt x="20193" y="49952"/>
                    </a:lnTo>
                    <a:lnTo>
                      <a:pt x="20804" y="54919"/>
                    </a:lnTo>
                    <a:lnTo>
                      <a:pt x="21089" y="57077"/>
                    </a:lnTo>
                    <a:lnTo>
                      <a:pt x="25485" y="57077"/>
                    </a:lnTo>
                    <a:lnTo>
                      <a:pt x="25607" y="56100"/>
                    </a:lnTo>
                    <a:lnTo>
                      <a:pt x="25811" y="55001"/>
                    </a:lnTo>
                    <a:lnTo>
                      <a:pt x="26055" y="53739"/>
                    </a:lnTo>
                    <a:lnTo>
                      <a:pt x="26381" y="52354"/>
                    </a:lnTo>
                    <a:lnTo>
                      <a:pt x="27114" y="49342"/>
                    </a:lnTo>
                    <a:lnTo>
                      <a:pt x="27928" y="46044"/>
                    </a:lnTo>
                    <a:lnTo>
                      <a:pt x="28742" y="42706"/>
                    </a:lnTo>
                    <a:lnTo>
                      <a:pt x="29109" y="40996"/>
                    </a:lnTo>
                    <a:lnTo>
                      <a:pt x="29434" y="39368"/>
                    </a:lnTo>
                    <a:lnTo>
                      <a:pt x="29719" y="37780"/>
                    </a:lnTo>
                    <a:lnTo>
                      <a:pt x="29964" y="36233"/>
                    </a:lnTo>
                    <a:lnTo>
                      <a:pt x="30126" y="34808"/>
                    </a:lnTo>
                    <a:lnTo>
                      <a:pt x="30208" y="33465"/>
                    </a:lnTo>
                    <a:lnTo>
                      <a:pt x="30249" y="32854"/>
                    </a:lnTo>
                    <a:lnTo>
                      <a:pt x="30371" y="32284"/>
                    </a:lnTo>
                    <a:lnTo>
                      <a:pt x="30533" y="31714"/>
                    </a:lnTo>
                    <a:lnTo>
                      <a:pt x="30737" y="31144"/>
                    </a:lnTo>
                    <a:lnTo>
                      <a:pt x="31266" y="29963"/>
                    </a:lnTo>
                    <a:lnTo>
                      <a:pt x="31877" y="28620"/>
                    </a:lnTo>
                    <a:lnTo>
                      <a:pt x="32569" y="26910"/>
                    </a:lnTo>
                    <a:lnTo>
                      <a:pt x="32976" y="25852"/>
                    </a:lnTo>
                    <a:lnTo>
                      <a:pt x="33383" y="24712"/>
                    </a:lnTo>
                    <a:lnTo>
                      <a:pt x="33831" y="23409"/>
                    </a:lnTo>
                    <a:lnTo>
                      <a:pt x="34238" y="21943"/>
                    </a:lnTo>
                    <a:lnTo>
                      <a:pt x="34686" y="20274"/>
                    </a:lnTo>
                    <a:lnTo>
                      <a:pt x="35134" y="18401"/>
                    </a:lnTo>
                    <a:lnTo>
                      <a:pt x="35337" y="17424"/>
                    </a:lnTo>
                    <a:lnTo>
                      <a:pt x="35541" y="16488"/>
                    </a:lnTo>
                    <a:lnTo>
                      <a:pt x="35663" y="15592"/>
                    </a:lnTo>
                    <a:lnTo>
                      <a:pt x="35785" y="14697"/>
                    </a:lnTo>
                    <a:lnTo>
                      <a:pt x="35867" y="13842"/>
                    </a:lnTo>
                    <a:lnTo>
                      <a:pt x="35907" y="13028"/>
                    </a:lnTo>
                    <a:lnTo>
                      <a:pt x="35948" y="12254"/>
                    </a:lnTo>
                    <a:lnTo>
                      <a:pt x="35948" y="11481"/>
                    </a:lnTo>
                    <a:lnTo>
                      <a:pt x="35867" y="10015"/>
                    </a:lnTo>
                    <a:lnTo>
                      <a:pt x="35744" y="8672"/>
                    </a:lnTo>
                    <a:lnTo>
                      <a:pt x="35541" y="7450"/>
                    </a:lnTo>
                    <a:lnTo>
                      <a:pt x="35256" y="6270"/>
                    </a:lnTo>
                    <a:lnTo>
                      <a:pt x="34930" y="5211"/>
                    </a:lnTo>
                    <a:lnTo>
                      <a:pt x="34605" y="4275"/>
                    </a:lnTo>
                    <a:lnTo>
                      <a:pt x="34238" y="3379"/>
                    </a:lnTo>
                    <a:lnTo>
                      <a:pt x="33872" y="2565"/>
                    </a:lnTo>
                    <a:lnTo>
                      <a:pt x="33139" y="1140"/>
                    </a:lnTo>
                    <a:lnTo>
                      <a:pt x="32528"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60"/>
              <p:cNvSpPr/>
              <p:nvPr/>
            </p:nvSpPr>
            <p:spPr>
              <a:xfrm>
                <a:off x="3177359" y="1617887"/>
                <a:ext cx="115705" cy="65615"/>
              </a:xfrm>
              <a:custGeom>
                <a:avLst/>
                <a:gdLst/>
                <a:ahLst/>
                <a:cxnLst/>
                <a:rect l="l" t="t" r="r" b="b"/>
                <a:pathLst>
                  <a:path w="3950" h="2240" extrusionOk="0">
                    <a:moveTo>
                      <a:pt x="3950" y="1"/>
                    </a:moveTo>
                    <a:lnTo>
                      <a:pt x="3909" y="41"/>
                    </a:lnTo>
                    <a:lnTo>
                      <a:pt x="3868" y="82"/>
                    </a:lnTo>
                    <a:lnTo>
                      <a:pt x="3543" y="489"/>
                    </a:lnTo>
                    <a:lnTo>
                      <a:pt x="3136" y="896"/>
                    </a:lnTo>
                    <a:lnTo>
                      <a:pt x="2688" y="1263"/>
                    </a:lnTo>
                    <a:lnTo>
                      <a:pt x="2199" y="1548"/>
                    </a:lnTo>
                    <a:lnTo>
                      <a:pt x="1711" y="1833"/>
                    </a:lnTo>
                    <a:lnTo>
                      <a:pt x="1141" y="1996"/>
                    </a:lnTo>
                    <a:lnTo>
                      <a:pt x="815" y="2118"/>
                    </a:lnTo>
                    <a:lnTo>
                      <a:pt x="449" y="2158"/>
                    </a:lnTo>
                    <a:lnTo>
                      <a:pt x="1" y="2199"/>
                    </a:lnTo>
                    <a:lnTo>
                      <a:pt x="286" y="2240"/>
                    </a:lnTo>
                    <a:lnTo>
                      <a:pt x="612" y="2199"/>
                    </a:lnTo>
                    <a:lnTo>
                      <a:pt x="1182" y="2077"/>
                    </a:lnTo>
                    <a:lnTo>
                      <a:pt x="1752" y="1914"/>
                    </a:lnTo>
                    <a:lnTo>
                      <a:pt x="2281" y="1670"/>
                    </a:lnTo>
                    <a:lnTo>
                      <a:pt x="2769" y="1344"/>
                    </a:lnTo>
                    <a:lnTo>
                      <a:pt x="3217" y="937"/>
                    </a:lnTo>
                    <a:lnTo>
                      <a:pt x="3583" y="489"/>
                    </a:lnTo>
                    <a:lnTo>
                      <a:pt x="3950" y="41"/>
                    </a:lnTo>
                    <a:lnTo>
                      <a:pt x="3950"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60"/>
              <p:cNvSpPr/>
              <p:nvPr/>
            </p:nvSpPr>
            <p:spPr>
              <a:xfrm>
                <a:off x="3042614" y="1422330"/>
                <a:ext cx="21501" cy="29820"/>
              </a:xfrm>
              <a:custGeom>
                <a:avLst/>
                <a:gdLst/>
                <a:ahLst/>
                <a:cxnLst/>
                <a:rect l="l" t="t" r="r" b="b"/>
                <a:pathLst>
                  <a:path w="734" h="1018" extrusionOk="0">
                    <a:moveTo>
                      <a:pt x="204" y="0"/>
                    </a:moveTo>
                    <a:lnTo>
                      <a:pt x="82" y="82"/>
                    </a:lnTo>
                    <a:lnTo>
                      <a:pt x="1" y="204"/>
                    </a:lnTo>
                    <a:lnTo>
                      <a:pt x="1" y="367"/>
                    </a:lnTo>
                    <a:lnTo>
                      <a:pt x="1" y="652"/>
                    </a:lnTo>
                    <a:lnTo>
                      <a:pt x="1" y="774"/>
                    </a:lnTo>
                    <a:lnTo>
                      <a:pt x="82" y="896"/>
                    </a:lnTo>
                    <a:lnTo>
                      <a:pt x="204" y="977"/>
                    </a:lnTo>
                    <a:lnTo>
                      <a:pt x="367" y="1018"/>
                    </a:lnTo>
                    <a:lnTo>
                      <a:pt x="489" y="977"/>
                    </a:lnTo>
                    <a:lnTo>
                      <a:pt x="611" y="896"/>
                    </a:lnTo>
                    <a:lnTo>
                      <a:pt x="693" y="774"/>
                    </a:lnTo>
                    <a:lnTo>
                      <a:pt x="733" y="652"/>
                    </a:lnTo>
                    <a:lnTo>
                      <a:pt x="733" y="367"/>
                    </a:lnTo>
                    <a:lnTo>
                      <a:pt x="693" y="204"/>
                    </a:lnTo>
                    <a:lnTo>
                      <a:pt x="611" y="82"/>
                    </a:lnTo>
                    <a:lnTo>
                      <a:pt x="489"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60"/>
              <p:cNvSpPr/>
              <p:nvPr/>
            </p:nvSpPr>
            <p:spPr>
              <a:xfrm>
                <a:off x="3161864" y="1422330"/>
                <a:ext cx="21501" cy="29820"/>
              </a:xfrm>
              <a:custGeom>
                <a:avLst/>
                <a:gdLst/>
                <a:ahLst/>
                <a:cxnLst/>
                <a:rect l="l" t="t" r="r" b="b"/>
                <a:pathLst>
                  <a:path w="734" h="1018" extrusionOk="0">
                    <a:moveTo>
                      <a:pt x="245" y="0"/>
                    </a:moveTo>
                    <a:lnTo>
                      <a:pt x="123" y="82"/>
                    </a:lnTo>
                    <a:lnTo>
                      <a:pt x="41" y="204"/>
                    </a:lnTo>
                    <a:lnTo>
                      <a:pt x="1" y="367"/>
                    </a:lnTo>
                    <a:lnTo>
                      <a:pt x="1" y="652"/>
                    </a:lnTo>
                    <a:lnTo>
                      <a:pt x="41" y="774"/>
                    </a:lnTo>
                    <a:lnTo>
                      <a:pt x="123" y="896"/>
                    </a:lnTo>
                    <a:lnTo>
                      <a:pt x="245" y="977"/>
                    </a:lnTo>
                    <a:lnTo>
                      <a:pt x="367" y="1018"/>
                    </a:lnTo>
                    <a:lnTo>
                      <a:pt x="530" y="977"/>
                    </a:lnTo>
                    <a:lnTo>
                      <a:pt x="571" y="977"/>
                    </a:lnTo>
                    <a:lnTo>
                      <a:pt x="693" y="814"/>
                    </a:lnTo>
                    <a:lnTo>
                      <a:pt x="733" y="733"/>
                    </a:lnTo>
                    <a:lnTo>
                      <a:pt x="733" y="652"/>
                    </a:lnTo>
                    <a:lnTo>
                      <a:pt x="733" y="367"/>
                    </a:lnTo>
                    <a:lnTo>
                      <a:pt x="733" y="204"/>
                    </a:lnTo>
                    <a:lnTo>
                      <a:pt x="652" y="82"/>
                    </a:lnTo>
                    <a:lnTo>
                      <a:pt x="530"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60"/>
              <p:cNvSpPr/>
              <p:nvPr/>
            </p:nvSpPr>
            <p:spPr>
              <a:xfrm>
                <a:off x="3157089" y="1387736"/>
                <a:ext cx="47747" cy="29849"/>
              </a:xfrm>
              <a:custGeom>
                <a:avLst/>
                <a:gdLst/>
                <a:ahLst/>
                <a:cxnLst/>
                <a:rect l="l" t="t" r="r" b="b"/>
                <a:pathLst>
                  <a:path w="1630" h="1019" extrusionOk="0">
                    <a:moveTo>
                      <a:pt x="571" y="1"/>
                    </a:moveTo>
                    <a:lnTo>
                      <a:pt x="327" y="41"/>
                    </a:lnTo>
                    <a:lnTo>
                      <a:pt x="82" y="123"/>
                    </a:lnTo>
                    <a:lnTo>
                      <a:pt x="42" y="163"/>
                    </a:lnTo>
                    <a:lnTo>
                      <a:pt x="1" y="204"/>
                    </a:lnTo>
                    <a:lnTo>
                      <a:pt x="42" y="286"/>
                    </a:lnTo>
                    <a:lnTo>
                      <a:pt x="123" y="326"/>
                    </a:lnTo>
                    <a:lnTo>
                      <a:pt x="164" y="326"/>
                    </a:lnTo>
                    <a:lnTo>
                      <a:pt x="571" y="367"/>
                    </a:lnTo>
                    <a:lnTo>
                      <a:pt x="734" y="367"/>
                    </a:lnTo>
                    <a:lnTo>
                      <a:pt x="937" y="448"/>
                    </a:lnTo>
                    <a:lnTo>
                      <a:pt x="1100" y="530"/>
                    </a:lnTo>
                    <a:lnTo>
                      <a:pt x="1222" y="693"/>
                    </a:lnTo>
                    <a:lnTo>
                      <a:pt x="1507" y="978"/>
                    </a:lnTo>
                    <a:lnTo>
                      <a:pt x="1507" y="1018"/>
                    </a:lnTo>
                    <a:lnTo>
                      <a:pt x="1629" y="1018"/>
                    </a:lnTo>
                    <a:lnTo>
                      <a:pt x="1629" y="937"/>
                    </a:lnTo>
                    <a:lnTo>
                      <a:pt x="1548" y="733"/>
                    </a:lnTo>
                    <a:lnTo>
                      <a:pt x="1466" y="489"/>
                    </a:lnTo>
                    <a:lnTo>
                      <a:pt x="1304" y="286"/>
                    </a:lnTo>
                    <a:lnTo>
                      <a:pt x="1059" y="163"/>
                    </a:lnTo>
                    <a:lnTo>
                      <a:pt x="815" y="41"/>
                    </a:lnTo>
                    <a:lnTo>
                      <a:pt x="571"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60"/>
              <p:cNvSpPr/>
              <p:nvPr/>
            </p:nvSpPr>
            <p:spPr>
              <a:xfrm>
                <a:off x="3021143" y="1392510"/>
                <a:ext cx="44173" cy="23873"/>
              </a:xfrm>
              <a:custGeom>
                <a:avLst/>
                <a:gdLst/>
                <a:ahLst/>
                <a:cxnLst/>
                <a:rect l="l" t="t" r="r" b="b"/>
                <a:pathLst>
                  <a:path w="1508" h="815" extrusionOk="0">
                    <a:moveTo>
                      <a:pt x="856" y="0"/>
                    </a:moveTo>
                    <a:lnTo>
                      <a:pt x="652" y="82"/>
                    </a:lnTo>
                    <a:lnTo>
                      <a:pt x="449" y="163"/>
                    </a:lnTo>
                    <a:lnTo>
                      <a:pt x="286" y="285"/>
                    </a:lnTo>
                    <a:lnTo>
                      <a:pt x="123" y="448"/>
                    </a:lnTo>
                    <a:lnTo>
                      <a:pt x="42" y="652"/>
                    </a:lnTo>
                    <a:lnTo>
                      <a:pt x="1" y="692"/>
                    </a:lnTo>
                    <a:lnTo>
                      <a:pt x="42" y="774"/>
                    </a:lnTo>
                    <a:lnTo>
                      <a:pt x="123" y="815"/>
                    </a:lnTo>
                    <a:lnTo>
                      <a:pt x="204" y="774"/>
                    </a:lnTo>
                    <a:lnTo>
                      <a:pt x="489" y="570"/>
                    </a:lnTo>
                    <a:lnTo>
                      <a:pt x="774" y="407"/>
                    </a:lnTo>
                    <a:lnTo>
                      <a:pt x="1100" y="285"/>
                    </a:lnTo>
                    <a:lnTo>
                      <a:pt x="1426" y="245"/>
                    </a:lnTo>
                    <a:lnTo>
                      <a:pt x="1507" y="204"/>
                    </a:lnTo>
                    <a:lnTo>
                      <a:pt x="1507" y="163"/>
                    </a:lnTo>
                    <a:lnTo>
                      <a:pt x="1466" y="123"/>
                    </a:lnTo>
                    <a:lnTo>
                      <a:pt x="1263" y="41"/>
                    </a:lnTo>
                    <a:lnTo>
                      <a:pt x="1059"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60"/>
              <p:cNvSpPr/>
              <p:nvPr/>
            </p:nvSpPr>
            <p:spPr>
              <a:xfrm>
                <a:off x="3065286" y="1452121"/>
                <a:ext cx="53693" cy="88288"/>
              </a:xfrm>
              <a:custGeom>
                <a:avLst/>
                <a:gdLst/>
                <a:ahLst/>
                <a:cxnLst/>
                <a:rect l="l" t="t" r="r" b="b"/>
                <a:pathLst>
                  <a:path w="1833" h="3014" extrusionOk="0">
                    <a:moveTo>
                      <a:pt x="936" y="1"/>
                    </a:moveTo>
                    <a:lnTo>
                      <a:pt x="529" y="1100"/>
                    </a:lnTo>
                    <a:lnTo>
                      <a:pt x="122" y="2199"/>
                    </a:lnTo>
                    <a:lnTo>
                      <a:pt x="0" y="2484"/>
                    </a:lnTo>
                    <a:lnTo>
                      <a:pt x="0" y="2647"/>
                    </a:lnTo>
                    <a:lnTo>
                      <a:pt x="82" y="2810"/>
                    </a:lnTo>
                    <a:lnTo>
                      <a:pt x="204" y="2932"/>
                    </a:lnTo>
                    <a:lnTo>
                      <a:pt x="367" y="2973"/>
                    </a:lnTo>
                    <a:lnTo>
                      <a:pt x="651" y="3014"/>
                    </a:lnTo>
                    <a:lnTo>
                      <a:pt x="936" y="3014"/>
                    </a:lnTo>
                    <a:lnTo>
                      <a:pt x="1262" y="2973"/>
                    </a:lnTo>
                    <a:lnTo>
                      <a:pt x="1547" y="2932"/>
                    </a:lnTo>
                    <a:lnTo>
                      <a:pt x="1832" y="2810"/>
                    </a:lnTo>
                    <a:lnTo>
                      <a:pt x="1547" y="2891"/>
                    </a:lnTo>
                    <a:lnTo>
                      <a:pt x="1262" y="2932"/>
                    </a:lnTo>
                    <a:lnTo>
                      <a:pt x="651" y="2932"/>
                    </a:lnTo>
                    <a:lnTo>
                      <a:pt x="367" y="2891"/>
                    </a:lnTo>
                    <a:lnTo>
                      <a:pt x="244" y="2851"/>
                    </a:lnTo>
                    <a:lnTo>
                      <a:pt x="163" y="2729"/>
                    </a:lnTo>
                    <a:lnTo>
                      <a:pt x="122" y="2647"/>
                    </a:lnTo>
                    <a:lnTo>
                      <a:pt x="122" y="2525"/>
                    </a:lnTo>
                    <a:lnTo>
                      <a:pt x="204" y="2240"/>
                    </a:lnTo>
                    <a:lnTo>
                      <a:pt x="611" y="1141"/>
                    </a:lnTo>
                    <a:lnTo>
                      <a:pt x="977"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60"/>
              <p:cNvSpPr/>
              <p:nvPr/>
            </p:nvSpPr>
            <p:spPr>
              <a:xfrm>
                <a:off x="3085557" y="1565424"/>
                <a:ext cx="65615" cy="26275"/>
              </a:xfrm>
              <a:custGeom>
                <a:avLst/>
                <a:gdLst/>
                <a:ahLst/>
                <a:cxnLst/>
                <a:rect l="l" t="t" r="r" b="b"/>
                <a:pathLst>
                  <a:path w="2240" h="897" extrusionOk="0">
                    <a:moveTo>
                      <a:pt x="1629" y="0"/>
                    </a:moveTo>
                    <a:lnTo>
                      <a:pt x="1303" y="41"/>
                    </a:lnTo>
                    <a:lnTo>
                      <a:pt x="1018" y="123"/>
                    </a:lnTo>
                    <a:lnTo>
                      <a:pt x="733" y="285"/>
                    </a:lnTo>
                    <a:lnTo>
                      <a:pt x="448" y="448"/>
                    </a:lnTo>
                    <a:lnTo>
                      <a:pt x="204" y="652"/>
                    </a:lnTo>
                    <a:lnTo>
                      <a:pt x="0" y="855"/>
                    </a:lnTo>
                    <a:lnTo>
                      <a:pt x="0" y="896"/>
                    </a:lnTo>
                    <a:lnTo>
                      <a:pt x="489" y="530"/>
                    </a:lnTo>
                    <a:lnTo>
                      <a:pt x="774" y="367"/>
                    </a:lnTo>
                    <a:lnTo>
                      <a:pt x="1059" y="245"/>
                    </a:lnTo>
                    <a:lnTo>
                      <a:pt x="1344" y="123"/>
                    </a:lnTo>
                    <a:lnTo>
                      <a:pt x="1629" y="82"/>
                    </a:lnTo>
                    <a:lnTo>
                      <a:pt x="1914" y="82"/>
                    </a:lnTo>
                    <a:lnTo>
                      <a:pt x="2239" y="163"/>
                    </a:lnTo>
                    <a:lnTo>
                      <a:pt x="1954" y="41"/>
                    </a:lnTo>
                    <a:lnTo>
                      <a:pt x="1629"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60"/>
              <p:cNvSpPr/>
              <p:nvPr/>
            </p:nvSpPr>
            <p:spPr>
              <a:xfrm>
                <a:off x="3110602" y="2166448"/>
                <a:ext cx="248049" cy="29849"/>
              </a:xfrm>
              <a:custGeom>
                <a:avLst/>
                <a:gdLst/>
                <a:ahLst/>
                <a:cxnLst/>
                <a:rect l="l" t="t" r="r" b="b"/>
                <a:pathLst>
                  <a:path w="8468" h="1019" extrusionOk="0">
                    <a:moveTo>
                      <a:pt x="0" y="1"/>
                    </a:moveTo>
                    <a:lnTo>
                      <a:pt x="0" y="41"/>
                    </a:lnTo>
                    <a:lnTo>
                      <a:pt x="529" y="245"/>
                    </a:lnTo>
                    <a:lnTo>
                      <a:pt x="1018" y="449"/>
                    </a:lnTo>
                    <a:lnTo>
                      <a:pt x="1547" y="611"/>
                    </a:lnTo>
                    <a:lnTo>
                      <a:pt x="2076" y="734"/>
                    </a:lnTo>
                    <a:lnTo>
                      <a:pt x="2606" y="856"/>
                    </a:lnTo>
                    <a:lnTo>
                      <a:pt x="3135" y="937"/>
                    </a:lnTo>
                    <a:lnTo>
                      <a:pt x="3705" y="1019"/>
                    </a:lnTo>
                    <a:lnTo>
                      <a:pt x="4804" y="1019"/>
                    </a:lnTo>
                    <a:lnTo>
                      <a:pt x="5333" y="978"/>
                    </a:lnTo>
                    <a:lnTo>
                      <a:pt x="5903" y="896"/>
                    </a:lnTo>
                    <a:lnTo>
                      <a:pt x="6432" y="815"/>
                    </a:lnTo>
                    <a:lnTo>
                      <a:pt x="6962" y="652"/>
                    </a:lnTo>
                    <a:lnTo>
                      <a:pt x="7491" y="489"/>
                    </a:lnTo>
                    <a:lnTo>
                      <a:pt x="7979" y="286"/>
                    </a:lnTo>
                    <a:lnTo>
                      <a:pt x="8468" y="41"/>
                    </a:lnTo>
                    <a:lnTo>
                      <a:pt x="8468" y="1"/>
                    </a:lnTo>
                    <a:lnTo>
                      <a:pt x="7939" y="245"/>
                    </a:lnTo>
                    <a:lnTo>
                      <a:pt x="7450" y="408"/>
                    </a:lnTo>
                    <a:lnTo>
                      <a:pt x="6921" y="571"/>
                    </a:lnTo>
                    <a:lnTo>
                      <a:pt x="6392" y="693"/>
                    </a:lnTo>
                    <a:lnTo>
                      <a:pt x="5862" y="774"/>
                    </a:lnTo>
                    <a:lnTo>
                      <a:pt x="5333" y="815"/>
                    </a:lnTo>
                    <a:lnTo>
                      <a:pt x="4804" y="856"/>
                    </a:lnTo>
                    <a:lnTo>
                      <a:pt x="3705" y="856"/>
                    </a:lnTo>
                    <a:lnTo>
                      <a:pt x="3176" y="815"/>
                    </a:lnTo>
                    <a:lnTo>
                      <a:pt x="2646" y="734"/>
                    </a:lnTo>
                    <a:lnTo>
                      <a:pt x="2117" y="611"/>
                    </a:lnTo>
                    <a:lnTo>
                      <a:pt x="1588" y="489"/>
                    </a:lnTo>
                    <a:lnTo>
                      <a:pt x="1059" y="367"/>
                    </a:lnTo>
                    <a:lnTo>
                      <a:pt x="41"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60"/>
              <p:cNvSpPr/>
              <p:nvPr/>
            </p:nvSpPr>
            <p:spPr>
              <a:xfrm>
                <a:off x="2880421" y="2156928"/>
                <a:ext cx="110960" cy="17898"/>
              </a:xfrm>
              <a:custGeom>
                <a:avLst/>
                <a:gdLst/>
                <a:ahLst/>
                <a:cxnLst/>
                <a:rect l="l" t="t" r="r" b="b"/>
                <a:pathLst>
                  <a:path w="3788" h="611" extrusionOk="0">
                    <a:moveTo>
                      <a:pt x="1" y="0"/>
                    </a:moveTo>
                    <a:lnTo>
                      <a:pt x="449" y="244"/>
                    </a:lnTo>
                    <a:lnTo>
                      <a:pt x="897" y="407"/>
                    </a:lnTo>
                    <a:lnTo>
                      <a:pt x="1385" y="529"/>
                    </a:lnTo>
                    <a:lnTo>
                      <a:pt x="1874" y="570"/>
                    </a:lnTo>
                    <a:lnTo>
                      <a:pt x="2362" y="611"/>
                    </a:lnTo>
                    <a:lnTo>
                      <a:pt x="2851" y="570"/>
                    </a:lnTo>
                    <a:lnTo>
                      <a:pt x="3339" y="489"/>
                    </a:lnTo>
                    <a:lnTo>
                      <a:pt x="3787" y="366"/>
                    </a:lnTo>
                    <a:lnTo>
                      <a:pt x="3787" y="326"/>
                    </a:lnTo>
                    <a:lnTo>
                      <a:pt x="3298" y="407"/>
                    </a:lnTo>
                    <a:lnTo>
                      <a:pt x="2851" y="448"/>
                    </a:lnTo>
                    <a:lnTo>
                      <a:pt x="1874" y="448"/>
                    </a:lnTo>
                    <a:lnTo>
                      <a:pt x="1385" y="366"/>
                    </a:lnTo>
                    <a:lnTo>
                      <a:pt x="937" y="285"/>
                    </a:lnTo>
                    <a:lnTo>
                      <a:pt x="449" y="163"/>
                    </a:lnTo>
                    <a:lnTo>
                      <a:pt x="1"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60"/>
              <p:cNvSpPr/>
              <p:nvPr/>
            </p:nvSpPr>
            <p:spPr>
              <a:xfrm>
                <a:off x="3093905" y="1751461"/>
                <a:ext cx="209910" cy="172943"/>
              </a:xfrm>
              <a:custGeom>
                <a:avLst/>
                <a:gdLst/>
                <a:ahLst/>
                <a:cxnLst/>
                <a:rect l="l" t="t" r="r" b="b"/>
                <a:pathLst>
                  <a:path w="7166" h="5904" extrusionOk="0">
                    <a:moveTo>
                      <a:pt x="1751" y="0"/>
                    </a:moveTo>
                    <a:lnTo>
                      <a:pt x="1344" y="815"/>
                    </a:lnTo>
                    <a:lnTo>
                      <a:pt x="977" y="1670"/>
                    </a:lnTo>
                    <a:lnTo>
                      <a:pt x="652" y="2524"/>
                    </a:lnTo>
                    <a:lnTo>
                      <a:pt x="367" y="3379"/>
                    </a:lnTo>
                    <a:lnTo>
                      <a:pt x="122" y="4234"/>
                    </a:lnTo>
                    <a:lnTo>
                      <a:pt x="41" y="4682"/>
                    </a:lnTo>
                    <a:lnTo>
                      <a:pt x="0" y="5130"/>
                    </a:lnTo>
                    <a:lnTo>
                      <a:pt x="0" y="5171"/>
                    </a:lnTo>
                    <a:lnTo>
                      <a:pt x="41" y="5374"/>
                    </a:lnTo>
                    <a:lnTo>
                      <a:pt x="82" y="5578"/>
                    </a:lnTo>
                    <a:lnTo>
                      <a:pt x="122" y="5659"/>
                    </a:lnTo>
                    <a:lnTo>
                      <a:pt x="204" y="5741"/>
                    </a:lnTo>
                    <a:lnTo>
                      <a:pt x="285" y="5822"/>
                    </a:lnTo>
                    <a:lnTo>
                      <a:pt x="407" y="5903"/>
                    </a:lnTo>
                    <a:lnTo>
                      <a:pt x="977" y="5903"/>
                    </a:lnTo>
                    <a:lnTo>
                      <a:pt x="1425" y="5781"/>
                    </a:lnTo>
                    <a:lnTo>
                      <a:pt x="1954" y="5578"/>
                    </a:lnTo>
                    <a:lnTo>
                      <a:pt x="2524" y="5293"/>
                    </a:lnTo>
                    <a:lnTo>
                      <a:pt x="3094" y="4926"/>
                    </a:lnTo>
                    <a:lnTo>
                      <a:pt x="3827" y="4397"/>
                    </a:lnTo>
                    <a:lnTo>
                      <a:pt x="4519" y="3827"/>
                    </a:lnTo>
                    <a:lnTo>
                      <a:pt x="5211" y="3217"/>
                    </a:lnTo>
                    <a:lnTo>
                      <a:pt x="5863" y="2606"/>
                    </a:lnTo>
                    <a:lnTo>
                      <a:pt x="6514" y="1954"/>
                    </a:lnTo>
                    <a:lnTo>
                      <a:pt x="7165" y="1262"/>
                    </a:lnTo>
                    <a:lnTo>
                      <a:pt x="7125" y="1262"/>
                    </a:lnTo>
                    <a:lnTo>
                      <a:pt x="5822" y="2565"/>
                    </a:lnTo>
                    <a:lnTo>
                      <a:pt x="5170" y="3176"/>
                    </a:lnTo>
                    <a:lnTo>
                      <a:pt x="4478" y="3746"/>
                    </a:lnTo>
                    <a:lnTo>
                      <a:pt x="3746" y="4316"/>
                    </a:lnTo>
                    <a:lnTo>
                      <a:pt x="3013" y="4845"/>
                    </a:lnTo>
                    <a:lnTo>
                      <a:pt x="2361" y="5252"/>
                    </a:lnTo>
                    <a:lnTo>
                      <a:pt x="2036" y="5415"/>
                    </a:lnTo>
                    <a:lnTo>
                      <a:pt x="1710" y="5578"/>
                    </a:lnTo>
                    <a:lnTo>
                      <a:pt x="1425" y="5659"/>
                    </a:lnTo>
                    <a:lnTo>
                      <a:pt x="977" y="5781"/>
                    </a:lnTo>
                    <a:lnTo>
                      <a:pt x="774" y="5822"/>
                    </a:lnTo>
                    <a:lnTo>
                      <a:pt x="529" y="5781"/>
                    </a:lnTo>
                    <a:lnTo>
                      <a:pt x="448" y="5781"/>
                    </a:lnTo>
                    <a:lnTo>
                      <a:pt x="326" y="5741"/>
                    </a:lnTo>
                    <a:lnTo>
                      <a:pt x="244" y="5700"/>
                    </a:lnTo>
                    <a:lnTo>
                      <a:pt x="204" y="5618"/>
                    </a:lnTo>
                    <a:lnTo>
                      <a:pt x="204" y="5578"/>
                    </a:lnTo>
                    <a:lnTo>
                      <a:pt x="122" y="5374"/>
                    </a:lnTo>
                    <a:lnTo>
                      <a:pt x="122" y="5171"/>
                    </a:lnTo>
                    <a:lnTo>
                      <a:pt x="122" y="5008"/>
                    </a:lnTo>
                    <a:lnTo>
                      <a:pt x="163" y="4601"/>
                    </a:lnTo>
                    <a:lnTo>
                      <a:pt x="244" y="4194"/>
                    </a:lnTo>
                    <a:lnTo>
                      <a:pt x="448" y="3420"/>
                    </a:lnTo>
                    <a:lnTo>
                      <a:pt x="733" y="2524"/>
                    </a:lnTo>
                    <a:lnTo>
                      <a:pt x="1059" y="1670"/>
                    </a:lnTo>
                    <a:lnTo>
                      <a:pt x="1751"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60"/>
              <p:cNvSpPr/>
              <p:nvPr/>
            </p:nvSpPr>
            <p:spPr>
              <a:xfrm>
                <a:off x="3112975" y="1263711"/>
                <a:ext cx="199189" cy="116906"/>
              </a:xfrm>
              <a:custGeom>
                <a:avLst/>
                <a:gdLst/>
                <a:ahLst/>
                <a:cxnLst/>
                <a:rect l="l" t="t" r="r" b="b"/>
                <a:pathLst>
                  <a:path w="6800" h="3991" extrusionOk="0">
                    <a:moveTo>
                      <a:pt x="1" y="1"/>
                    </a:moveTo>
                    <a:lnTo>
                      <a:pt x="204" y="204"/>
                    </a:lnTo>
                    <a:lnTo>
                      <a:pt x="448" y="326"/>
                    </a:lnTo>
                    <a:lnTo>
                      <a:pt x="937" y="530"/>
                    </a:lnTo>
                    <a:lnTo>
                      <a:pt x="1955" y="896"/>
                    </a:lnTo>
                    <a:lnTo>
                      <a:pt x="3013" y="1222"/>
                    </a:lnTo>
                    <a:lnTo>
                      <a:pt x="3502" y="1385"/>
                    </a:lnTo>
                    <a:lnTo>
                      <a:pt x="4031" y="1588"/>
                    </a:lnTo>
                    <a:lnTo>
                      <a:pt x="4519" y="1792"/>
                    </a:lnTo>
                    <a:lnTo>
                      <a:pt x="4967" y="2077"/>
                    </a:lnTo>
                    <a:lnTo>
                      <a:pt x="5456" y="2362"/>
                    </a:lnTo>
                    <a:lnTo>
                      <a:pt x="5863" y="2688"/>
                    </a:lnTo>
                    <a:lnTo>
                      <a:pt x="6229" y="3095"/>
                    </a:lnTo>
                    <a:lnTo>
                      <a:pt x="6514" y="3542"/>
                    </a:lnTo>
                    <a:lnTo>
                      <a:pt x="6799" y="3990"/>
                    </a:lnTo>
                    <a:lnTo>
                      <a:pt x="6596" y="3502"/>
                    </a:lnTo>
                    <a:lnTo>
                      <a:pt x="6270" y="3054"/>
                    </a:lnTo>
                    <a:lnTo>
                      <a:pt x="5904" y="2647"/>
                    </a:lnTo>
                    <a:lnTo>
                      <a:pt x="5497" y="2280"/>
                    </a:lnTo>
                    <a:lnTo>
                      <a:pt x="5049" y="1995"/>
                    </a:lnTo>
                    <a:lnTo>
                      <a:pt x="4560" y="1710"/>
                    </a:lnTo>
                    <a:lnTo>
                      <a:pt x="4072" y="1507"/>
                    </a:lnTo>
                    <a:lnTo>
                      <a:pt x="3542" y="1303"/>
                    </a:lnTo>
                    <a:lnTo>
                      <a:pt x="3054" y="1100"/>
                    </a:lnTo>
                    <a:lnTo>
                      <a:pt x="1995" y="815"/>
                    </a:lnTo>
                    <a:lnTo>
                      <a:pt x="978" y="489"/>
                    </a:lnTo>
                    <a:lnTo>
                      <a:pt x="448" y="286"/>
                    </a:lnTo>
                    <a:lnTo>
                      <a:pt x="204" y="163"/>
                    </a:lnTo>
                    <a:lnTo>
                      <a:pt x="1"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60"/>
              <p:cNvSpPr/>
              <p:nvPr/>
            </p:nvSpPr>
            <p:spPr>
              <a:xfrm>
                <a:off x="3154716" y="1221969"/>
                <a:ext cx="14324" cy="8378"/>
              </a:xfrm>
              <a:custGeom>
                <a:avLst/>
                <a:gdLst/>
                <a:ahLst/>
                <a:cxnLst/>
                <a:rect l="l" t="t" r="r" b="b"/>
                <a:pathLst>
                  <a:path w="489" h="286" extrusionOk="0">
                    <a:moveTo>
                      <a:pt x="0" y="1"/>
                    </a:moveTo>
                    <a:lnTo>
                      <a:pt x="204" y="164"/>
                    </a:lnTo>
                    <a:lnTo>
                      <a:pt x="448" y="286"/>
                    </a:lnTo>
                    <a:lnTo>
                      <a:pt x="489" y="286"/>
                    </a:lnTo>
                    <a:lnTo>
                      <a:pt x="245" y="164"/>
                    </a:lnTo>
                    <a:lnTo>
                      <a:pt x="0"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60"/>
              <p:cNvSpPr/>
              <p:nvPr/>
            </p:nvSpPr>
            <p:spPr>
              <a:xfrm>
                <a:off x="3355048" y="1340048"/>
                <a:ext cx="3603" cy="14324"/>
              </a:xfrm>
              <a:custGeom>
                <a:avLst/>
                <a:gdLst/>
                <a:ahLst/>
                <a:cxnLst/>
                <a:rect l="l" t="t" r="r" b="b"/>
                <a:pathLst>
                  <a:path w="123" h="489" extrusionOk="0">
                    <a:moveTo>
                      <a:pt x="123" y="489"/>
                    </a:moveTo>
                    <a:lnTo>
                      <a:pt x="123" y="489"/>
                    </a:lnTo>
                    <a:lnTo>
                      <a:pt x="123" y="489"/>
                    </a:lnTo>
                    <a:lnTo>
                      <a:pt x="123" y="489"/>
                    </a:lnTo>
                    <a:lnTo>
                      <a:pt x="1" y="0"/>
                    </a:lnTo>
                    <a:lnTo>
                      <a:pt x="1" y="0"/>
                    </a:lnTo>
                    <a:lnTo>
                      <a:pt x="82" y="326"/>
                    </a:lnTo>
                    <a:lnTo>
                      <a:pt x="82" y="326"/>
                    </a:lnTo>
                    <a:lnTo>
                      <a:pt x="123" y="489"/>
                    </a:lnTo>
                    <a:lnTo>
                      <a:pt x="123" y="489"/>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60"/>
              <p:cNvSpPr/>
              <p:nvPr/>
            </p:nvSpPr>
            <p:spPr>
              <a:xfrm>
                <a:off x="3167839" y="1230318"/>
                <a:ext cx="189640" cy="119279"/>
              </a:xfrm>
              <a:custGeom>
                <a:avLst/>
                <a:gdLst/>
                <a:ahLst/>
                <a:cxnLst/>
                <a:rect l="l" t="t" r="r" b="b"/>
                <a:pathLst>
                  <a:path w="6474" h="4072" extrusionOk="0">
                    <a:moveTo>
                      <a:pt x="0" y="1"/>
                    </a:moveTo>
                    <a:lnTo>
                      <a:pt x="0" y="41"/>
                    </a:lnTo>
                    <a:lnTo>
                      <a:pt x="489" y="245"/>
                    </a:lnTo>
                    <a:lnTo>
                      <a:pt x="1547" y="571"/>
                    </a:lnTo>
                    <a:lnTo>
                      <a:pt x="2565" y="896"/>
                    </a:lnTo>
                    <a:lnTo>
                      <a:pt x="3094" y="1100"/>
                    </a:lnTo>
                    <a:lnTo>
                      <a:pt x="3583" y="1303"/>
                    </a:lnTo>
                    <a:lnTo>
                      <a:pt x="4071" y="1507"/>
                    </a:lnTo>
                    <a:lnTo>
                      <a:pt x="4560" y="1792"/>
                    </a:lnTo>
                    <a:lnTo>
                      <a:pt x="5008" y="2077"/>
                    </a:lnTo>
                    <a:lnTo>
                      <a:pt x="5415" y="2403"/>
                    </a:lnTo>
                    <a:lnTo>
                      <a:pt x="5781" y="2769"/>
                    </a:lnTo>
                    <a:lnTo>
                      <a:pt x="6066" y="3176"/>
                    </a:lnTo>
                    <a:lnTo>
                      <a:pt x="6310" y="3624"/>
                    </a:lnTo>
                    <a:lnTo>
                      <a:pt x="6473" y="4072"/>
                    </a:lnTo>
                    <a:lnTo>
                      <a:pt x="6392" y="3746"/>
                    </a:lnTo>
                    <a:lnTo>
                      <a:pt x="6229" y="3380"/>
                    </a:lnTo>
                    <a:lnTo>
                      <a:pt x="6025" y="3013"/>
                    </a:lnTo>
                    <a:lnTo>
                      <a:pt x="5781" y="2647"/>
                    </a:lnTo>
                    <a:lnTo>
                      <a:pt x="5496" y="2362"/>
                    </a:lnTo>
                    <a:lnTo>
                      <a:pt x="5048" y="1996"/>
                    </a:lnTo>
                    <a:lnTo>
                      <a:pt x="4601" y="1670"/>
                    </a:lnTo>
                    <a:lnTo>
                      <a:pt x="4112" y="1426"/>
                    </a:lnTo>
                    <a:lnTo>
                      <a:pt x="3624" y="1181"/>
                    </a:lnTo>
                    <a:lnTo>
                      <a:pt x="3135" y="978"/>
                    </a:lnTo>
                    <a:lnTo>
                      <a:pt x="2606" y="815"/>
                    </a:lnTo>
                    <a:lnTo>
                      <a:pt x="1547" y="489"/>
                    </a:lnTo>
                    <a:lnTo>
                      <a:pt x="529" y="204"/>
                    </a:lnTo>
                    <a:lnTo>
                      <a:pt x="82"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60"/>
              <p:cNvSpPr/>
              <p:nvPr/>
            </p:nvSpPr>
            <p:spPr>
              <a:xfrm>
                <a:off x="3004446" y="1256564"/>
                <a:ext cx="65615" cy="73964"/>
              </a:xfrm>
              <a:custGeom>
                <a:avLst/>
                <a:gdLst/>
                <a:ahLst/>
                <a:cxnLst/>
                <a:rect l="l" t="t" r="r" b="b"/>
                <a:pathLst>
                  <a:path w="2240" h="2525" extrusionOk="0">
                    <a:moveTo>
                      <a:pt x="2159" y="0"/>
                    </a:moveTo>
                    <a:lnTo>
                      <a:pt x="1914" y="82"/>
                    </a:lnTo>
                    <a:lnTo>
                      <a:pt x="1711" y="204"/>
                    </a:lnTo>
                    <a:lnTo>
                      <a:pt x="1466" y="326"/>
                    </a:lnTo>
                    <a:lnTo>
                      <a:pt x="1304" y="448"/>
                    </a:lnTo>
                    <a:lnTo>
                      <a:pt x="937" y="815"/>
                    </a:lnTo>
                    <a:lnTo>
                      <a:pt x="612" y="1181"/>
                    </a:lnTo>
                    <a:lnTo>
                      <a:pt x="367" y="1588"/>
                    </a:lnTo>
                    <a:lnTo>
                      <a:pt x="164" y="2036"/>
                    </a:lnTo>
                    <a:lnTo>
                      <a:pt x="1" y="2484"/>
                    </a:lnTo>
                    <a:lnTo>
                      <a:pt x="1" y="2524"/>
                    </a:lnTo>
                    <a:lnTo>
                      <a:pt x="42" y="2484"/>
                    </a:lnTo>
                    <a:lnTo>
                      <a:pt x="204" y="2077"/>
                    </a:lnTo>
                    <a:lnTo>
                      <a:pt x="449" y="1629"/>
                    </a:lnTo>
                    <a:lnTo>
                      <a:pt x="693" y="1222"/>
                    </a:lnTo>
                    <a:lnTo>
                      <a:pt x="1019" y="855"/>
                    </a:lnTo>
                    <a:lnTo>
                      <a:pt x="1344" y="530"/>
                    </a:lnTo>
                    <a:lnTo>
                      <a:pt x="1751" y="245"/>
                    </a:lnTo>
                    <a:lnTo>
                      <a:pt x="1914" y="163"/>
                    </a:lnTo>
                    <a:lnTo>
                      <a:pt x="2159" y="82"/>
                    </a:lnTo>
                    <a:lnTo>
                      <a:pt x="2240"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60"/>
              <p:cNvSpPr/>
              <p:nvPr/>
            </p:nvSpPr>
            <p:spPr>
              <a:xfrm>
                <a:off x="3067659" y="1256564"/>
                <a:ext cx="14353" cy="2402"/>
              </a:xfrm>
              <a:custGeom>
                <a:avLst/>
                <a:gdLst/>
                <a:ahLst/>
                <a:cxnLst/>
                <a:rect l="l" t="t" r="r" b="b"/>
                <a:pathLst>
                  <a:path w="490" h="82" extrusionOk="0">
                    <a:moveTo>
                      <a:pt x="82" y="0"/>
                    </a:moveTo>
                    <a:lnTo>
                      <a:pt x="1" y="82"/>
                    </a:lnTo>
                    <a:lnTo>
                      <a:pt x="245" y="41"/>
                    </a:lnTo>
                    <a:lnTo>
                      <a:pt x="367" y="41"/>
                    </a:lnTo>
                    <a:lnTo>
                      <a:pt x="489" y="82"/>
                    </a:lnTo>
                    <a:lnTo>
                      <a:pt x="489" y="41"/>
                    </a:lnTo>
                    <a:lnTo>
                      <a:pt x="286"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60"/>
              <p:cNvSpPr/>
              <p:nvPr/>
            </p:nvSpPr>
            <p:spPr>
              <a:xfrm>
                <a:off x="3004446" y="1227945"/>
                <a:ext cx="52521" cy="54865"/>
              </a:xfrm>
              <a:custGeom>
                <a:avLst/>
                <a:gdLst/>
                <a:ahLst/>
                <a:cxnLst/>
                <a:rect l="l" t="t" r="r" b="b"/>
                <a:pathLst>
                  <a:path w="1793" h="1873" extrusionOk="0">
                    <a:moveTo>
                      <a:pt x="1792" y="0"/>
                    </a:moveTo>
                    <a:lnTo>
                      <a:pt x="1426" y="122"/>
                    </a:lnTo>
                    <a:lnTo>
                      <a:pt x="1100" y="285"/>
                    </a:lnTo>
                    <a:lnTo>
                      <a:pt x="896" y="448"/>
                    </a:lnTo>
                    <a:lnTo>
                      <a:pt x="734" y="611"/>
                    </a:lnTo>
                    <a:lnTo>
                      <a:pt x="408" y="977"/>
                    </a:lnTo>
                    <a:lnTo>
                      <a:pt x="164" y="1425"/>
                    </a:lnTo>
                    <a:lnTo>
                      <a:pt x="1" y="1873"/>
                    </a:lnTo>
                    <a:lnTo>
                      <a:pt x="42" y="1873"/>
                    </a:lnTo>
                    <a:lnTo>
                      <a:pt x="245" y="1425"/>
                    </a:lnTo>
                    <a:lnTo>
                      <a:pt x="489" y="1018"/>
                    </a:lnTo>
                    <a:lnTo>
                      <a:pt x="815" y="692"/>
                    </a:lnTo>
                    <a:lnTo>
                      <a:pt x="1181" y="407"/>
                    </a:lnTo>
                    <a:lnTo>
                      <a:pt x="1385" y="245"/>
                    </a:lnTo>
                    <a:lnTo>
                      <a:pt x="1629" y="163"/>
                    </a:lnTo>
                    <a:lnTo>
                      <a:pt x="1792"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60"/>
              <p:cNvSpPr/>
              <p:nvPr/>
            </p:nvSpPr>
            <p:spPr>
              <a:xfrm>
                <a:off x="3052163" y="1225543"/>
                <a:ext cx="39369" cy="7206"/>
              </a:xfrm>
              <a:custGeom>
                <a:avLst/>
                <a:gdLst/>
                <a:ahLst/>
                <a:cxnLst/>
                <a:rect l="l" t="t" r="r" b="b"/>
                <a:pathLst>
                  <a:path w="1344" h="246" extrusionOk="0">
                    <a:moveTo>
                      <a:pt x="367" y="1"/>
                    </a:moveTo>
                    <a:lnTo>
                      <a:pt x="163" y="82"/>
                    </a:lnTo>
                    <a:lnTo>
                      <a:pt x="0" y="245"/>
                    </a:lnTo>
                    <a:lnTo>
                      <a:pt x="407" y="82"/>
                    </a:lnTo>
                    <a:lnTo>
                      <a:pt x="611" y="42"/>
                    </a:lnTo>
                    <a:lnTo>
                      <a:pt x="1099" y="42"/>
                    </a:lnTo>
                    <a:lnTo>
                      <a:pt x="1344" y="123"/>
                    </a:lnTo>
                    <a:lnTo>
                      <a:pt x="1344" y="82"/>
                    </a:lnTo>
                    <a:lnTo>
                      <a:pt x="1099"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60"/>
              <p:cNvSpPr/>
              <p:nvPr/>
            </p:nvSpPr>
            <p:spPr>
              <a:xfrm>
                <a:off x="3197659" y="1533232"/>
                <a:ext cx="48918" cy="48918"/>
              </a:xfrm>
              <a:custGeom>
                <a:avLst/>
                <a:gdLst/>
                <a:ahLst/>
                <a:cxnLst/>
                <a:rect l="l" t="t" r="r" b="b"/>
                <a:pathLst>
                  <a:path w="1670" h="1670" extrusionOk="0">
                    <a:moveTo>
                      <a:pt x="855" y="0"/>
                    </a:moveTo>
                    <a:lnTo>
                      <a:pt x="692" y="41"/>
                    </a:lnTo>
                    <a:lnTo>
                      <a:pt x="529" y="82"/>
                    </a:lnTo>
                    <a:lnTo>
                      <a:pt x="366" y="163"/>
                    </a:lnTo>
                    <a:lnTo>
                      <a:pt x="244" y="245"/>
                    </a:lnTo>
                    <a:lnTo>
                      <a:pt x="163" y="367"/>
                    </a:lnTo>
                    <a:lnTo>
                      <a:pt x="81" y="530"/>
                    </a:lnTo>
                    <a:lnTo>
                      <a:pt x="41" y="652"/>
                    </a:lnTo>
                    <a:lnTo>
                      <a:pt x="0" y="814"/>
                    </a:lnTo>
                    <a:lnTo>
                      <a:pt x="41" y="1018"/>
                    </a:lnTo>
                    <a:lnTo>
                      <a:pt x="81" y="1140"/>
                    </a:lnTo>
                    <a:lnTo>
                      <a:pt x="163" y="1303"/>
                    </a:lnTo>
                    <a:lnTo>
                      <a:pt x="244" y="1425"/>
                    </a:lnTo>
                    <a:lnTo>
                      <a:pt x="366" y="1507"/>
                    </a:lnTo>
                    <a:lnTo>
                      <a:pt x="529" y="1588"/>
                    </a:lnTo>
                    <a:lnTo>
                      <a:pt x="692" y="1629"/>
                    </a:lnTo>
                    <a:lnTo>
                      <a:pt x="855" y="1669"/>
                    </a:lnTo>
                    <a:lnTo>
                      <a:pt x="1018" y="1629"/>
                    </a:lnTo>
                    <a:lnTo>
                      <a:pt x="1140" y="1588"/>
                    </a:lnTo>
                    <a:lnTo>
                      <a:pt x="1303" y="1507"/>
                    </a:lnTo>
                    <a:lnTo>
                      <a:pt x="1425" y="1425"/>
                    </a:lnTo>
                    <a:lnTo>
                      <a:pt x="1506" y="1303"/>
                    </a:lnTo>
                    <a:lnTo>
                      <a:pt x="1588" y="1140"/>
                    </a:lnTo>
                    <a:lnTo>
                      <a:pt x="1628" y="1018"/>
                    </a:lnTo>
                    <a:lnTo>
                      <a:pt x="1669" y="814"/>
                    </a:lnTo>
                    <a:lnTo>
                      <a:pt x="1628" y="652"/>
                    </a:lnTo>
                    <a:lnTo>
                      <a:pt x="1588" y="530"/>
                    </a:lnTo>
                    <a:lnTo>
                      <a:pt x="1506" y="367"/>
                    </a:lnTo>
                    <a:lnTo>
                      <a:pt x="1425" y="245"/>
                    </a:lnTo>
                    <a:lnTo>
                      <a:pt x="1303" y="163"/>
                    </a:lnTo>
                    <a:lnTo>
                      <a:pt x="1140" y="82"/>
                    </a:lnTo>
                    <a:lnTo>
                      <a:pt x="1018" y="41"/>
                    </a:lnTo>
                    <a:lnTo>
                      <a:pt x="855" y="0"/>
                    </a:lnTo>
                    <a:close/>
                  </a:path>
                </a:pathLst>
              </a:custGeom>
              <a:solidFill>
                <a:srgbClr val="FF6C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60"/>
              <p:cNvSpPr/>
              <p:nvPr/>
            </p:nvSpPr>
            <p:spPr>
              <a:xfrm>
                <a:off x="3012794" y="1533232"/>
                <a:ext cx="28648" cy="46516"/>
              </a:xfrm>
              <a:custGeom>
                <a:avLst/>
                <a:gdLst/>
                <a:ahLst/>
                <a:cxnLst/>
                <a:rect l="l" t="t" r="r" b="b"/>
                <a:pathLst>
                  <a:path w="978" h="1588" extrusionOk="0">
                    <a:moveTo>
                      <a:pt x="164" y="0"/>
                    </a:moveTo>
                    <a:lnTo>
                      <a:pt x="1" y="41"/>
                    </a:lnTo>
                    <a:lnTo>
                      <a:pt x="204" y="814"/>
                    </a:lnTo>
                    <a:lnTo>
                      <a:pt x="449" y="1588"/>
                    </a:lnTo>
                    <a:lnTo>
                      <a:pt x="652" y="1466"/>
                    </a:lnTo>
                    <a:lnTo>
                      <a:pt x="815" y="1303"/>
                    </a:lnTo>
                    <a:lnTo>
                      <a:pt x="937" y="1099"/>
                    </a:lnTo>
                    <a:lnTo>
                      <a:pt x="978" y="814"/>
                    </a:lnTo>
                    <a:lnTo>
                      <a:pt x="937" y="652"/>
                    </a:lnTo>
                    <a:lnTo>
                      <a:pt x="896" y="530"/>
                    </a:lnTo>
                    <a:lnTo>
                      <a:pt x="815" y="367"/>
                    </a:lnTo>
                    <a:lnTo>
                      <a:pt x="734" y="245"/>
                    </a:lnTo>
                    <a:lnTo>
                      <a:pt x="611" y="163"/>
                    </a:lnTo>
                    <a:lnTo>
                      <a:pt x="449" y="82"/>
                    </a:lnTo>
                    <a:lnTo>
                      <a:pt x="327" y="41"/>
                    </a:lnTo>
                    <a:lnTo>
                      <a:pt x="164" y="0"/>
                    </a:lnTo>
                    <a:close/>
                  </a:path>
                </a:pathLst>
              </a:custGeom>
              <a:solidFill>
                <a:srgbClr val="FF6C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60"/>
              <p:cNvSpPr/>
              <p:nvPr/>
            </p:nvSpPr>
            <p:spPr>
              <a:xfrm>
                <a:off x="2153001" y="1043109"/>
                <a:ext cx="1780457" cy="3292565"/>
              </a:xfrm>
              <a:custGeom>
                <a:avLst/>
                <a:gdLst/>
                <a:ahLst/>
                <a:cxnLst/>
                <a:rect l="l" t="t" r="r" b="b"/>
                <a:pathLst>
                  <a:path w="60782" h="112403" extrusionOk="0">
                    <a:moveTo>
                      <a:pt x="56385" y="407"/>
                    </a:moveTo>
                    <a:lnTo>
                      <a:pt x="56792" y="448"/>
                    </a:lnTo>
                    <a:lnTo>
                      <a:pt x="57199" y="489"/>
                    </a:lnTo>
                    <a:lnTo>
                      <a:pt x="57606" y="611"/>
                    </a:lnTo>
                    <a:lnTo>
                      <a:pt x="57973" y="733"/>
                    </a:lnTo>
                    <a:lnTo>
                      <a:pt x="58298" y="896"/>
                    </a:lnTo>
                    <a:lnTo>
                      <a:pt x="58624" y="1099"/>
                    </a:lnTo>
                    <a:lnTo>
                      <a:pt x="58950" y="1303"/>
                    </a:lnTo>
                    <a:lnTo>
                      <a:pt x="59235" y="1588"/>
                    </a:lnTo>
                    <a:lnTo>
                      <a:pt x="59479" y="1873"/>
                    </a:lnTo>
                    <a:lnTo>
                      <a:pt x="59723" y="2158"/>
                    </a:lnTo>
                    <a:lnTo>
                      <a:pt x="59886" y="2483"/>
                    </a:lnTo>
                    <a:lnTo>
                      <a:pt x="60090" y="2850"/>
                    </a:lnTo>
                    <a:lnTo>
                      <a:pt x="60212" y="3216"/>
                    </a:lnTo>
                    <a:lnTo>
                      <a:pt x="60293" y="3583"/>
                    </a:lnTo>
                    <a:lnTo>
                      <a:pt x="60375" y="3990"/>
                    </a:lnTo>
                    <a:lnTo>
                      <a:pt x="60375" y="4397"/>
                    </a:lnTo>
                    <a:lnTo>
                      <a:pt x="60375" y="4845"/>
                    </a:lnTo>
                    <a:lnTo>
                      <a:pt x="50685" y="107558"/>
                    </a:lnTo>
                    <a:lnTo>
                      <a:pt x="50604" y="108006"/>
                    </a:lnTo>
                    <a:lnTo>
                      <a:pt x="50523" y="108454"/>
                    </a:lnTo>
                    <a:lnTo>
                      <a:pt x="50360" y="108902"/>
                    </a:lnTo>
                    <a:lnTo>
                      <a:pt x="50156" y="109309"/>
                    </a:lnTo>
                    <a:lnTo>
                      <a:pt x="49953" y="109675"/>
                    </a:lnTo>
                    <a:lnTo>
                      <a:pt x="49708" y="110042"/>
                    </a:lnTo>
                    <a:lnTo>
                      <a:pt x="49423" y="110408"/>
                    </a:lnTo>
                    <a:lnTo>
                      <a:pt x="49098" y="110693"/>
                    </a:lnTo>
                    <a:lnTo>
                      <a:pt x="48731" y="110978"/>
                    </a:lnTo>
                    <a:lnTo>
                      <a:pt x="48365" y="111263"/>
                    </a:lnTo>
                    <a:lnTo>
                      <a:pt x="47998" y="111466"/>
                    </a:lnTo>
                    <a:lnTo>
                      <a:pt x="47591" y="111670"/>
                    </a:lnTo>
                    <a:lnTo>
                      <a:pt x="47144" y="111792"/>
                    </a:lnTo>
                    <a:lnTo>
                      <a:pt x="46736" y="111914"/>
                    </a:lnTo>
                    <a:lnTo>
                      <a:pt x="46289" y="111996"/>
                    </a:lnTo>
                    <a:lnTo>
                      <a:pt x="3990" y="111996"/>
                    </a:lnTo>
                    <a:lnTo>
                      <a:pt x="3583" y="111914"/>
                    </a:lnTo>
                    <a:lnTo>
                      <a:pt x="3176" y="111833"/>
                    </a:lnTo>
                    <a:lnTo>
                      <a:pt x="2809" y="111711"/>
                    </a:lnTo>
                    <a:lnTo>
                      <a:pt x="2443" y="111548"/>
                    </a:lnTo>
                    <a:lnTo>
                      <a:pt x="2117" y="111344"/>
                    </a:lnTo>
                    <a:lnTo>
                      <a:pt x="1832" y="111100"/>
                    </a:lnTo>
                    <a:lnTo>
                      <a:pt x="1547" y="110856"/>
                    </a:lnTo>
                    <a:lnTo>
                      <a:pt x="1303" y="110571"/>
                    </a:lnTo>
                    <a:lnTo>
                      <a:pt x="1059" y="110286"/>
                    </a:lnTo>
                    <a:lnTo>
                      <a:pt x="855" y="109960"/>
                    </a:lnTo>
                    <a:lnTo>
                      <a:pt x="692" y="109594"/>
                    </a:lnTo>
                    <a:lnTo>
                      <a:pt x="570" y="109227"/>
                    </a:lnTo>
                    <a:lnTo>
                      <a:pt x="489" y="108861"/>
                    </a:lnTo>
                    <a:lnTo>
                      <a:pt x="407" y="108454"/>
                    </a:lnTo>
                    <a:lnTo>
                      <a:pt x="407" y="108006"/>
                    </a:lnTo>
                    <a:lnTo>
                      <a:pt x="407" y="107599"/>
                    </a:lnTo>
                    <a:lnTo>
                      <a:pt x="10097" y="4845"/>
                    </a:lnTo>
                    <a:lnTo>
                      <a:pt x="10137" y="4397"/>
                    </a:lnTo>
                    <a:lnTo>
                      <a:pt x="10259" y="3949"/>
                    </a:lnTo>
                    <a:lnTo>
                      <a:pt x="10422" y="3542"/>
                    </a:lnTo>
                    <a:lnTo>
                      <a:pt x="10585" y="3135"/>
                    </a:lnTo>
                    <a:lnTo>
                      <a:pt x="10829" y="2728"/>
                    </a:lnTo>
                    <a:lnTo>
                      <a:pt x="11074" y="2361"/>
                    </a:lnTo>
                    <a:lnTo>
                      <a:pt x="11359" y="2036"/>
                    </a:lnTo>
                    <a:lnTo>
                      <a:pt x="11684" y="1710"/>
                    </a:lnTo>
                    <a:lnTo>
                      <a:pt x="12010" y="1425"/>
                    </a:lnTo>
                    <a:lnTo>
                      <a:pt x="12376" y="1181"/>
                    </a:lnTo>
                    <a:lnTo>
                      <a:pt x="12783" y="936"/>
                    </a:lnTo>
                    <a:lnTo>
                      <a:pt x="13191" y="774"/>
                    </a:lnTo>
                    <a:lnTo>
                      <a:pt x="13598" y="611"/>
                    </a:lnTo>
                    <a:lnTo>
                      <a:pt x="14046" y="529"/>
                    </a:lnTo>
                    <a:lnTo>
                      <a:pt x="14493" y="448"/>
                    </a:lnTo>
                    <a:lnTo>
                      <a:pt x="14941" y="407"/>
                    </a:lnTo>
                    <a:close/>
                    <a:moveTo>
                      <a:pt x="14941" y="0"/>
                    </a:moveTo>
                    <a:lnTo>
                      <a:pt x="14453" y="41"/>
                    </a:lnTo>
                    <a:lnTo>
                      <a:pt x="13964" y="122"/>
                    </a:lnTo>
                    <a:lnTo>
                      <a:pt x="13476" y="244"/>
                    </a:lnTo>
                    <a:lnTo>
                      <a:pt x="13028" y="407"/>
                    </a:lnTo>
                    <a:lnTo>
                      <a:pt x="12580" y="611"/>
                    </a:lnTo>
                    <a:lnTo>
                      <a:pt x="12173" y="814"/>
                    </a:lnTo>
                    <a:lnTo>
                      <a:pt x="11766" y="1099"/>
                    </a:lnTo>
                    <a:lnTo>
                      <a:pt x="11399" y="1425"/>
                    </a:lnTo>
                    <a:lnTo>
                      <a:pt x="11074" y="1751"/>
                    </a:lnTo>
                    <a:lnTo>
                      <a:pt x="10748" y="2117"/>
                    </a:lnTo>
                    <a:lnTo>
                      <a:pt x="10463" y="2524"/>
                    </a:lnTo>
                    <a:lnTo>
                      <a:pt x="10219" y="2931"/>
                    </a:lnTo>
                    <a:lnTo>
                      <a:pt x="10015" y="3379"/>
                    </a:lnTo>
                    <a:lnTo>
                      <a:pt x="9852" y="3868"/>
                    </a:lnTo>
                    <a:lnTo>
                      <a:pt x="9730" y="4315"/>
                    </a:lnTo>
                    <a:lnTo>
                      <a:pt x="9689" y="4845"/>
                    </a:lnTo>
                    <a:lnTo>
                      <a:pt x="0" y="107558"/>
                    </a:lnTo>
                    <a:lnTo>
                      <a:pt x="0" y="108006"/>
                    </a:lnTo>
                    <a:lnTo>
                      <a:pt x="0" y="108495"/>
                    </a:lnTo>
                    <a:lnTo>
                      <a:pt x="82" y="108902"/>
                    </a:lnTo>
                    <a:lnTo>
                      <a:pt x="163" y="109350"/>
                    </a:lnTo>
                    <a:lnTo>
                      <a:pt x="326" y="109757"/>
                    </a:lnTo>
                    <a:lnTo>
                      <a:pt x="489" y="110123"/>
                    </a:lnTo>
                    <a:lnTo>
                      <a:pt x="733" y="110489"/>
                    </a:lnTo>
                    <a:lnTo>
                      <a:pt x="977" y="110815"/>
                    </a:lnTo>
                    <a:lnTo>
                      <a:pt x="1262" y="111141"/>
                    </a:lnTo>
                    <a:lnTo>
                      <a:pt x="1547" y="111426"/>
                    </a:lnTo>
                    <a:lnTo>
                      <a:pt x="1914" y="111670"/>
                    </a:lnTo>
                    <a:lnTo>
                      <a:pt x="2280" y="111914"/>
                    </a:lnTo>
                    <a:lnTo>
                      <a:pt x="2646" y="112077"/>
                    </a:lnTo>
                    <a:lnTo>
                      <a:pt x="3054" y="112240"/>
                    </a:lnTo>
                    <a:lnTo>
                      <a:pt x="3501" y="112321"/>
                    </a:lnTo>
                    <a:lnTo>
                      <a:pt x="3949" y="112403"/>
                    </a:lnTo>
                    <a:lnTo>
                      <a:pt x="46329" y="112403"/>
                    </a:lnTo>
                    <a:lnTo>
                      <a:pt x="46818" y="112321"/>
                    </a:lnTo>
                    <a:lnTo>
                      <a:pt x="47266" y="112199"/>
                    </a:lnTo>
                    <a:lnTo>
                      <a:pt x="47754" y="112036"/>
                    </a:lnTo>
                    <a:lnTo>
                      <a:pt x="48161" y="111833"/>
                    </a:lnTo>
                    <a:lnTo>
                      <a:pt x="48609" y="111589"/>
                    </a:lnTo>
                    <a:lnTo>
                      <a:pt x="48975" y="111304"/>
                    </a:lnTo>
                    <a:lnTo>
                      <a:pt x="49342" y="111019"/>
                    </a:lnTo>
                    <a:lnTo>
                      <a:pt x="49708" y="110652"/>
                    </a:lnTo>
                    <a:lnTo>
                      <a:pt x="50034" y="110286"/>
                    </a:lnTo>
                    <a:lnTo>
                      <a:pt x="50278" y="109919"/>
                    </a:lnTo>
                    <a:lnTo>
                      <a:pt x="50523" y="109472"/>
                    </a:lnTo>
                    <a:lnTo>
                      <a:pt x="50726" y="109024"/>
                    </a:lnTo>
                    <a:lnTo>
                      <a:pt x="50889" y="108576"/>
                    </a:lnTo>
                    <a:lnTo>
                      <a:pt x="51011" y="108087"/>
                    </a:lnTo>
                    <a:lnTo>
                      <a:pt x="51092" y="107599"/>
                    </a:lnTo>
                    <a:lnTo>
                      <a:pt x="60741" y="4845"/>
                    </a:lnTo>
                    <a:lnTo>
                      <a:pt x="60782" y="4397"/>
                    </a:lnTo>
                    <a:lnTo>
                      <a:pt x="60741" y="3949"/>
                    </a:lnTo>
                    <a:lnTo>
                      <a:pt x="60700" y="3501"/>
                    </a:lnTo>
                    <a:lnTo>
                      <a:pt x="60578" y="3094"/>
                    </a:lnTo>
                    <a:lnTo>
                      <a:pt x="60456" y="2687"/>
                    </a:lnTo>
                    <a:lnTo>
                      <a:pt x="60252" y="2280"/>
                    </a:lnTo>
                    <a:lnTo>
                      <a:pt x="60049" y="1914"/>
                    </a:lnTo>
                    <a:lnTo>
                      <a:pt x="59805" y="1588"/>
                    </a:lnTo>
                    <a:lnTo>
                      <a:pt x="59520" y="1303"/>
                    </a:lnTo>
                    <a:lnTo>
                      <a:pt x="59194" y="1018"/>
                    </a:lnTo>
                    <a:lnTo>
                      <a:pt x="58868" y="733"/>
                    </a:lnTo>
                    <a:lnTo>
                      <a:pt x="58502" y="529"/>
                    </a:lnTo>
                    <a:lnTo>
                      <a:pt x="58135" y="366"/>
                    </a:lnTo>
                    <a:lnTo>
                      <a:pt x="57688" y="204"/>
                    </a:lnTo>
                    <a:lnTo>
                      <a:pt x="57281" y="82"/>
                    </a:lnTo>
                    <a:lnTo>
                      <a:pt x="56833" y="41"/>
                    </a:lnTo>
                    <a:lnTo>
                      <a:pt x="56385"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60"/>
              <p:cNvSpPr/>
              <p:nvPr/>
            </p:nvSpPr>
            <p:spPr>
              <a:xfrm>
                <a:off x="2469008" y="2158099"/>
                <a:ext cx="732254" cy="729852"/>
              </a:xfrm>
              <a:custGeom>
                <a:avLst/>
                <a:gdLst/>
                <a:ahLst/>
                <a:cxnLst/>
                <a:rect l="l" t="t" r="r" b="b"/>
                <a:pathLst>
                  <a:path w="24998" h="24916" extrusionOk="0">
                    <a:moveTo>
                      <a:pt x="24834" y="1"/>
                    </a:moveTo>
                    <a:lnTo>
                      <a:pt x="41" y="24753"/>
                    </a:lnTo>
                    <a:lnTo>
                      <a:pt x="1" y="24834"/>
                    </a:lnTo>
                    <a:lnTo>
                      <a:pt x="41" y="24875"/>
                    </a:lnTo>
                    <a:lnTo>
                      <a:pt x="123" y="24916"/>
                    </a:lnTo>
                    <a:lnTo>
                      <a:pt x="163" y="24875"/>
                    </a:lnTo>
                    <a:lnTo>
                      <a:pt x="24956" y="164"/>
                    </a:lnTo>
                    <a:lnTo>
                      <a:pt x="24997" y="82"/>
                    </a:lnTo>
                    <a:lnTo>
                      <a:pt x="2495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60"/>
              <p:cNvSpPr/>
              <p:nvPr/>
            </p:nvSpPr>
            <p:spPr>
              <a:xfrm>
                <a:off x="2469008" y="2158099"/>
                <a:ext cx="732254" cy="729852"/>
              </a:xfrm>
              <a:custGeom>
                <a:avLst/>
                <a:gdLst/>
                <a:ahLst/>
                <a:cxnLst/>
                <a:rect l="l" t="t" r="r" b="b"/>
                <a:pathLst>
                  <a:path w="24998" h="24916" fill="none" extrusionOk="0">
                    <a:moveTo>
                      <a:pt x="24834" y="1"/>
                    </a:moveTo>
                    <a:lnTo>
                      <a:pt x="41" y="24753"/>
                    </a:lnTo>
                    <a:lnTo>
                      <a:pt x="41" y="24753"/>
                    </a:lnTo>
                    <a:lnTo>
                      <a:pt x="1" y="24834"/>
                    </a:lnTo>
                    <a:lnTo>
                      <a:pt x="41" y="24875"/>
                    </a:lnTo>
                    <a:lnTo>
                      <a:pt x="41" y="24875"/>
                    </a:lnTo>
                    <a:lnTo>
                      <a:pt x="123" y="24916"/>
                    </a:lnTo>
                    <a:lnTo>
                      <a:pt x="163" y="24875"/>
                    </a:lnTo>
                    <a:lnTo>
                      <a:pt x="24956" y="164"/>
                    </a:lnTo>
                    <a:lnTo>
                      <a:pt x="24956" y="164"/>
                    </a:lnTo>
                    <a:lnTo>
                      <a:pt x="24997" y="82"/>
                    </a:lnTo>
                    <a:lnTo>
                      <a:pt x="24956" y="1"/>
                    </a:lnTo>
                    <a:lnTo>
                      <a:pt x="24956" y="1"/>
                    </a:lnTo>
                    <a:lnTo>
                      <a:pt x="24875" y="1"/>
                    </a:lnTo>
                    <a:lnTo>
                      <a:pt x="2483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60"/>
              <p:cNvSpPr/>
              <p:nvPr/>
            </p:nvSpPr>
            <p:spPr>
              <a:xfrm>
                <a:off x="2469008" y="1993534"/>
                <a:ext cx="1147241" cy="1146040"/>
              </a:xfrm>
              <a:custGeom>
                <a:avLst/>
                <a:gdLst/>
                <a:ahLst/>
                <a:cxnLst/>
                <a:rect l="l" t="t" r="r" b="b"/>
                <a:pathLst>
                  <a:path w="39165" h="39124" extrusionOk="0">
                    <a:moveTo>
                      <a:pt x="39083" y="1"/>
                    </a:moveTo>
                    <a:lnTo>
                      <a:pt x="39002" y="41"/>
                    </a:lnTo>
                    <a:lnTo>
                      <a:pt x="41" y="38961"/>
                    </a:lnTo>
                    <a:lnTo>
                      <a:pt x="1" y="39042"/>
                    </a:lnTo>
                    <a:lnTo>
                      <a:pt x="41" y="39083"/>
                    </a:lnTo>
                    <a:lnTo>
                      <a:pt x="123" y="39124"/>
                    </a:lnTo>
                    <a:lnTo>
                      <a:pt x="163" y="39083"/>
                    </a:lnTo>
                    <a:lnTo>
                      <a:pt x="39165" y="164"/>
                    </a:lnTo>
                    <a:lnTo>
                      <a:pt x="39165" y="123"/>
                    </a:lnTo>
                    <a:lnTo>
                      <a:pt x="39165" y="41"/>
                    </a:lnTo>
                    <a:lnTo>
                      <a:pt x="390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60"/>
              <p:cNvSpPr/>
              <p:nvPr/>
            </p:nvSpPr>
            <p:spPr>
              <a:xfrm>
                <a:off x="2469008" y="1993534"/>
                <a:ext cx="1147241" cy="1146040"/>
              </a:xfrm>
              <a:custGeom>
                <a:avLst/>
                <a:gdLst/>
                <a:ahLst/>
                <a:cxnLst/>
                <a:rect l="l" t="t" r="r" b="b"/>
                <a:pathLst>
                  <a:path w="39165" h="39124" fill="none" extrusionOk="0">
                    <a:moveTo>
                      <a:pt x="39002" y="41"/>
                    </a:moveTo>
                    <a:lnTo>
                      <a:pt x="41" y="38961"/>
                    </a:lnTo>
                    <a:lnTo>
                      <a:pt x="41" y="38961"/>
                    </a:lnTo>
                    <a:lnTo>
                      <a:pt x="1" y="39042"/>
                    </a:lnTo>
                    <a:lnTo>
                      <a:pt x="41" y="39083"/>
                    </a:lnTo>
                    <a:lnTo>
                      <a:pt x="41" y="39083"/>
                    </a:lnTo>
                    <a:lnTo>
                      <a:pt x="123" y="39124"/>
                    </a:lnTo>
                    <a:lnTo>
                      <a:pt x="163" y="39083"/>
                    </a:lnTo>
                    <a:lnTo>
                      <a:pt x="39165" y="164"/>
                    </a:lnTo>
                    <a:lnTo>
                      <a:pt x="39165" y="164"/>
                    </a:lnTo>
                    <a:lnTo>
                      <a:pt x="39165" y="123"/>
                    </a:lnTo>
                    <a:lnTo>
                      <a:pt x="39165" y="41"/>
                    </a:lnTo>
                    <a:lnTo>
                      <a:pt x="39165" y="41"/>
                    </a:lnTo>
                    <a:lnTo>
                      <a:pt x="39083" y="1"/>
                    </a:lnTo>
                    <a:lnTo>
                      <a:pt x="39002" y="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60"/>
              <p:cNvSpPr/>
              <p:nvPr/>
            </p:nvSpPr>
            <p:spPr>
              <a:xfrm>
                <a:off x="2973454" y="2245157"/>
                <a:ext cx="642795" cy="642795"/>
              </a:xfrm>
              <a:custGeom>
                <a:avLst/>
                <a:gdLst/>
                <a:ahLst/>
                <a:cxnLst/>
                <a:rect l="l" t="t" r="r" b="b"/>
                <a:pathLst>
                  <a:path w="21944" h="21944" extrusionOk="0">
                    <a:moveTo>
                      <a:pt x="21862" y="1"/>
                    </a:moveTo>
                    <a:lnTo>
                      <a:pt x="21781" y="41"/>
                    </a:lnTo>
                    <a:lnTo>
                      <a:pt x="41" y="21781"/>
                    </a:lnTo>
                    <a:lnTo>
                      <a:pt x="0" y="21862"/>
                    </a:lnTo>
                    <a:lnTo>
                      <a:pt x="41" y="21903"/>
                    </a:lnTo>
                    <a:lnTo>
                      <a:pt x="82" y="21944"/>
                    </a:lnTo>
                    <a:lnTo>
                      <a:pt x="163" y="21903"/>
                    </a:lnTo>
                    <a:lnTo>
                      <a:pt x="21944" y="164"/>
                    </a:lnTo>
                    <a:lnTo>
                      <a:pt x="21944" y="123"/>
                    </a:lnTo>
                    <a:lnTo>
                      <a:pt x="21944" y="41"/>
                    </a:lnTo>
                    <a:lnTo>
                      <a:pt x="218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60"/>
              <p:cNvSpPr/>
              <p:nvPr/>
            </p:nvSpPr>
            <p:spPr>
              <a:xfrm>
                <a:off x="2973454" y="2245157"/>
                <a:ext cx="642795" cy="642795"/>
              </a:xfrm>
              <a:custGeom>
                <a:avLst/>
                <a:gdLst/>
                <a:ahLst/>
                <a:cxnLst/>
                <a:rect l="l" t="t" r="r" b="b"/>
                <a:pathLst>
                  <a:path w="21944" h="21944" fill="none" extrusionOk="0">
                    <a:moveTo>
                      <a:pt x="21781" y="41"/>
                    </a:moveTo>
                    <a:lnTo>
                      <a:pt x="41" y="21781"/>
                    </a:lnTo>
                    <a:lnTo>
                      <a:pt x="41" y="21781"/>
                    </a:lnTo>
                    <a:lnTo>
                      <a:pt x="0" y="21862"/>
                    </a:lnTo>
                    <a:lnTo>
                      <a:pt x="41" y="21903"/>
                    </a:lnTo>
                    <a:lnTo>
                      <a:pt x="41" y="21903"/>
                    </a:lnTo>
                    <a:lnTo>
                      <a:pt x="82" y="21944"/>
                    </a:lnTo>
                    <a:lnTo>
                      <a:pt x="163" y="21903"/>
                    </a:lnTo>
                    <a:lnTo>
                      <a:pt x="21944" y="164"/>
                    </a:lnTo>
                    <a:lnTo>
                      <a:pt x="21944" y="164"/>
                    </a:lnTo>
                    <a:lnTo>
                      <a:pt x="21944" y="123"/>
                    </a:lnTo>
                    <a:lnTo>
                      <a:pt x="21944" y="41"/>
                    </a:lnTo>
                    <a:lnTo>
                      <a:pt x="21944" y="41"/>
                    </a:lnTo>
                    <a:lnTo>
                      <a:pt x="21862" y="1"/>
                    </a:lnTo>
                    <a:lnTo>
                      <a:pt x="21781" y="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54" name="Google Shape;2654;p60"/>
            <p:cNvGrpSpPr/>
            <p:nvPr/>
          </p:nvGrpSpPr>
          <p:grpSpPr>
            <a:xfrm>
              <a:off x="969676" y="1187404"/>
              <a:ext cx="1138892" cy="3160192"/>
              <a:chOff x="832876" y="1187404"/>
              <a:chExt cx="1138892" cy="3160192"/>
            </a:xfrm>
          </p:grpSpPr>
          <p:sp>
            <p:nvSpPr>
              <p:cNvPr id="2655" name="Google Shape;2655;p60"/>
              <p:cNvSpPr/>
              <p:nvPr/>
            </p:nvSpPr>
            <p:spPr>
              <a:xfrm>
                <a:off x="1142937" y="1187404"/>
                <a:ext cx="599852" cy="720303"/>
              </a:xfrm>
              <a:custGeom>
                <a:avLst/>
                <a:gdLst/>
                <a:ahLst/>
                <a:cxnLst/>
                <a:rect l="l" t="t" r="r" b="b"/>
                <a:pathLst>
                  <a:path w="20478" h="24590" extrusionOk="0">
                    <a:moveTo>
                      <a:pt x="10463" y="0"/>
                    </a:moveTo>
                    <a:lnTo>
                      <a:pt x="9486" y="82"/>
                    </a:lnTo>
                    <a:lnTo>
                      <a:pt x="8997" y="163"/>
                    </a:lnTo>
                    <a:lnTo>
                      <a:pt x="8468" y="326"/>
                    </a:lnTo>
                    <a:lnTo>
                      <a:pt x="7939" y="529"/>
                    </a:lnTo>
                    <a:lnTo>
                      <a:pt x="7450" y="774"/>
                    </a:lnTo>
                    <a:lnTo>
                      <a:pt x="6962" y="1099"/>
                    </a:lnTo>
                    <a:lnTo>
                      <a:pt x="6473" y="1466"/>
                    </a:lnTo>
                    <a:lnTo>
                      <a:pt x="6025" y="1873"/>
                    </a:lnTo>
                    <a:lnTo>
                      <a:pt x="5618" y="2321"/>
                    </a:lnTo>
                    <a:lnTo>
                      <a:pt x="5211" y="2850"/>
                    </a:lnTo>
                    <a:lnTo>
                      <a:pt x="4845" y="3379"/>
                    </a:lnTo>
                    <a:lnTo>
                      <a:pt x="4478" y="3990"/>
                    </a:lnTo>
                    <a:lnTo>
                      <a:pt x="4193" y="4641"/>
                    </a:lnTo>
                    <a:lnTo>
                      <a:pt x="3949" y="5293"/>
                    </a:lnTo>
                    <a:lnTo>
                      <a:pt x="3745" y="5985"/>
                    </a:lnTo>
                    <a:lnTo>
                      <a:pt x="3583" y="6717"/>
                    </a:lnTo>
                    <a:lnTo>
                      <a:pt x="3501" y="7491"/>
                    </a:lnTo>
                    <a:lnTo>
                      <a:pt x="3420" y="7817"/>
                    </a:lnTo>
                    <a:lnTo>
                      <a:pt x="3338" y="8142"/>
                    </a:lnTo>
                    <a:lnTo>
                      <a:pt x="3216" y="8468"/>
                    </a:lnTo>
                    <a:lnTo>
                      <a:pt x="3094" y="8712"/>
                    </a:lnTo>
                    <a:lnTo>
                      <a:pt x="2809" y="9201"/>
                    </a:lnTo>
                    <a:lnTo>
                      <a:pt x="2483" y="9649"/>
                    </a:lnTo>
                    <a:lnTo>
                      <a:pt x="2198" y="10056"/>
                    </a:lnTo>
                    <a:lnTo>
                      <a:pt x="1954" y="10463"/>
                    </a:lnTo>
                    <a:lnTo>
                      <a:pt x="1832" y="10707"/>
                    </a:lnTo>
                    <a:lnTo>
                      <a:pt x="1791" y="10951"/>
                    </a:lnTo>
                    <a:lnTo>
                      <a:pt x="1751" y="11236"/>
                    </a:lnTo>
                    <a:lnTo>
                      <a:pt x="1751" y="11521"/>
                    </a:lnTo>
                    <a:lnTo>
                      <a:pt x="1751" y="11766"/>
                    </a:lnTo>
                    <a:lnTo>
                      <a:pt x="1832" y="12010"/>
                    </a:lnTo>
                    <a:lnTo>
                      <a:pt x="1954" y="12295"/>
                    </a:lnTo>
                    <a:lnTo>
                      <a:pt x="2076" y="12539"/>
                    </a:lnTo>
                    <a:lnTo>
                      <a:pt x="2402" y="13068"/>
                    </a:lnTo>
                    <a:lnTo>
                      <a:pt x="2728" y="13598"/>
                    </a:lnTo>
                    <a:lnTo>
                      <a:pt x="3094" y="14127"/>
                    </a:lnTo>
                    <a:lnTo>
                      <a:pt x="3379" y="14697"/>
                    </a:lnTo>
                    <a:lnTo>
                      <a:pt x="3461" y="14982"/>
                    </a:lnTo>
                    <a:lnTo>
                      <a:pt x="3542" y="15226"/>
                    </a:lnTo>
                    <a:lnTo>
                      <a:pt x="3583" y="15511"/>
                    </a:lnTo>
                    <a:lnTo>
                      <a:pt x="3542" y="15755"/>
                    </a:lnTo>
                    <a:lnTo>
                      <a:pt x="3461" y="16040"/>
                    </a:lnTo>
                    <a:lnTo>
                      <a:pt x="3338" y="16284"/>
                    </a:lnTo>
                    <a:lnTo>
                      <a:pt x="3176" y="16529"/>
                    </a:lnTo>
                    <a:lnTo>
                      <a:pt x="2931" y="16692"/>
                    </a:lnTo>
                    <a:lnTo>
                      <a:pt x="2402" y="17017"/>
                    </a:lnTo>
                    <a:lnTo>
                      <a:pt x="1832" y="17384"/>
                    </a:lnTo>
                    <a:lnTo>
                      <a:pt x="1506" y="17587"/>
                    </a:lnTo>
                    <a:lnTo>
                      <a:pt x="1221" y="17791"/>
                    </a:lnTo>
                    <a:lnTo>
                      <a:pt x="936" y="18076"/>
                    </a:lnTo>
                    <a:lnTo>
                      <a:pt x="692" y="18361"/>
                    </a:lnTo>
                    <a:lnTo>
                      <a:pt x="448" y="18727"/>
                    </a:lnTo>
                    <a:lnTo>
                      <a:pt x="285" y="19175"/>
                    </a:lnTo>
                    <a:lnTo>
                      <a:pt x="122" y="19704"/>
                    </a:lnTo>
                    <a:lnTo>
                      <a:pt x="41" y="20274"/>
                    </a:lnTo>
                    <a:lnTo>
                      <a:pt x="0" y="20600"/>
                    </a:lnTo>
                    <a:lnTo>
                      <a:pt x="0" y="20885"/>
                    </a:lnTo>
                    <a:lnTo>
                      <a:pt x="41" y="21170"/>
                    </a:lnTo>
                    <a:lnTo>
                      <a:pt x="122" y="21455"/>
                    </a:lnTo>
                    <a:lnTo>
                      <a:pt x="204" y="21699"/>
                    </a:lnTo>
                    <a:lnTo>
                      <a:pt x="285" y="21943"/>
                    </a:lnTo>
                    <a:lnTo>
                      <a:pt x="570" y="22391"/>
                    </a:lnTo>
                    <a:lnTo>
                      <a:pt x="896" y="22798"/>
                    </a:lnTo>
                    <a:lnTo>
                      <a:pt x="1262" y="23124"/>
                    </a:lnTo>
                    <a:lnTo>
                      <a:pt x="1669" y="23450"/>
                    </a:lnTo>
                    <a:lnTo>
                      <a:pt x="2117" y="23694"/>
                    </a:lnTo>
                    <a:lnTo>
                      <a:pt x="2524" y="23938"/>
                    </a:lnTo>
                    <a:lnTo>
                      <a:pt x="2972" y="24101"/>
                    </a:lnTo>
                    <a:lnTo>
                      <a:pt x="3705" y="24386"/>
                    </a:lnTo>
                    <a:lnTo>
                      <a:pt x="4234" y="24549"/>
                    </a:lnTo>
                    <a:lnTo>
                      <a:pt x="4438" y="24589"/>
                    </a:lnTo>
                    <a:lnTo>
                      <a:pt x="17994" y="24589"/>
                    </a:lnTo>
                    <a:lnTo>
                      <a:pt x="18361" y="23368"/>
                    </a:lnTo>
                    <a:lnTo>
                      <a:pt x="18727" y="22228"/>
                    </a:lnTo>
                    <a:lnTo>
                      <a:pt x="19175" y="21129"/>
                    </a:lnTo>
                    <a:lnTo>
                      <a:pt x="19378" y="20681"/>
                    </a:lnTo>
                    <a:lnTo>
                      <a:pt x="19663" y="20274"/>
                    </a:lnTo>
                    <a:lnTo>
                      <a:pt x="19908" y="19908"/>
                    </a:lnTo>
                    <a:lnTo>
                      <a:pt x="20152" y="19541"/>
                    </a:lnTo>
                    <a:lnTo>
                      <a:pt x="20315" y="19134"/>
                    </a:lnTo>
                    <a:lnTo>
                      <a:pt x="20396" y="18890"/>
                    </a:lnTo>
                    <a:lnTo>
                      <a:pt x="20437" y="18686"/>
                    </a:lnTo>
                    <a:lnTo>
                      <a:pt x="20478" y="18442"/>
                    </a:lnTo>
                    <a:lnTo>
                      <a:pt x="20478" y="18157"/>
                    </a:lnTo>
                    <a:lnTo>
                      <a:pt x="20437" y="17872"/>
                    </a:lnTo>
                    <a:lnTo>
                      <a:pt x="20356" y="17547"/>
                    </a:lnTo>
                    <a:lnTo>
                      <a:pt x="20193" y="17099"/>
                    </a:lnTo>
                    <a:lnTo>
                      <a:pt x="19989" y="16692"/>
                    </a:lnTo>
                    <a:lnTo>
                      <a:pt x="19745" y="16366"/>
                    </a:lnTo>
                    <a:lnTo>
                      <a:pt x="19501" y="16040"/>
                    </a:lnTo>
                    <a:lnTo>
                      <a:pt x="19297" y="15755"/>
                    </a:lnTo>
                    <a:lnTo>
                      <a:pt x="19134" y="15511"/>
                    </a:lnTo>
                    <a:lnTo>
                      <a:pt x="19012" y="15226"/>
                    </a:lnTo>
                    <a:lnTo>
                      <a:pt x="18931" y="14900"/>
                    </a:lnTo>
                    <a:lnTo>
                      <a:pt x="18971" y="14697"/>
                    </a:lnTo>
                    <a:lnTo>
                      <a:pt x="19012" y="14493"/>
                    </a:lnTo>
                    <a:lnTo>
                      <a:pt x="19134" y="14127"/>
                    </a:lnTo>
                    <a:lnTo>
                      <a:pt x="19297" y="13720"/>
                    </a:lnTo>
                    <a:lnTo>
                      <a:pt x="19501" y="13353"/>
                    </a:lnTo>
                    <a:lnTo>
                      <a:pt x="19704" y="12987"/>
                    </a:lnTo>
                    <a:lnTo>
                      <a:pt x="19867" y="12580"/>
                    </a:lnTo>
                    <a:lnTo>
                      <a:pt x="19989" y="12213"/>
                    </a:lnTo>
                    <a:lnTo>
                      <a:pt x="19989" y="12010"/>
                    </a:lnTo>
                    <a:lnTo>
                      <a:pt x="19989" y="11806"/>
                    </a:lnTo>
                    <a:lnTo>
                      <a:pt x="19948" y="11521"/>
                    </a:lnTo>
                    <a:lnTo>
                      <a:pt x="19867" y="11236"/>
                    </a:lnTo>
                    <a:lnTo>
                      <a:pt x="19786" y="10951"/>
                    </a:lnTo>
                    <a:lnTo>
                      <a:pt x="19663" y="10748"/>
                    </a:lnTo>
                    <a:lnTo>
                      <a:pt x="19338" y="10300"/>
                    </a:lnTo>
                    <a:lnTo>
                      <a:pt x="19053" y="9852"/>
                    </a:lnTo>
                    <a:lnTo>
                      <a:pt x="18727" y="9323"/>
                    </a:lnTo>
                    <a:lnTo>
                      <a:pt x="18564" y="9038"/>
                    </a:lnTo>
                    <a:lnTo>
                      <a:pt x="18442" y="8753"/>
                    </a:lnTo>
                    <a:lnTo>
                      <a:pt x="18361" y="8387"/>
                    </a:lnTo>
                    <a:lnTo>
                      <a:pt x="18279" y="7979"/>
                    </a:lnTo>
                    <a:lnTo>
                      <a:pt x="18239" y="7572"/>
                    </a:lnTo>
                    <a:lnTo>
                      <a:pt x="18198" y="7043"/>
                    </a:lnTo>
                    <a:lnTo>
                      <a:pt x="18198" y="6107"/>
                    </a:lnTo>
                    <a:lnTo>
                      <a:pt x="18116" y="5252"/>
                    </a:lnTo>
                    <a:lnTo>
                      <a:pt x="17954" y="4438"/>
                    </a:lnTo>
                    <a:lnTo>
                      <a:pt x="17831" y="4030"/>
                    </a:lnTo>
                    <a:lnTo>
                      <a:pt x="17709" y="3664"/>
                    </a:lnTo>
                    <a:lnTo>
                      <a:pt x="17546" y="3338"/>
                    </a:lnTo>
                    <a:lnTo>
                      <a:pt x="17384" y="3013"/>
                    </a:lnTo>
                    <a:lnTo>
                      <a:pt x="17180" y="2687"/>
                    </a:lnTo>
                    <a:lnTo>
                      <a:pt x="16977" y="2402"/>
                    </a:lnTo>
                    <a:lnTo>
                      <a:pt x="16732" y="2117"/>
                    </a:lnTo>
                    <a:lnTo>
                      <a:pt x="16447" y="1832"/>
                    </a:lnTo>
                    <a:lnTo>
                      <a:pt x="16162" y="1588"/>
                    </a:lnTo>
                    <a:lnTo>
                      <a:pt x="15837" y="1344"/>
                    </a:lnTo>
                    <a:lnTo>
                      <a:pt x="15470" y="1140"/>
                    </a:lnTo>
                    <a:lnTo>
                      <a:pt x="15104" y="936"/>
                    </a:lnTo>
                    <a:lnTo>
                      <a:pt x="14778" y="814"/>
                    </a:lnTo>
                    <a:lnTo>
                      <a:pt x="14452" y="692"/>
                    </a:lnTo>
                    <a:lnTo>
                      <a:pt x="13150" y="326"/>
                    </a:lnTo>
                    <a:lnTo>
                      <a:pt x="12702" y="204"/>
                    </a:lnTo>
                    <a:lnTo>
                      <a:pt x="12254" y="82"/>
                    </a:lnTo>
                    <a:lnTo>
                      <a:pt x="11806" y="41"/>
                    </a:lnTo>
                    <a:lnTo>
                      <a:pt x="11358"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60"/>
              <p:cNvSpPr/>
              <p:nvPr/>
            </p:nvSpPr>
            <p:spPr>
              <a:xfrm>
                <a:off x="1177502" y="1344793"/>
                <a:ext cx="134804" cy="581983"/>
              </a:xfrm>
              <a:custGeom>
                <a:avLst/>
                <a:gdLst/>
                <a:ahLst/>
                <a:cxnLst/>
                <a:rect l="l" t="t" r="r" b="b"/>
                <a:pathLst>
                  <a:path w="4602" h="19868" extrusionOk="0">
                    <a:moveTo>
                      <a:pt x="4113" y="1"/>
                    </a:moveTo>
                    <a:lnTo>
                      <a:pt x="3868" y="774"/>
                    </a:lnTo>
                    <a:lnTo>
                      <a:pt x="3705" y="1548"/>
                    </a:lnTo>
                    <a:lnTo>
                      <a:pt x="3583" y="2362"/>
                    </a:lnTo>
                    <a:lnTo>
                      <a:pt x="3502" y="2769"/>
                    </a:lnTo>
                    <a:lnTo>
                      <a:pt x="3380" y="3136"/>
                    </a:lnTo>
                    <a:lnTo>
                      <a:pt x="3217" y="3502"/>
                    </a:lnTo>
                    <a:lnTo>
                      <a:pt x="3013" y="3828"/>
                    </a:lnTo>
                    <a:lnTo>
                      <a:pt x="2565" y="4479"/>
                    </a:lnTo>
                    <a:lnTo>
                      <a:pt x="2321" y="4805"/>
                    </a:lnTo>
                    <a:lnTo>
                      <a:pt x="2118" y="5171"/>
                    </a:lnTo>
                    <a:lnTo>
                      <a:pt x="1955" y="5538"/>
                    </a:lnTo>
                    <a:lnTo>
                      <a:pt x="1833" y="5904"/>
                    </a:lnTo>
                    <a:lnTo>
                      <a:pt x="1792" y="6311"/>
                    </a:lnTo>
                    <a:lnTo>
                      <a:pt x="1792" y="6718"/>
                    </a:lnTo>
                    <a:lnTo>
                      <a:pt x="1914" y="7125"/>
                    </a:lnTo>
                    <a:lnTo>
                      <a:pt x="2118" y="7492"/>
                    </a:lnTo>
                    <a:lnTo>
                      <a:pt x="2525" y="8184"/>
                    </a:lnTo>
                    <a:lnTo>
                      <a:pt x="2973" y="8835"/>
                    </a:lnTo>
                    <a:lnTo>
                      <a:pt x="3176" y="9202"/>
                    </a:lnTo>
                    <a:lnTo>
                      <a:pt x="3380" y="9527"/>
                    </a:lnTo>
                    <a:lnTo>
                      <a:pt x="3502" y="9894"/>
                    </a:lnTo>
                    <a:lnTo>
                      <a:pt x="3624" y="10301"/>
                    </a:lnTo>
                    <a:lnTo>
                      <a:pt x="3665" y="10667"/>
                    </a:lnTo>
                    <a:lnTo>
                      <a:pt x="3624" y="10871"/>
                    </a:lnTo>
                    <a:lnTo>
                      <a:pt x="3583" y="11034"/>
                    </a:lnTo>
                    <a:lnTo>
                      <a:pt x="3502" y="11237"/>
                    </a:lnTo>
                    <a:lnTo>
                      <a:pt x="3380" y="11400"/>
                    </a:lnTo>
                    <a:lnTo>
                      <a:pt x="3095" y="11644"/>
                    </a:lnTo>
                    <a:lnTo>
                      <a:pt x="2810" y="11889"/>
                    </a:lnTo>
                    <a:lnTo>
                      <a:pt x="2443" y="12092"/>
                    </a:lnTo>
                    <a:lnTo>
                      <a:pt x="1751" y="12499"/>
                    </a:lnTo>
                    <a:lnTo>
                      <a:pt x="1426" y="12743"/>
                    </a:lnTo>
                    <a:lnTo>
                      <a:pt x="1100" y="13028"/>
                    </a:lnTo>
                    <a:lnTo>
                      <a:pt x="856" y="13313"/>
                    </a:lnTo>
                    <a:lnTo>
                      <a:pt x="611" y="13639"/>
                    </a:lnTo>
                    <a:lnTo>
                      <a:pt x="408" y="14005"/>
                    </a:lnTo>
                    <a:lnTo>
                      <a:pt x="245" y="14372"/>
                    </a:lnTo>
                    <a:lnTo>
                      <a:pt x="164" y="14779"/>
                    </a:lnTo>
                    <a:lnTo>
                      <a:pt x="82" y="15145"/>
                    </a:lnTo>
                    <a:lnTo>
                      <a:pt x="41" y="15553"/>
                    </a:lnTo>
                    <a:lnTo>
                      <a:pt x="1" y="15960"/>
                    </a:lnTo>
                    <a:lnTo>
                      <a:pt x="82" y="16367"/>
                    </a:lnTo>
                    <a:lnTo>
                      <a:pt x="164" y="16774"/>
                    </a:lnTo>
                    <a:lnTo>
                      <a:pt x="286" y="17140"/>
                    </a:lnTo>
                    <a:lnTo>
                      <a:pt x="489" y="17507"/>
                    </a:lnTo>
                    <a:lnTo>
                      <a:pt x="734" y="17832"/>
                    </a:lnTo>
                    <a:lnTo>
                      <a:pt x="1018" y="18117"/>
                    </a:lnTo>
                    <a:lnTo>
                      <a:pt x="1303" y="18402"/>
                    </a:lnTo>
                    <a:lnTo>
                      <a:pt x="1629" y="18647"/>
                    </a:lnTo>
                    <a:lnTo>
                      <a:pt x="2321" y="19054"/>
                    </a:lnTo>
                    <a:lnTo>
                      <a:pt x="3054" y="19420"/>
                    </a:lnTo>
                    <a:lnTo>
                      <a:pt x="3787" y="19664"/>
                    </a:lnTo>
                    <a:lnTo>
                      <a:pt x="4601" y="19868"/>
                    </a:lnTo>
                    <a:lnTo>
                      <a:pt x="3828" y="19664"/>
                    </a:lnTo>
                    <a:lnTo>
                      <a:pt x="3054" y="19379"/>
                    </a:lnTo>
                    <a:lnTo>
                      <a:pt x="2321" y="19013"/>
                    </a:lnTo>
                    <a:lnTo>
                      <a:pt x="1670" y="18606"/>
                    </a:lnTo>
                    <a:lnTo>
                      <a:pt x="1344" y="18362"/>
                    </a:lnTo>
                    <a:lnTo>
                      <a:pt x="1059" y="18077"/>
                    </a:lnTo>
                    <a:lnTo>
                      <a:pt x="774" y="17792"/>
                    </a:lnTo>
                    <a:lnTo>
                      <a:pt x="571" y="17466"/>
                    </a:lnTo>
                    <a:lnTo>
                      <a:pt x="367" y="17100"/>
                    </a:lnTo>
                    <a:lnTo>
                      <a:pt x="245" y="16733"/>
                    </a:lnTo>
                    <a:lnTo>
                      <a:pt x="123" y="16367"/>
                    </a:lnTo>
                    <a:lnTo>
                      <a:pt x="123" y="15960"/>
                    </a:lnTo>
                    <a:lnTo>
                      <a:pt x="123" y="15553"/>
                    </a:lnTo>
                    <a:lnTo>
                      <a:pt x="164" y="15186"/>
                    </a:lnTo>
                    <a:lnTo>
                      <a:pt x="245" y="14779"/>
                    </a:lnTo>
                    <a:lnTo>
                      <a:pt x="326" y="14413"/>
                    </a:lnTo>
                    <a:lnTo>
                      <a:pt x="489" y="14046"/>
                    </a:lnTo>
                    <a:lnTo>
                      <a:pt x="693" y="13680"/>
                    </a:lnTo>
                    <a:lnTo>
                      <a:pt x="937" y="13354"/>
                    </a:lnTo>
                    <a:lnTo>
                      <a:pt x="1181" y="13069"/>
                    </a:lnTo>
                    <a:lnTo>
                      <a:pt x="1507" y="12825"/>
                    </a:lnTo>
                    <a:lnTo>
                      <a:pt x="1833" y="12581"/>
                    </a:lnTo>
                    <a:lnTo>
                      <a:pt x="2484" y="12174"/>
                    </a:lnTo>
                    <a:lnTo>
                      <a:pt x="2850" y="11970"/>
                    </a:lnTo>
                    <a:lnTo>
                      <a:pt x="3176" y="11726"/>
                    </a:lnTo>
                    <a:lnTo>
                      <a:pt x="3339" y="11604"/>
                    </a:lnTo>
                    <a:lnTo>
                      <a:pt x="3461" y="11441"/>
                    </a:lnTo>
                    <a:lnTo>
                      <a:pt x="3583" y="11278"/>
                    </a:lnTo>
                    <a:lnTo>
                      <a:pt x="3665" y="11074"/>
                    </a:lnTo>
                    <a:lnTo>
                      <a:pt x="3705" y="10871"/>
                    </a:lnTo>
                    <a:lnTo>
                      <a:pt x="3746" y="10667"/>
                    </a:lnTo>
                    <a:lnTo>
                      <a:pt x="3746" y="10260"/>
                    </a:lnTo>
                    <a:lnTo>
                      <a:pt x="3624" y="9853"/>
                    </a:lnTo>
                    <a:lnTo>
                      <a:pt x="3461" y="9487"/>
                    </a:lnTo>
                    <a:lnTo>
                      <a:pt x="3258" y="9161"/>
                    </a:lnTo>
                    <a:lnTo>
                      <a:pt x="3054" y="8794"/>
                    </a:lnTo>
                    <a:lnTo>
                      <a:pt x="2606" y="8143"/>
                    </a:lnTo>
                    <a:lnTo>
                      <a:pt x="2199" y="7451"/>
                    </a:lnTo>
                    <a:lnTo>
                      <a:pt x="2036" y="7085"/>
                    </a:lnTo>
                    <a:lnTo>
                      <a:pt x="1914" y="6718"/>
                    </a:lnTo>
                    <a:lnTo>
                      <a:pt x="1873" y="6311"/>
                    </a:lnTo>
                    <a:lnTo>
                      <a:pt x="1914" y="5945"/>
                    </a:lnTo>
                    <a:lnTo>
                      <a:pt x="1996" y="5578"/>
                    </a:lnTo>
                    <a:lnTo>
                      <a:pt x="2199" y="5212"/>
                    </a:lnTo>
                    <a:lnTo>
                      <a:pt x="2403" y="4846"/>
                    </a:lnTo>
                    <a:lnTo>
                      <a:pt x="2606" y="4520"/>
                    </a:lnTo>
                    <a:lnTo>
                      <a:pt x="3095" y="3868"/>
                    </a:lnTo>
                    <a:lnTo>
                      <a:pt x="3298" y="3543"/>
                    </a:lnTo>
                    <a:lnTo>
                      <a:pt x="3461" y="3136"/>
                    </a:lnTo>
                    <a:lnTo>
                      <a:pt x="3583" y="2769"/>
                    </a:lnTo>
                    <a:lnTo>
                      <a:pt x="3665" y="2362"/>
                    </a:lnTo>
                    <a:lnTo>
                      <a:pt x="3746" y="1589"/>
                    </a:lnTo>
                    <a:lnTo>
                      <a:pt x="3909" y="774"/>
                    </a:lnTo>
                    <a:lnTo>
                      <a:pt x="4113"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60"/>
              <p:cNvSpPr/>
              <p:nvPr/>
            </p:nvSpPr>
            <p:spPr>
              <a:xfrm>
                <a:off x="1455371" y="1691821"/>
                <a:ext cx="516397" cy="783516"/>
              </a:xfrm>
              <a:custGeom>
                <a:avLst/>
                <a:gdLst/>
                <a:ahLst/>
                <a:cxnLst/>
                <a:rect l="l" t="t" r="r" b="b"/>
                <a:pathLst>
                  <a:path w="17629" h="26748" extrusionOk="0">
                    <a:moveTo>
                      <a:pt x="1262" y="1"/>
                    </a:moveTo>
                    <a:lnTo>
                      <a:pt x="896" y="42"/>
                    </a:lnTo>
                    <a:lnTo>
                      <a:pt x="611" y="82"/>
                    </a:lnTo>
                    <a:lnTo>
                      <a:pt x="326" y="204"/>
                    </a:lnTo>
                    <a:lnTo>
                      <a:pt x="163" y="367"/>
                    </a:lnTo>
                    <a:lnTo>
                      <a:pt x="82" y="489"/>
                    </a:lnTo>
                    <a:lnTo>
                      <a:pt x="41" y="652"/>
                    </a:lnTo>
                    <a:lnTo>
                      <a:pt x="0" y="978"/>
                    </a:lnTo>
                    <a:lnTo>
                      <a:pt x="0" y="1385"/>
                    </a:lnTo>
                    <a:lnTo>
                      <a:pt x="204" y="2321"/>
                    </a:lnTo>
                    <a:lnTo>
                      <a:pt x="489" y="3339"/>
                    </a:lnTo>
                    <a:lnTo>
                      <a:pt x="815" y="4357"/>
                    </a:lnTo>
                    <a:lnTo>
                      <a:pt x="1222" y="5375"/>
                    </a:lnTo>
                    <a:lnTo>
                      <a:pt x="1669" y="6352"/>
                    </a:lnTo>
                    <a:lnTo>
                      <a:pt x="2158" y="7288"/>
                    </a:lnTo>
                    <a:lnTo>
                      <a:pt x="2443" y="7695"/>
                    </a:lnTo>
                    <a:lnTo>
                      <a:pt x="2769" y="8102"/>
                    </a:lnTo>
                    <a:lnTo>
                      <a:pt x="3054" y="8469"/>
                    </a:lnTo>
                    <a:lnTo>
                      <a:pt x="3379" y="8794"/>
                    </a:lnTo>
                    <a:lnTo>
                      <a:pt x="3786" y="9120"/>
                    </a:lnTo>
                    <a:lnTo>
                      <a:pt x="4275" y="9486"/>
                    </a:lnTo>
                    <a:lnTo>
                      <a:pt x="5537" y="10423"/>
                    </a:lnTo>
                    <a:lnTo>
                      <a:pt x="7003" y="11400"/>
                    </a:lnTo>
                    <a:lnTo>
                      <a:pt x="8550" y="12418"/>
                    </a:lnTo>
                    <a:lnTo>
                      <a:pt x="11196" y="14087"/>
                    </a:lnTo>
                    <a:lnTo>
                      <a:pt x="12336" y="14820"/>
                    </a:lnTo>
                    <a:lnTo>
                      <a:pt x="11929" y="15308"/>
                    </a:lnTo>
                    <a:lnTo>
                      <a:pt x="11481" y="15878"/>
                    </a:lnTo>
                    <a:lnTo>
                      <a:pt x="10504" y="17181"/>
                    </a:lnTo>
                    <a:lnTo>
                      <a:pt x="9527" y="18646"/>
                    </a:lnTo>
                    <a:lnTo>
                      <a:pt x="8590" y="20112"/>
                    </a:lnTo>
                    <a:lnTo>
                      <a:pt x="7084" y="22595"/>
                    </a:lnTo>
                    <a:lnTo>
                      <a:pt x="6473" y="23654"/>
                    </a:lnTo>
                    <a:lnTo>
                      <a:pt x="8143" y="26748"/>
                    </a:lnTo>
                    <a:lnTo>
                      <a:pt x="8712" y="26300"/>
                    </a:lnTo>
                    <a:lnTo>
                      <a:pt x="9405" y="25730"/>
                    </a:lnTo>
                    <a:lnTo>
                      <a:pt x="10097" y="25079"/>
                    </a:lnTo>
                    <a:lnTo>
                      <a:pt x="10870" y="24305"/>
                    </a:lnTo>
                    <a:lnTo>
                      <a:pt x="11644" y="23491"/>
                    </a:lnTo>
                    <a:lnTo>
                      <a:pt x="12458" y="22636"/>
                    </a:lnTo>
                    <a:lnTo>
                      <a:pt x="13231" y="21700"/>
                    </a:lnTo>
                    <a:lnTo>
                      <a:pt x="14005" y="20763"/>
                    </a:lnTo>
                    <a:lnTo>
                      <a:pt x="14738" y="19827"/>
                    </a:lnTo>
                    <a:lnTo>
                      <a:pt x="15430" y="18891"/>
                    </a:lnTo>
                    <a:lnTo>
                      <a:pt x="16040" y="17954"/>
                    </a:lnTo>
                    <a:lnTo>
                      <a:pt x="16610" y="17099"/>
                    </a:lnTo>
                    <a:lnTo>
                      <a:pt x="17018" y="16285"/>
                    </a:lnTo>
                    <a:lnTo>
                      <a:pt x="17384" y="15552"/>
                    </a:lnTo>
                    <a:lnTo>
                      <a:pt x="17506" y="15186"/>
                    </a:lnTo>
                    <a:lnTo>
                      <a:pt x="17587" y="14901"/>
                    </a:lnTo>
                    <a:lnTo>
                      <a:pt x="17628" y="14616"/>
                    </a:lnTo>
                    <a:lnTo>
                      <a:pt x="17628" y="14331"/>
                    </a:lnTo>
                    <a:lnTo>
                      <a:pt x="17384" y="13720"/>
                    </a:lnTo>
                    <a:lnTo>
                      <a:pt x="17099" y="13110"/>
                    </a:lnTo>
                    <a:lnTo>
                      <a:pt x="16448" y="11929"/>
                    </a:lnTo>
                    <a:lnTo>
                      <a:pt x="15715" y="10789"/>
                    </a:lnTo>
                    <a:lnTo>
                      <a:pt x="14901" y="9649"/>
                    </a:lnTo>
                    <a:lnTo>
                      <a:pt x="14046" y="8591"/>
                    </a:lnTo>
                    <a:lnTo>
                      <a:pt x="13191" y="7573"/>
                    </a:lnTo>
                    <a:lnTo>
                      <a:pt x="12254" y="6596"/>
                    </a:lnTo>
                    <a:lnTo>
                      <a:pt x="11318" y="5660"/>
                    </a:lnTo>
                    <a:lnTo>
                      <a:pt x="10422" y="4845"/>
                    </a:lnTo>
                    <a:lnTo>
                      <a:pt x="9527" y="4031"/>
                    </a:lnTo>
                    <a:lnTo>
                      <a:pt x="8672" y="3339"/>
                    </a:lnTo>
                    <a:lnTo>
                      <a:pt x="7858" y="2728"/>
                    </a:lnTo>
                    <a:lnTo>
                      <a:pt x="7125" y="2158"/>
                    </a:lnTo>
                    <a:lnTo>
                      <a:pt x="6473" y="1711"/>
                    </a:lnTo>
                    <a:lnTo>
                      <a:pt x="5903" y="1344"/>
                    </a:lnTo>
                    <a:lnTo>
                      <a:pt x="5415" y="1100"/>
                    </a:lnTo>
                    <a:lnTo>
                      <a:pt x="3542" y="449"/>
                    </a:lnTo>
                    <a:lnTo>
                      <a:pt x="2565" y="204"/>
                    </a:lnTo>
                    <a:lnTo>
                      <a:pt x="2117" y="123"/>
                    </a:lnTo>
                    <a:lnTo>
                      <a:pt x="1669" y="42"/>
                    </a:lnTo>
                    <a:lnTo>
                      <a:pt x="1262"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60"/>
              <p:cNvSpPr/>
              <p:nvPr/>
            </p:nvSpPr>
            <p:spPr>
              <a:xfrm>
                <a:off x="1816694" y="2109210"/>
                <a:ext cx="69189" cy="16726"/>
              </a:xfrm>
              <a:custGeom>
                <a:avLst/>
                <a:gdLst/>
                <a:ahLst/>
                <a:cxnLst/>
                <a:rect l="l" t="t" r="r" b="b"/>
                <a:pathLst>
                  <a:path w="2362" h="571" extrusionOk="0">
                    <a:moveTo>
                      <a:pt x="1426" y="1"/>
                    </a:moveTo>
                    <a:lnTo>
                      <a:pt x="1141" y="41"/>
                    </a:lnTo>
                    <a:lnTo>
                      <a:pt x="815" y="123"/>
                    </a:lnTo>
                    <a:lnTo>
                      <a:pt x="530" y="204"/>
                    </a:lnTo>
                    <a:lnTo>
                      <a:pt x="245" y="367"/>
                    </a:lnTo>
                    <a:lnTo>
                      <a:pt x="123" y="448"/>
                    </a:lnTo>
                    <a:lnTo>
                      <a:pt x="1" y="571"/>
                    </a:lnTo>
                    <a:lnTo>
                      <a:pt x="286" y="408"/>
                    </a:lnTo>
                    <a:lnTo>
                      <a:pt x="571" y="326"/>
                    </a:lnTo>
                    <a:lnTo>
                      <a:pt x="856" y="245"/>
                    </a:lnTo>
                    <a:lnTo>
                      <a:pt x="1141" y="204"/>
                    </a:lnTo>
                    <a:lnTo>
                      <a:pt x="1751" y="123"/>
                    </a:lnTo>
                    <a:lnTo>
                      <a:pt x="2362" y="82"/>
                    </a:lnTo>
                    <a:lnTo>
                      <a:pt x="2036" y="41"/>
                    </a:lnTo>
                    <a:lnTo>
                      <a:pt x="1751" y="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60"/>
              <p:cNvSpPr/>
              <p:nvPr/>
            </p:nvSpPr>
            <p:spPr>
              <a:xfrm>
                <a:off x="1563899" y="4161560"/>
                <a:ext cx="110931" cy="108529"/>
              </a:xfrm>
              <a:custGeom>
                <a:avLst/>
                <a:gdLst/>
                <a:ahLst/>
                <a:cxnLst/>
                <a:rect l="l" t="t" r="r" b="b"/>
                <a:pathLst>
                  <a:path w="3787" h="3705" extrusionOk="0">
                    <a:moveTo>
                      <a:pt x="41" y="0"/>
                    </a:moveTo>
                    <a:lnTo>
                      <a:pt x="0" y="2606"/>
                    </a:lnTo>
                    <a:lnTo>
                      <a:pt x="0" y="3705"/>
                    </a:lnTo>
                    <a:lnTo>
                      <a:pt x="3745" y="3705"/>
                    </a:lnTo>
                    <a:lnTo>
                      <a:pt x="3786"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60"/>
              <p:cNvSpPr/>
              <p:nvPr/>
            </p:nvSpPr>
            <p:spPr>
              <a:xfrm>
                <a:off x="1538854" y="4236666"/>
                <a:ext cx="329160" cy="101411"/>
              </a:xfrm>
              <a:custGeom>
                <a:avLst/>
                <a:gdLst/>
                <a:ahLst/>
                <a:cxnLst/>
                <a:rect l="l" t="t" r="r" b="b"/>
                <a:pathLst>
                  <a:path w="11237" h="3462" extrusionOk="0">
                    <a:moveTo>
                      <a:pt x="448" y="1"/>
                    </a:moveTo>
                    <a:lnTo>
                      <a:pt x="163" y="82"/>
                    </a:lnTo>
                    <a:lnTo>
                      <a:pt x="122" y="286"/>
                    </a:lnTo>
                    <a:lnTo>
                      <a:pt x="82" y="530"/>
                    </a:lnTo>
                    <a:lnTo>
                      <a:pt x="0" y="896"/>
                    </a:lnTo>
                    <a:lnTo>
                      <a:pt x="0" y="1385"/>
                    </a:lnTo>
                    <a:lnTo>
                      <a:pt x="0" y="1955"/>
                    </a:lnTo>
                    <a:lnTo>
                      <a:pt x="41" y="2647"/>
                    </a:lnTo>
                    <a:lnTo>
                      <a:pt x="163" y="3421"/>
                    </a:lnTo>
                    <a:lnTo>
                      <a:pt x="11196" y="3461"/>
                    </a:lnTo>
                    <a:lnTo>
                      <a:pt x="11236" y="3339"/>
                    </a:lnTo>
                    <a:lnTo>
                      <a:pt x="11236" y="3217"/>
                    </a:lnTo>
                    <a:lnTo>
                      <a:pt x="11196" y="3054"/>
                    </a:lnTo>
                    <a:lnTo>
                      <a:pt x="11155" y="2891"/>
                    </a:lnTo>
                    <a:lnTo>
                      <a:pt x="11033" y="2688"/>
                    </a:lnTo>
                    <a:lnTo>
                      <a:pt x="10829" y="2525"/>
                    </a:lnTo>
                    <a:lnTo>
                      <a:pt x="10544" y="2362"/>
                    </a:lnTo>
                    <a:lnTo>
                      <a:pt x="10096" y="2199"/>
                    </a:lnTo>
                    <a:lnTo>
                      <a:pt x="9567" y="2036"/>
                    </a:lnTo>
                    <a:lnTo>
                      <a:pt x="8264" y="1589"/>
                    </a:lnTo>
                    <a:lnTo>
                      <a:pt x="7572" y="1344"/>
                    </a:lnTo>
                    <a:lnTo>
                      <a:pt x="6880" y="1059"/>
                    </a:lnTo>
                    <a:lnTo>
                      <a:pt x="6229" y="734"/>
                    </a:lnTo>
                    <a:lnTo>
                      <a:pt x="5618" y="367"/>
                    </a:lnTo>
                    <a:lnTo>
                      <a:pt x="5455" y="286"/>
                    </a:lnTo>
                    <a:lnTo>
                      <a:pt x="5333" y="245"/>
                    </a:lnTo>
                    <a:lnTo>
                      <a:pt x="5170" y="204"/>
                    </a:lnTo>
                    <a:lnTo>
                      <a:pt x="5008" y="245"/>
                    </a:lnTo>
                    <a:lnTo>
                      <a:pt x="4153" y="449"/>
                    </a:lnTo>
                    <a:lnTo>
                      <a:pt x="3542" y="530"/>
                    </a:lnTo>
                    <a:lnTo>
                      <a:pt x="2809" y="571"/>
                    </a:lnTo>
                    <a:lnTo>
                      <a:pt x="2280" y="530"/>
                    </a:lnTo>
                    <a:lnTo>
                      <a:pt x="1832" y="449"/>
                    </a:lnTo>
                    <a:lnTo>
                      <a:pt x="1506" y="327"/>
                    </a:lnTo>
                    <a:lnTo>
                      <a:pt x="1221" y="204"/>
                    </a:lnTo>
                    <a:lnTo>
                      <a:pt x="936" y="82"/>
                    </a:lnTo>
                    <a:lnTo>
                      <a:pt x="69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60"/>
              <p:cNvSpPr/>
              <p:nvPr/>
            </p:nvSpPr>
            <p:spPr>
              <a:xfrm>
                <a:off x="1543600" y="4336846"/>
                <a:ext cx="323213" cy="10750"/>
              </a:xfrm>
              <a:custGeom>
                <a:avLst/>
                <a:gdLst/>
                <a:ahLst/>
                <a:cxnLst/>
                <a:rect l="l" t="t" r="r" b="b"/>
                <a:pathLst>
                  <a:path w="11034" h="367" extrusionOk="0">
                    <a:moveTo>
                      <a:pt x="1" y="1"/>
                    </a:moveTo>
                    <a:lnTo>
                      <a:pt x="1" y="326"/>
                    </a:lnTo>
                    <a:lnTo>
                      <a:pt x="11034" y="367"/>
                    </a:lnTo>
                    <a:lnTo>
                      <a:pt x="11034" y="41"/>
                    </a:lnTo>
                    <a:lnTo>
                      <a:pt x="1"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60"/>
              <p:cNvSpPr/>
              <p:nvPr/>
            </p:nvSpPr>
            <p:spPr>
              <a:xfrm>
                <a:off x="1557924" y="4324924"/>
                <a:ext cx="276697" cy="3603"/>
              </a:xfrm>
              <a:custGeom>
                <a:avLst/>
                <a:gdLst/>
                <a:ahLst/>
                <a:cxnLst/>
                <a:rect l="l" t="t" r="r" b="b"/>
                <a:pathLst>
                  <a:path w="9446" h="123" extrusionOk="0">
                    <a:moveTo>
                      <a:pt x="2362" y="0"/>
                    </a:moveTo>
                    <a:lnTo>
                      <a:pt x="0" y="41"/>
                    </a:lnTo>
                    <a:lnTo>
                      <a:pt x="2362" y="82"/>
                    </a:lnTo>
                    <a:lnTo>
                      <a:pt x="4723" y="123"/>
                    </a:lnTo>
                    <a:lnTo>
                      <a:pt x="7084" y="123"/>
                    </a:lnTo>
                    <a:lnTo>
                      <a:pt x="9445" y="82"/>
                    </a:lnTo>
                    <a:lnTo>
                      <a:pt x="7084"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60"/>
              <p:cNvSpPr/>
              <p:nvPr/>
            </p:nvSpPr>
            <p:spPr>
              <a:xfrm>
                <a:off x="1573419" y="4254563"/>
                <a:ext cx="104984" cy="14353"/>
              </a:xfrm>
              <a:custGeom>
                <a:avLst/>
                <a:gdLst/>
                <a:ahLst/>
                <a:cxnLst/>
                <a:rect l="l" t="t" r="r" b="b"/>
                <a:pathLst>
                  <a:path w="3584" h="490" extrusionOk="0">
                    <a:moveTo>
                      <a:pt x="1" y="0"/>
                    </a:moveTo>
                    <a:lnTo>
                      <a:pt x="204" y="163"/>
                    </a:lnTo>
                    <a:lnTo>
                      <a:pt x="408" y="245"/>
                    </a:lnTo>
                    <a:lnTo>
                      <a:pt x="856" y="408"/>
                    </a:lnTo>
                    <a:lnTo>
                      <a:pt x="1303" y="489"/>
                    </a:lnTo>
                    <a:lnTo>
                      <a:pt x="1792" y="489"/>
                    </a:lnTo>
                    <a:lnTo>
                      <a:pt x="2240" y="448"/>
                    </a:lnTo>
                    <a:lnTo>
                      <a:pt x="2688" y="408"/>
                    </a:lnTo>
                    <a:lnTo>
                      <a:pt x="3135" y="285"/>
                    </a:lnTo>
                    <a:lnTo>
                      <a:pt x="3583" y="163"/>
                    </a:lnTo>
                    <a:lnTo>
                      <a:pt x="3583" y="123"/>
                    </a:lnTo>
                    <a:lnTo>
                      <a:pt x="2688" y="285"/>
                    </a:lnTo>
                    <a:lnTo>
                      <a:pt x="2240" y="326"/>
                    </a:lnTo>
                    <a:lnTo>
                      <a:pt x="1792" y="367"/>
                    </a:lnTo>
                    <a:lnTo>
                      <a:pt x="1344" y="367"/>
                    </a:lnTo>
                    <a:lnTo>
                      <a:pt x="896" y="326"/>
                    </a:lnTo>
                    <a:lnTo>
                      <a:pt x="449" y="204"/>
                    </a:lnTo>
                    <a:lnTo>
                      <a:pt x="245" y="123"/>
                    </a:lnTo>
                    <a:lnTo>
                      <a:pt x="41"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60"/>
              <p:cNvSpPr/>
              <p:nvPr/>
            </p:nvSpPr>
            <p:spPr>
              <a:xfrm>
                <a:off x="1252637" y="4161560"/>
                <a:ext cx="109730" cy="108529"/>
              </a:xfrm>
              <a:custGeom>
                <a:avLst/>
                <a:gdLst/>
                <a:ahLst/>
                <a:cxnLst/>
                <a:rect l="l" t="t" r="r" b="b"/>
                <a:pathLst>
                  <a:path w="3746" h="3705" extrusionOk="0">
                    <a:moveTo>
                      <a:pt x="0" y="0"/>
                    </a:moveTo>
                    <a:lnTo>
                      <a:pt x="0" y="2606"/>
                    </a:lnTo>
                    <a:lnTo>
                      <a:pt x="0" y="3705"/>
                    </a:lnTo>
                    <a:lnTo>
                      <a:pt x="3746" y="3705"/>
                    </a:lnTo>
                    <a:lnTo>
                      <a:pt x="3746"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60"/>
              <p:cNvSpPr/>
              <p:nvPr/>
            </p:nvSpPr>
            <p:spPr>
              <a:xfrm>
                <a:off x="1227592" y="4236666"/>
                <a:ext cx="329160" cy="101411"/>
              </a:xfrm>
              <a:custGeom>
                <a:avLst/>
                <a:gdLst/>
                <a:ahLst/>
                <a:cxnLst/>
                <a:rect l="l" t="t" r="r" b="b"/>
                <a:pathLst>
                  <a:path w="11237" h="3462" extrusionOk="0">
                    <a:moveTo>
                      <a:pt x="448" y="1"/>
                    </a:moveTo>
                    <a:lnTo>
                      <a:pt x="163" y="82"/>
                    </a:lnTo>
                    <a:lnTo>
                      <a:pt x="123" y="286"/>
                    </a:lnTo>
                    <a:lnTo>
                      <a:pt x="41" y="530"/>
                    </a:lnTo>
                    <a:lnTo>
                      <a:pt x="1" y="896"/>
                    </a:lnTo>
                    <a:lnTo>
                      <a:pt x="1" y="1385"/>
                    </a:lnTo>
                    <a:lnTo>
                      <a:pt x="1" y="1955"/>
                    </a:lnTo>
                    <a:lnTo>
                      <a:pt x="41" y="2647"/>
                    </a:lnTo>
                    <a:lnTo>
                      <a:pt x="163" y="3421"/>
                    </a:lnTo>
                    <a:lnTo>
                      <a:pt x="11196" y="3461"/>
                    </a:lnTo>
                    <a:lnTo>
                      <a:pt x="11196" y="3339"/>
                    </a:lnTo>
                    <a:lnTo>
                      <a:pt x="11237" y="3217"/>
                    </a:lnTo>
                    <a:lnTo>
                      <a:pt x="11196" y="3054"/>
                    </a:lnTo>
                    <a:lnTo>
                      <a:pt x="11115" y="2891"/>
                    </a:lnTo>
                    <a:lnTo>
                      <a:pt x="10993" y="2688"/>
                    </a:lnTo>
                    <a:lnTo>
                      <a:pt x="10830" y="2525"/>
                    </a:lnTo>
                    <a:lnTo>
                      <a:pt x="10545" y="2362"/>
                    </a:lnTo>
                    <a:lnTo>
                      <a:pt x="10097" y="2199"/>
                    </a:lnTo>
                    <a:lnTo>
                      <a:pt x="9568" y="2036"/>
                    </a:lnTo>
                    <a:lnTo>
                      <a:pt x="8265" y="1589"/>
                    </a:lnTo>
                    <a:lnTo>
                      <a:pt x="7573" y="1344"/>
                    </a:lnTo>
                    <a:lnTo>
                      <a:pt x="6881" y="1059"/>
                    </a:lnTo>
                    <a:lnTo>
                      <a:pt x="6189" y="734"/>
                    </a:lnTo>
                    <a:lnTo>
                      <a:pt x="5619" y="367"/>
                    </a:lnTo>
                    <a:lnTo>
                      <a:pt x="5456" y="286"/>
                    </a:lnTo>
                    <a:lnTo>
                      <a:pt x="5334" y="245"/>
                    </a:lnTo>
                    <a:lnTo>
                      <a:pt x="5171" y="204"/>
                    </a:lnTo>
                    <a:lnTo>
                      <a:pt x="5008" y="245"/>
                    </a:lnTo>
                    <a:lnTo>
                      <a:pt x="4153" y="449"/>
                    </a:lnTo>
                    <a:lnTo>
                      <a:pt x="3542" y="530"/>
                    </a:lnTo>
                    <a:lnTo>
                      <a:pt x="2810" y="571"/>
                    </a:lnTo>
                    <a:lnTo>
                      <a:pt x="2280" y="530"/>
                    </a:lnTo>
                    <a:lnTo>
                      <a:pt x="1833" y="449"/>
                    </a:lnTo>
                    <a:lnTo>
                      <a:pt x="1507" y="327"/>
                    </a:lnTo>
                    <a:lnTo>
                      <a:pt x="1181" y="204"/>
                    </a:lnTo>
                    <a:lnTo>
                      <a:pt x="937" y="82"/>
                    </a:lnTo>
                    <a:lnTo>
                      <a:pt x="6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60"/>
              <p:cNvSpPr/>
              <p:nvPr/>
            </p:nvSpPr>
            <p:spPr>
              <a:xfrm>
                <a:off x="1232367" y="4336846"/>
                <a:ext cx="323213" cy="10750"/>
              </a:xfrm>
              <a:custGeom>
                <a:avLst/>
                <a:gdLst/>
                <a:ahLst/>
                <a:cxnLst/>
                <a:rect l="l" t="t" r="r" b="b"/>
                <a:pathLst>
                  <a:path w="11034" h="367" extrusionOk="0">
                    <a:moveTo>
                      <a:pt x="0" y="1"/>
                    </a:moveTo>
                    <a:lnTo>
                      <a:pt x="0" y="326"/>
                    </a:lnTo>
                    <a:lnTo>
                      <a:pt x="11033" y="367"/>
                    </a:lnTo>
                    <a:lnTo>
                      <a:pt x="11033" y="41"/>
                    </a:lnTo>
                    <a:lnTo>
                      <a:pt x="0"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60"/>
              <p:cNvSpPr/>
              <p:nvPr/>
            </p:nvSpPr>
            <p:spPr>
              <a:xfrm>
                <a:off x="1246661" y="4324924"/>
                <a:ext cx="275525" cy="3603"/>
              </a:xfrm>
              <a:custGeom>
                <a:avLst/>
                <a:gdLst/>
                <a:ahLst/>
                <a:cxnLst/>
                <a:rect l="l" t="t" r="r" b="b"/>
                <a:pathLst>
                  <a:path w="9406" h="123" extrusionOk="0">
                    <a:moveTo>
                      <a:pt x="2362" y="0"/>
                    </a:moveTo>
                    <a:lnTo>
                      <a:pt x="1" y="41"/>
                    </a:lnTo>
                    <a:lnTo>
                      <a:pt x="2362" y="82"/>
                    </a:lnTo>
                    <a:lnTo>
                      <a:pt x="4723" y="123"/>
                    </a:lnTo>
                    <a:lnTo>
                      <a:pt x="7085" y="123"/>
                    </a:lnTo>
                    <a:lnTo>
                      <a:pt x="9405" y="82"/>
                    </a:lnTo>
                    <a:lnTo>
                      <a:pt x="7085"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60"/>
              <p:cNvSpPr/>
              <p:nvPr/>
            </p:nvSpPr>
            <p:spPr>
              <a:xfrm>
                <a:off x="1262186" y="4254563"/>
                <a:ext cx="104955" cy="14353"/>
              </a:xfrm>
              <a:custGeom>
                <a:avLst/>
                <a:gdLst/>
                <a:ahLst/>
                <a:cxnLst/>
                <a:rect l="l" t="t" r="r" b="b"/>
                <a:pathLst>
                  <a:path w="3583" h="490" extrusionOk="0">
                    <a:moveTo>
                      <a:pt x="0" y="0"/>
                    </a:moveTo>
                    <a:lnTo>
                      <a:pt x="204" y="163"/>
                    </a:lnTo>
                    <a:lnTo>
                      <a:pt x="407" y="245"/>
                    </a:lnTo>
                    <a:lnTo>
                      <a:pt x="855" y="408"/>
                    </a:lnTo>
                    <a:lnTo>
                      <a:pt x="1303" y="489"/>
                    </a:lnTo>
                    <a:lnTo>
                      <a:pt x="1791" y="489"/>
                    </a:lnTo>
                    <a:lnTo>
                      <a:pt x="2239" y="448"/>
                    </a:lnTo>
                    <a:lnTo>
                      <a:pt x="2687" y="408"/>
                    </a:lnTo>
                    <a:lnTo>
                      <a:pt x="3135" y="285"/>
                    </a:lnTo>
                    <a:lnTo>
                      <a:pt x="3583" y="163"/>
                    </a:lnTo>
                    <a:lnTo>
                      <a:pt x="3583" y="123"/>
                    </a:lnTo>
                    <a:lnTo>
                      <a:pt x="2687" y="285"/>
                    </a:lnTo>
                    <a:lnTo>
                      <a:pt x="2239" y="326"/>
                    </a:lnTo>
                    <a:lnTo>
                      <a:pt x="1791" y="367"/>
                    </a:lnTo>
                    <a:lnTo>
                      <a:pt x="1303" y="367"/>
                    </a:lnTo>
                    <a:lnTo>
                      <a:pt x="855" y="326"/>
                    </a:lnTo>
                    <a:lnTo>
                      <a:pt x="448" y="204"/>
                    </a:lnTo>
                    <a:lnTo>
                      <a:pt x="204" y="123"/>
                    </a:lnTo>
                    <a:lnTo>
                      <a:pt x="41" y="0"/>
                    </a:lnTo>
                    <a:close/>
                  </a:path>
                </a:pathLst>
              </a:custGeom>
              <a:solidFill>
                <a:srgbClr val="ED83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60"/>
              <p:cNvSpPr/>
              <p:nvPr/>
            </p:nvSpPr>
            <p:spPr>
              <a:xfrm>
                <a:off x="1109543" y="2536148"/>
                <a:ext cx="689311" cy="1665982"/>
              </a:xfrm>
              <a:custGeom>
                <a:avLst/>
                <a:gdLst/>
                <a:ahLst/>
                <a:cxnLst/>
                <a:rect l="l" t="t" r="r" b="b"/>
                <a:pathLst>
                  <a:path w="23532" h="56874" extrusionOk="0">
                    <a:moveTo>
                      <a:pt x="2239" y="0"/>
                    </a:moveTo>
                    <a:lnTo>
                      <a:pt x="2076" y="285"/>
                    </a:lnTo>
                    <a:lnTo>
                      <a:pt x="1791" y="855"/>
                    </a:lnTo>
                    <a:lnTo>
                      <a:pt x="1425" y="1669"/>
                    </a:lnTo>
                    <a:lnTo>
                      <a:pt x="1018" y="2646"/>
                    </a:lnTo>
                    <a:lnTo>
                      <a:pt x="652" y="3705"/>
                    </a:lnTo>
                    <a:lnTo>
                      <a:pt x="326" y="4845"/>
                    </a:lnTo>
                    <a:lnTo>
                      <a:pt x="204" y="5415"/>
                    </a:lnTo>
                    <a:lnTo>
                      <a:pt x="82" y="5944"/>
                    </a:lnTo>
                    <a:lnTo>
                      <a:pt x="41" y="6514"/>
                    </a:lnTo>
                    <a:lnTo>
                      <a:pt x="0" y="7002"/>
                    </a:lnTo>
                    <a:lnTo>
                      <a:pt x="41" y="8549"/>
                    </a:lnTo>
                    <a:lnTo>
                      <a:pt x="122" y="10178"/>
                    </a:lnTo>
                    <a:lnTo>
                      <a:pt x="244" y="11888"/>
                    </a:lnTo>
                    <a:lnTo>
                      <a:pt x="407" y="13598"/>
                    </a:lnTo>
                    <a:lnTo>
                      <a:pt x="611" y="15389"/>
                    </a:lnTo>
                    <a:lnTo>
                      <a:pt x="855" y="17139"/>
                    </a:lnTo>
                    <a:lnTo>
                      <a:pt x="1344" y="20600"/>
                    </a:lnTo>
                    <a:lnTo>
                      <a:pt x="1832" y="23775"/>
                    </a:lnTo>
                    <a:lnTo>
                      <a:pt x="2280" y="26462"/>
                    </a:lnTo>
                    <a:lnTo>
                      <a:pt x="2646" y="28538"/>
                    </a:lnTo>
                    <a:lnTo>
                      <a:pt x="2809" y="29800"/>
                    </a:lnTo>
                    <a:lnTo>
                      <a:pt x="2809" y="31795"/>
                    </a:lnTo>
                    <a:lnTo>
                      <a:pt x="2850" y="33831"/>
                    </a:lnTo>
                    <a:lnTo>
                      <a:pt x="3054" y="37902"/>
                    </a:lnTo>
                    <a:lnTo>
                      <a:pt x="3298" y="41851"/>
                    </a:lnTo>
                    <a:lnTo>
                      <a:pt x="3583" y="45637"/>
                    </a:lnTo>
                    <a:lnTo>
                      <a:pt x="3868" y="49097"/>
                    </a:lnTo>
                    <a:lnTo>
                      <a:pt x="4193" y="52191"/>
                    </a:lnTo>
                    <a:lnTo>
                      <a:pt x="4641" y="56873"/>
                    </a:lnTo>
                    <a:lnTo>
                      <a:pt x="8957" y="56873"/>
                    </a:lnTo>
                    <a:lnTo>
                      <a:pt x="9771" y="48487"/>
                    </a:lnTo>
                    <a:lnTo>
                      <a:pt x="10341" y="42217"/>
                    </a:lnTo>
                    <a:lnTo>
                      <a:pt x="10544" y="39775"/>
                    </a:lnTo>
                    <a:lnTo>
                      <a:pt x="10626" y="38309"/>
                    </a:lnTo>
                    <a:lnTo>
                      <a:pt x="10748" y="34727"/>
                    </a:lnTo>
                    <a:lnTo>
                      <a:pt x="10829" y="32243"/>
                    </a:lnTo>
                    <a:lnTo>
                      <a:pt x="10992" y="29597"/>
                    </a:lnTo>
                    <a:lnTo>
                      <a:pt x="11196" y="26829"/>
                    </a:lnTo>
                    <a:lnTo>
                      <a:pt x="11399" y="24182"/>
                    </a:lnTo>
                    <a:lnTo>
                      <a:pt x="11725" y="21740"/>
                    </a:lnTo>
                    <a:lnTo>
                      <a:pt x="11888" y="20681"/>
                    </a:lnTo>
                    <a:lnTo>
                      <a:pt x="12051" y="19704"/>
                    </a:lnTo>
                    <a:lnTo>
                      <a:pt x="12417" y="21414"/>
                    </a:lnTo>
                    <a:lnTo>
                      <a:pt x="12661" y="23042"/>
                    </a:lnTo>
                    <a:lnTo>
                      <a:pt x="12906" y="24508"/>
                    </a:lnTo>
                    <a:lnTo>
                      <a:pt x="13068" y="25892"/>
                    </a:lnTo>
                    <a:lnTo>
                      <a:pt x="13272" y="28457"/>
                    </a:lnTo>
                    <a:lnTo>
                      <a:pt x="13435" y="30778"/>
                    </a:lnTo>
                    <a:lnTo>
                      <a:pt x="13475" y="31510"/>
                    </a:lnTo>
                    <a:lnTo>
                      <a:pt x="13435" y="32406"/>
                    </a:lnTo>
                    <a:lnTo>
                      <a:pt x="13272" y="34523"/>
                    </a:lnTo>
                    <a:lnTo>
                      <a:pt x="13109" y="36803"/>
                    </a:lnTo>
                    <a:lnTo>
                      <a:pt x="13068" y="37983"/>
                    </a:lnTo>
                    <a:lnTo>
                      <a:pt x="13028" y="39123"/>
                    </a:lnTo>
                    <a:lnTo>
                      <a:pt x="13068" y="39734"/>
                    </a:lnTo>
                    <a:lnTo>
                      <a:pt x="13109" y="40589"/>
                    </a:lnTo>
                    <a:lnTo>
                      <a:pt x="13394" y="42909"/>
                    </a:lnTo>
                    <a:lnTo>
                      <a:pt x="13720" y="45800"/>
                    </a:lnTo>
                    <a:lnTo>
                      <a:pt x="14127" y="48894"/>
                    </a:lnTo>
                    <a:lnTo>
                      <a:pt x="14860" y="54431"/>
                    </a:lnTo>
                    <a:lnTo>
                      <a:pt x="15185" y="56873"/>
                    </a:lnTo>
                    <a:lnTo>
                      <a:pt x="19501" y="56873"/>
                    </a:lnTo>
                    <a:lnTo>
                      <a:pt x="19664" y="54593"/>
                    </a:lnTo>
                    <a:lnTo>
                      <a:pt x="19867" y="51418"/>
                    </a:lnTo>
                    <a:lnTo>
                      <a:pt x="20356" y="43642"/>
                    </a:lnTo>
                    <a:lnTo>
                      <a:pt x="20803" y="36111"/>
                    </a:lnTo>
                    <a:lnTo>
                      <a:pt x="21129" y="31388"/>
                    </a:lnTo>
                    <a:lnTo>
                      <a:pt x="21292" y="30045"/>
                    </a:lnTo>
                    <a:lnTo>
                      <a:pt x="21577" y="27928"/>
                    </a:lnTo>
                    <a:lnTo>
                      <a:pt x="21984" y="25241"/>
                    </a:lnTo>
                    <a:lnTo>
                      <a:pt x="22391" y="22065"/>
                    </a:lnTo>
                    <a:lnTo>
                      <a:pt x="22798" y="18646"/>
                    </a:lnTo>
                    <a:lnTo>
                      <a:pt x="23165" y="15104"/>
                    </a:lnTo>
                    <a:lnTo>
                      <a:pt x="23287" y="13353"/>
                    </a:lnTo>
                    <a:lnTo>
                      <a:pt x="23409" y="11643"/>
                    </a:lnTo>
                    <a:lnTo>
                      <a:pt x="23490" y="9934"/>
                    </a:lnTo>
                    <a:lnTo>
                      <a:pt x="23531" y="8346"/>
                    </a:lnTo>
                    <a:lnTo>
                      <a:pt x="23490" y="7409"/>
                    </a:lnTo>
                    <a:lnTo>
                      <a:pt x="23368" y="6392"/>
                    </a:lnTo>
                    <a:lnTo>
                      <a:pt x="23165" y="5252"/>
                    </a:lnTo>
                    <a:lnTo>
                      <a:pt x="22880" y="4112"/>
                    </a:lnTo>
                    <a:lnTo>
                      <a:pt x="22554" y="3053"/>
                    </a:lnTo>
                    <a:lnTo>
                      <a:pt x="22350" y="2565"/>
                    </a:lnTo>
                    <a:lnTo>
                      <a:pt x="22147" y="2076"/>
                    </a:lnTo>
                    <a:lnTo>
                      <a:pt x="21943" y="1669"/>
                    </a:lnTo>
                    <a:lnTo>
                      <a:pt x="21740" y="1303"/>
                    </a:lnTo>
                    <a:lnTo>
                      <a:pt x="21496" y="977"/>
                    </a:lnTo>
                    <a:lnTo>
                      <a:pt x="21251" y="774"/>
                    </a:lnTo>
                    <a:lnTo>
                      <a:pt x="12254" y="1221"/>
                    </a:lnTo>
                    <a:lnTo>
                      <a:pt x="2239"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60"/>
              <p:cNvSpPr/>
              <p:nvPr/>
            </p:nvSpPr>
            <p:spPr>
              <a:xfrm>
                <a:off x="1134588" y="1693022"/>
                <a:ext cx="616549" cy="936159"/>
              </a:xfrm>
              <a:custGeom>
                <a:avLst/>
                <a:gdLst/>
                <a:ahLst/>
                <a:cxnLst/>
                <a:rect l="l" t="t" r="r" b="b"/>
                <a:pathLst>
                  <a:path w="21048" h="31959" extrusionOk="0">
                    <a:moveTo>
                      <a:pt x="7287" y="1"/>
                    </a:moveTo>
                    <a:lnTo>
                      <a:pt x="6962" y="41"/>
                    </a:lnTo>
                    <a:lnTo>
                      <a:pt x="6107" y="245"/>
                    </a:lnTo>
                    <a:lnTo>
                      <a:pt x="5496" y="408"/>
                    </a:lnTo>
                    <a:lnTo>
                      <a:pt x="4804" y="652"/>
                    </a:lnTo>
                    <a:lnTo>
                      <a:pt x="4030" y="937"/>
                    </a:lnTo>
                    <a:lnTo>
                      <a:pt x="3176" y="1344"/>
                    </a:lnTo>
                    <a:lnTo>
                      <a:pt x="2891" y="1588"/>
                    </a:lnTo>
                    <a:lnTo>
                      <a:pt x="2646" y="1833"/>
                    </a:lnTo>
                    <a:lnTo>
                      <a:pt x="2117" y="2484"/>
                    </a:lnTo>
                    <a:lnTo>
                      <a:pt x="1629" y="3257"/>
                    </a:lnTo>
                    <a:lnTo>
                      <a:pt x="1181" y="4072"/>
                    </a:lnTo>
                    <a:lnTo>
                      <a:pt x="774" y="4927"/>
                    </a:lnTo>
                    <a:lnTo>
                      <a:pt x="448" y="5741"/>
                    </a:lnTo>
                    <a:lnTo>
                      <a:pt x="204" y="6596"/>
                    </a:lnTo>
                    <a:lnTo>
                      <a:pt x="82" y="7328"/>
                    </a:lnTo>
                    <a:lnTo>
                      <a:pt x="0" y="8306"/>
                    </a:lnTo>
                    <a:lnTo>
                      <a:pt x="41" y="9242"/>
                    </a:lnTo>
                    <a:lnTo>
                      <a:pt x="122" y="10097"/>
                    </a:lnTo>
                    <a:lnTo>
                      <a:pt x="285" y="10911"/>
                    </a:lnTo>
                    <a:lnTo>
                      <a:pt x="529" y="11644"/>
                    </a:lnTo>
                    <a:lnTo>
                      <a:pt x="774" y="12377"/>
                    </a:lnTo>
                    <a:lnTo>
                      <a:pt x="1059" y="13109"/>
                    </a:lnTo>
                    <a:lnTo>
                      <a:pt x="1384" y="13802"/>
                    </a:lnTo>
                    <a:lnTo>
                      <a:pt x="2036" y="15145"/>
                    </a:lnTo>
                    <a:lnTo>
                      <a:pt x="2321" y="15837"/>
                    </a:lnTo>
                    <a:lnTo>
                      <a:pt x="2565" y="16529"/>
                    </a:lnTo>
                    <a:lnTo>
                      <a:pt x="2809" y="17262"/>
                    </a:lnTo>
                    <a:lnTo>
                      <a:pt x="3013" y="17995"/>
                    </a:lnTo>
                    <a:lnTo>
                      <a:pt x="3094" y="18809"/>
                    </a:lnTo>
                    <a:lnTo>
                      <a:pt x="3135" y="19623"/>
                    </a:lnTo>
                    <a:lnTo>
                      <a:pt x="3135" y="20152"/>
                    </a:lnTo>
                    <a:lnTo>
                      <a:pt x="3013" y="20722"/>
                    </a:lnTo>
                    <a:lnTo>
                      <a:pt x="2891" y="21292"/>
                    </a:lnTo>
                    <a:lnTo>
                      <a:pt x="2728" y="21903"/>
                    </a:lnTo>
                    <a:lnTo>
                      <a:pt x="2239" y="23084"/>
                    </a:lnTo>
                    <a:lnTo>
                      <a:pt x="1751" y="24305"/>
                    </a:lnTo>
                    <a:lnTo>
                      <a:pt x="1221" y="25486"/>
                    </a:lnTo>
                    <a:lnTo>
                      <a:pt x="733" y="26544"/>
                    </a:lnTo>
                    <a:lnTo>
                      <a:pt x="367" y="27480"/>
                    </a:lnTo>
                    <a:lnTo>
                      <a:pt x="285" y="27887"/>
                    </a:lnTo>
                    <a:lnTo>
                      <a:pt x="204" y="28254"/>
                    </a:lnTo>
                    <a:lnTo>
                      <a:pt x="489" y="28539"/>
                    </a:lnTo>
                    <a:lnTo>
                      <a:pt x="896" y="28905"/>
                    </a:lnTo>
                    <a:lnTo>
                      <a:pt x="1466" y="29353"/>
                    </a:lnTo>
                    <a:lnTo>
                      <a:pt x="2117" y="29801"/>
                    </a:lnTo>
                    <a:lnTo>
                      <a:pt x="2931" y="30289"/>
                    </a:lnTo>
                    <a:lnTo>
                      <a:pt x="3868" y="30737"/>
                    </a:lnTo>
                    <a:lnTo>
                      <a:pt x="4397" y="30941"/>
                    </a:lnTo>
                    <a:lnTo>
                      <a:pt x="4967" y="31144"/>
                    </a:lnTo>
                    <a:lnTo>
                      <a:pt x="5537" y="31348"/>
                    </a:lnTo>
                    <a:lnTo>
                      <a:pt x="6147" y="31511"/>
                    </a:lnTo>
                    <a:lnTo>
                      <a:pt x="6840" y="31633"/>
                    </a:lnTo>
                    <a:lnTo>
                      <a:pt x="7532" y="31755"/>
                    </a:lnTo>
                    <a:lnTo>
                      <a:pt x="8264" y="31877"/>
                    </a:lnTo>
                    <a:lnTo>
                      <a:pt x="8997" y="31918"/>
                    </a:lnTo>
                    <a:lnTo>
                      <a:pt x="9811" y="31959"/>
                    </a:lnTo>
                    <a:lnTo>
                      <a:pt x="10666" y="31959"/>
                    </a:lnTo>
                    <a:lnTo>
                      <a:pt x="11521" y="31918"/>
                    </a:lnTo>
                    <a:lnTo>
                      <a:pt x="12458" y="31836"/>
                    </a:lnTo>
                    <a:lnTo>
                      <a:pt x="13394" y="31714"/>
                    </a:lnTo>
                    <a:lnTo>
                      <a:pt x="14371" y="31551"/>
                    </a:lnTo>
                    <a:lnTo>
                      <a:pt x="15389" y="31307"/>
                    </a:lnTo>
                    <a:lnTo>
                      <a:pt x="16447" y="31063"/>
                    </a:lnTo>
                    <a:lnTo>
                      <a:pt x="17547" y="30697"/>
                    </a:lnTo>
                    <a:lnTo>
                      <a:pt x="18686" y="30330"/>
                    </a:lnTo>
                    <a:lnTo>
                      <a:pt x="19826" y="29882"/>
                    </a:lnTo>
                    <a:lnTo>
                      <a:pt x="21048" y="29353"/>
                    </a:lnTo>
                    <a:lnTo>
                      <a:pt x="20885" y="27643"/>
                    </a:lnTo>
                    <a:lnTo>
                      <a:pt x="20763" y="26055"/>
                    </a:lnTo>
                    <a:lnTo>
                      <a:pt x="20681" y="24508"/>
                    </a:lnTo>
                    <a:lnTo>
                      <a:pt x="20641" y="23043"/>
                    </a:lnTo>
                    <a:lnTo>
                      <a:pt x="20600" y="21659"/>
                    </a:lnTo>
                    <a:lnTo>
                      <a:pt x="20600" y="20315"/>
                    </a:lnTo>
                    <a:lnTo>
                      <a:pt x="20681" y="17913"/>
                    </a:lnTo>
                    <a:lnTo>
                      <a:pt x="20803" y="15756"/>
                    </a:lnTo>
                    <a:lnTo>
                      <a:pt x="20926" y="13883"/>
                    </a:lnTo>
                    <a:lnTo>
                      <a:pt x="21007" y="12255"/>
                    </a:lnTo>
                    <a:lnTo>
                      <a:pt x="21048" y="10870"/>
                    </a:lnTo>
                    <a:lnTo>
                      <a:pt x="21007" y="10260"/>
                    </a:lnTo>
                    <a:lnTo>
                      <a:pt x="20926" y="9649"/>
                    </a:lnTo>
                    <a:lnTo>
                      <a:pt x="20763" y="9079"/>
                    </a:lnTo>
                    <a:lnTo>
                      <a:pt x="20559" y="8550"/>
                    </a:lnTo>
                    <a:lnTo>
                      <a:pt x="20356" y="8021"/>
                    </a:lnTo>
                    <a:lnTo>
                      <a:pt x="20071" y="7532"/>
                    </a:lnTo>
                    <a:lnTo>
                      <a:pt x="19786" y="7044"/>
                    </a:lnTo>
                    <a:lnTo>
                      <a:pt x="19460" y="6636"/>
                    </a:lnTo>
                    <a:lnTo>
                      <a:pt x="18849" y="5822"/>
                    </a:lnTo>
                    <a:lnTo>
                      <a:pt x="18198" y="5130"/>
                    </a:lnTo>
                    <a:lnTo>
                      <a:pt x="17628" y="4560"/>
                    </a:lnTo>
                    <a:lnTo>
                      <a:pt x="17221" y="4072"/>
                    </a:lnTo>
                    <a:lnTo>
                      <a:pt x="16244" y="2932"/>
                    </a:lnTo>
                    <a:lnTo>
                      <a:pt x="15592" y="2280"/>
                    </a:lnTo>
                    <a:lnTo>
                      <a:pt x="14900" y="1588"/>
                    </a:lnTo>
                    <a:lnTo>
                      <a:pt x="14208" y="978"/>
                    </a:lnTo>
                    <a:lnTo>
                      <a:pt x="13516" y="489"/>
                    </a:lnTo>
                    <a:lnTo>
                      <a:pt x="13190" y="286"/>
                    </a:lnTo>
                    <a:lnTo>
                      <a:pt x="12905" y="123"/>
                    </a:lnTo>
                    <a:lnTo>
                      <a:pt x="12580" y="41"/>
                    </a:lnTo>
                    <a:lnTo>
                      <a:pt x="1233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60"/>
              <p:cNvSpPr/>
              <p:nvPr/>
            </p:nvSpPr>
            <p:spPr>
              <a:xfrm>
                <a:off x="1134588" y="1693022"/>
                <a:ext cx="616549" cy="936159"/>
              </a:xfrm>
              <a:custGeom>
                <a:avLst/>
                <a:gdLst/>
                <a:ahLst/>
                <a:cxnLst/>
                <a:rect l="l" t="t" r="r" b="b"/>
                <a:pathLst>
                  <a:path w="21048" h="31959" fill="none" extrusionOk="0">
                    <a:moveTo>
                      <a:pt x="12336" y="1"/>
                    </a:moveTo>
                    <a:lnTo>
                      <a:pt x="7287" y="1"/>
                    </a:lnTo>
                    <a:lnTo>
                      <a:pt x="7287" y="1"/>
                    </a:lnTo>
                    <a:lnTo>
                      <a:pt x="6962" y="41"/>
                    </a:lnTo>
                    <a:lnTo>
                      <a:pt x="6107" y="245"/>
                    </a:lnTo>
                    <a:lnTo>
                      <a:pt x="5496" y="408"/>
                    </a:lnTo>
                    <a:lnTo>
                      <a:pt x="4804" y="652"/>
                    </a:lnTo>
                    <a:lnTo>
                      <a:pt x="4030" y="937"/>
                    </a:lnTo>
                    <a:lnTo>
                      <a:pt x="3176" y="1344"/>
                    </a:lnTo>
                    <a:lnTo>
                      <a:pt x="3176" y="1344"/>
                    </a:lnTo>
                    <a:lnTo>
                      <a:pt x="2891" y="1588"/>
                    </a:lnTo>
                    <a:lnTo>
                      <a:pt x="2646" y="1833"/>
                    </a:lnTo>
                    <a:lnTo>
                      <a:pt x="2117" y="2484"/>
                    </a:lnTo>
                    <a:lnTo>
                      <a:pt x="1629" y="3257"/>
                    </a:lnTo>
                    <a:lnTo>
                      <a:pt x="1181" y="4072"/>
                    </a:lnTo>
                    <a:lnTo>
                      <a:pt x="774" y="4927"/>
                    </a:lnTo>
                    <a:lnTo>
                      <a:pt x="448" y="5741"/>
                    </a:lnTo>
                    <a:lnTo>
                      <a:pt x="204" y="6596"/>
                    </a:lnTo>
                    <a:lnTo>
                      <a:pt x="82" y="7328"/>
                    </a:lnTo>
                    <a:lnTo>
                      <a:pt x="82" y="7328"/>
                    </a:lnTo>
                    <a:lnTo>
                      <a:pt x="0" y="8306"/>
                    </a:lnTo>
                    <a:lnTo>
                      <a:pt x="41" y="9242"/>
                    </a:lnTo>
                    <a:lnTo>
                      <a:pt x="122" y="10097"/>
                    </a:lnTo>
                    <a:lnTo>
                      <a:pt x="285" y="10911"/>
                    </a:lnTo>
                    <a:lnTo>
                      <a:pt x="529" y="11644"/>
                    </a:lnTo>
                    <a:lnTo>
                      <a:pt x="774" y="12377"/>
                    </a:lnTo>
                    <a:lnTo>
                      <a:pt x="1059" y="13109"/>
                    </a:lnTo>
                    <a:lnTo>
                      <a:pt x="1384" y="13802"/>
                    </a:lnTo>
                    <a:lnTo>
                      <a:pt x="2036" y="15145"/>
                    </a:lnTo>
                    <a:lnTo>
                      <a:pt x="2321" y="15837"/>
                    </a:lnTo>
                    <a:lnTo>
                      <a:pt x="2565" y="16529"/>
                    </a:lnTo>
                    <a:lnTo>
                      <a:pt x="2809" y="17262"/>
                    </a:lnTo>
                    <a:lnTo>
                      <a:pt x="3013" y="17995"/>
                    </a:lnTo>
                    <a:lnTo>
                      <a:pt x="3094" y="18809"/>
                    </a:lnTo>
                    <a:lnTo>
                      <a:pt x="3135" y="19623"/>
                    </a:lnTo>
                    <a:lnTo>
                      <a:pt x="3135" y="19623"/>
                    </a:lnTo>
                    <a:lnTo>
                      <a:pt x="3135" y="20152"/>
                    </a:lnTo>
                    <a:lnTo>
                      <a:pt x="3013" y="20722"/>
                    </a:lnTo>
                    <a:lnTo>
                      <a:pt x="2891" y="21292"/>
                    </a:lnTo>
                    <a:lnTo>
                      <a:pt x="2728" y="21903"/>
                    </a:lnTo>
                    <a:lnTo>
                      <a:pt x="2239" y="23084"/>
                    </a:lnTo>
                    <a:lnTo>
                      <a:pt x="1751" y="24305"/>
                    </a:lnTo>
                    <a:lnTo>
                      <a:pt x="1221" y="25486"/>
                    </a:lnTo>
                    <a:lnTo>
                      <a:pt x="733" y="26544"/>
                    </a:lnTo>
                    <a:lnTo>
                      <a:pt x="367" y="27480"/>
                    </a:lnTo>
                    <a:lnTo>
                      <a:pt x="285" y="27887"/>
                    </a:lnTo>
                    <a:lnTo>
                      <a:pt x="204" y="28254"/>
                    </a:lnTo>
                    <a:lnTo>
                      <a:pt x="204" y="28254"/>
                    </a:lnTo>
                    <a:lnTo>
                      <a:pt x="489" y="28539"/>
                    </a:lnTo>
                    <a:lnTo>
                      <a:pt x="896" y="28905"/>
                    </a:lnTo>
                    <a:lnTo>
                      <a:pt x="1466" y="29353"/>
                    </a:lnTo>
                    <a:lnTo>
                      <a:pt x="2117" y="29801"/>
                    </a:lnTo>
                    <a:lnTo>
                      <a:pt x="2931" y="30289"/>
                    </a:lnTo>
                    <a:lnTo>
                      <a:pt x="3868" y="30737"/>
                    </a:lnTo>
                    <a:lnTo>
                      <a:pt x="4397" y="30941"/>
                    </a:lnTo>
                    <a:lnTo>
                      <a:pt x="4967" y="31144"/>
                    </a:lnTo>
                    <a:lnTo>
                      <a:pt x="5537" y="31348"/>
                    </a:lnTo>
                    <a:lnTo>
                      <a:pt x="6147" y="31511"/>
                    </a:lnTo>
                    <a:lnTo>
                      <a:pt x="6840" y="31633"/>
                    </a:lnTo>
                    <a:lnTo>
                      <a:pt x="7532" y="31755"/>
                    </a:lnTo>
                    <a:lnTo>
                      <a:pt x="8264" y="31877"/>
                    </a:lnTo>
                    <a:lnTo>
                      <a:pt x="8997" y="31918"/>
                    </a:lnTo>
                    <a:lnTo>
                      <a:pt x="9811" y="31959"/>
                    </a:lnTo>
                    <a:lnTo>
                      <a:pt x="10666" y="31959"/>
                    </a:lnTo>
                    <a:lnTo>
                      <a:pt x="11521" y="31918"/>
                    </a:lnTo>
                    <a:lnTo>
                      <a:pt x="12458" y="31836"/>
                    </a:lnTo>
                    <a:lnTo>
                      <a:pt x="13394" y="31714"/>
                    </a:lnTo>
                    <a:lnTo>
                      <a:pt x="14371" y="31551"/>
                    </a:lnTo>
                    <a:lnTo>
                      <a:pt x="15389" y="31307"/>
                    </a:lnTo>
                    <a:lnTo>
                      <a:pt x="16447" y="31063"/>
                    </a:lnTo>
                    <a:lnTo>
                      <a:pt x="17547" y="30697"/>
                    </a:lnTo>
                    <a:lnTo>
                      <a:pt x="18686" y="30330"/>
                    </a:lnTo>
                    <a:lnTo>
                      <a:pt x="19826" y="29882"/>
                    </a:lnTo>
                    <a:lnTo>
                      <a:pt x="21048" y="29353"/>
                    </a:lnTo>
                    <a:lnTo>
                      <a:pt x="21048" y="29353"/>
                    </a:lnTo>
                    <a:lnTo>
                      <a:pt x="20885" y="27643"/>
                    </a:lnTo>
                    <a:lnTo>
                      <a:pt x="20763" y="26055"/>
                    </a:lnTo>
                    <a:lnTo>
                      <a:pt x="20681" y="24508"/>
                    </a:lnTo>
                    <a:lnTo>
                      <a:pt x="20641" y="23043"/>
                    </a:lnTo>
                    <a:lnTo>
                      <a:pt x="20600" y="21659"/>
                    </a:lnTo>
                    <a:lnTo>
                      <a:pt x="20600" y="20315"/>
                    </a:lnTo>
                    <a:lnTo>
                      <a:pt x="20681" y="17913"/>
                    </a:lnTo>
                    <a:lnTo>
                      <a:pt x="20803" y="15756"/>
                    </a:lnTo>
                    <a:lnTo>
                      <a:pt x="20926" y="13883"/>
                    </a:lnTo>
                    <a:lnTo>
                      <a:pt x="21007" y="12255"/>
                    </a:lnTo>
                    <a:lnTo>
                      <a:pt x="21048" y="10870"/>
                    </a:lnTo>
                    <a:lnTo>
                      <a:pt x="21048" y="10870"/>
                    </a:lnTo>
                    <a:lnTo>
                      <a:pt x="21007" y="10260"/>
                    </a:lnTo>
                    <a:lnTo>
                      <a:pt x="20926" y="9649"/>
                    </a:lnTo>
                    <a:lnTo>
                      <a:pt x="20763" y="9079"/>
                    </a:lnTo>
                    <a:lnTo>
                      <a:pt x="20559" y="8550"/>
                    </a:lnTo>
                    <a:lnTo>
                      <a:pt x="20356" y="8021"/>
                    </a:lnTo>
                    <a:lnTo>
                      <a:pt x="20071" y="7532"/>
                    </a:lnTo>
                    <a:lnTo>
                      <a:pt x="19786" y="7044"/>
                    </a:lnTo>
                    <a:lnTo>
                      <a:pt x="19460" y="6636"/>
                    </a:lnTo>
                    <a:lnTo>
                      <a:pt x="18849" y="5822"/>
                    </a:lnTo>
                    <a:lnTo>
                      <a:pt x="18198" y="5130"/>
                    </a:lnTo>
                    <a:lnTo>
                      <a:pt x="17628" y="4560"/>
                    </a:lnTo>
                    <a:lnTo>
                      <a:pt x="17221" y="4072"/>
                    </a:lnTo>
                    <a:lnTo>
                      <a:pt x="17221" y="4072"/>
                    </a:lnTo>
                    <a:lnTo>
                      <a:pt x="16244" y="2932"/>
                    </a:lnTo>
                    <a:lnTo>
                      <a:pt x="15592" y="2280"/>
                    </a:lnTo>
                    <a:lnTo>
                      <a:pt x="14900" y="1588"/>
                    </a:lnTo>
                    <a:lnTo>
                      <a:pt x="14208" y="978"/>
                    </a:lnTo>
                    <a:lnTo>
                      <a:pt x="13516" y="489"/>
                    </a:lnTo>
                    <a:lnTo>
                      <a:pt x="13190" y="286"/>
                    </a:lnTo>
                    <a:lnTo>
                      <a:pt x="12905" y="123"/>
                    </a:lnTo>
                    <a:lnTo>
                      <a:pt x="12580" y="41"/>
                    </a:lnTo>
                    <a:lnTo>
                      <a:pt x="1233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60"/>
              <p:cNvSpPr/>
              <p:nvPr/>
            </p:nvSpPr>
            <p:spPr>
              <a:xfrm>
                <a:off x="1258613" y="2379902"/>
                <a:ext cx="221832" cy="27476"/>
              </a:xfrm>
              <a:custGeom>
                <a:avLst/>
                <a:gdLst/>
                <a:ahLst/>
                <a:cxnLst/>
                <a:rect l="l" t="t" r="r" b="b"/>
                <a:pathLst>
                  <a:path w="7573" h="938" extrusionOk="0">
                    <a:moveTo>
                      <a:pt x="0" y="1"/>
                    </a:moveTo>
                    <a:lnTo>
                      <a:pt x="0" y="42"/>
                    </a:lnTo>
                    <a:lnTo>
                      <a:pt x="448" y="164"/>
                    </a:lnTo>
                    <a:lnTo>
                      <a:pt x="896" y="327"/>
                    </a:lnTo>
                    <a:lnTo>
                      <a:pt x="1832" y="530"/>
                    </a:lnTo>
                    <a:lnTo>
                      <a:pt x="2809" y="693"/>
                    </a:lnTo>
                    <a:lnTo>
                      <a:pt x="3745" y="815"/>
                    </a:lnTo>
                    <a:lnTo>
                      <a:pt x="4723" y="897"/>
                    </a:lnTo>
                    <a:lnTo>
                      <a:pt x="5659" y="937"/>
                    </a:lnTo>
                    <a:lnTo>
                      <a:pt x="6636" y="937"/>
                    </a:lnTo>
                    <a:lnTo>
                      <a:pt x="7572" y="856"/>
                    </a:lnTo>
                    <a:lnTo>
                      <a:pt x="5659" y="774"/>
                    </a:lnTo>
                    <a:lnTo>
                      <a:pt x="4723" y="693"/>
                    </a:lnTo>
                    <a:lnTo>
                      <a:pt x="3786" y="612"/>
                    </a:lnTo>
                    <a:lnTo>
                      <a:pt x="2809" y="530"/>
                    </a:lnTo>
                    <a:lnTo>
                      <a:pt x="1873" y="367"/>
                    </a:lnTo>
                    <a:lnTo>
                      <a:pt x="936" y="205"/>
                    </a:lnTo>
                    <a:lnTo>
                      <a:pt x="0" y="1"/>
                    </a:lnTo>
                    <a:close/>
                  </a:path>
                </a:pathLst>
              </a:custGeom>
              <a:solidFill>
                <a:srgbClr val="E8A6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60"/>
              <p:cNvSpPr/>
              <p:nvPr/>
            </p:nvSpPr>
            <p:spPr>
              <a:xfrm>
                <a:off x="1262186" y="2494406"/>
                <a:ext cx="224205" cy="20300"/>
              </a:xfrm>
              <a:custGeom>
                <a:avLst/>
                <a:gdLst/>
                <a:ahLst/>
                <a:cxnLst/>
                <a:rect l="l" t="t" r="r" b="b"/>
                <a:pathLst>
                  <a:path w="7654" h="693" extrusionOk="0">
                    <a:moveTo>
                      <a:pt x="0" y="0"/>
                    </a:moveTo>
                    <a:lnTo>
                      <a:pt x="0" y="41"/>
                    </a:lnTo>
                    <a:lnTo>
                      <a:pt x="448" y="163"/>
                    </a:lnTo>
                    <a:lnTo>
                      <a:pt x="937" y="285"/>
                    </a:lnTo>
                    <a:lnTo>
                      <a:pt x="1873" y="448"/>
                    </a:lnTo>
                    <a:lnTo>
                      <a:pt x="2850" y="570"/>
                    </a:lnTo>
                    <a:lnTo>
                      <a:pt x="3786" y="652"/>
                    </a:lnTo>
                    <a:lnTo>
                      <a:pt x="4763" y="692"/>
                    </a:lnTo>
                    <a:lnTo>
                      <a:pt x="5700" y="692"/>
                    </a:lnTo>
                    <a:lnTo>
                      <a:pt x="6677" y="652"/>
                    </a:lnTo>
                    <a:lnTo>
                      <a:pt x="7654" y="529"/>
                    </a:lnTo>
                    <a:lnTo>
                      <a:pt x="5700" y="529"/>
                    </a:lnTo>
                    <a:lnTo>
                      <a:pt x="4763" y="489"/>
                    </a:lnTo>
                    <a:lnTo>
                      <a:pt x="3786" y="448"/>
                    </a:lnTo>
                    <a:lnTo>
                      <a:pt x="2850" y="407"/>
                    </a:lnTo>
                    <a:lnTo>
                      <a:pt x="1914" y="285"/>
                    </a:lnTo>
                    <a:lnTo>
                      <a:pt x="937" y="163"/>
                    </a:lnTo>
                    <a:lnTo>
                      <a:pt x="0" y="0"/>
                    </a:lnTo>
                    <a:close/>
                  </a:path>
                </a:pathLst>
              </a:custGeom>
              <a:solidFill>
                <a:srgbClr val="E8A6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60"/>
              <p:cNvSpPr/>
              <p:nvPr/>
            </p:nvSpPr>
            <p:spPr>
              <a:xfrm>
                <a:off x="1299154" y="2042423"/>
                <a:ext cx="194414" cy="38197"/>
              </a:xfrm>
              <a:custGeom>
                <a:avLst/>
                <a:gdLst/>
                <a:ahLst/>
                <a:cxnLst/>
                <a:rect l="l" t="t" r="r" b="b"/>
                <a:pathLst>
                  <a:path w="6637" h="1304" extrusionOk="0">
                    <a:moveTo>
                      <a:pt x="0" y="1"/>
                    </a:moveTo>
                    <a:lnTo>
                      <a:pt x="0" y="42"/>
                    </a:lnTo>
                    <a:lnTo>
                      <a:pt x="326" y="327"/>
                    </a:lnTo>
                    <a:lnTo>
                      <a:pt x="692" y="571"/>
                    </a:lnTo>
                    <a:lnTo>
                      <a:pt x="1099" y="774"/>
                    </a:lnTo>
                    <a:lnTo>
                      <a:pt x="1507" y="937"/>
                    </a:lnTo>
                    <a:lnTo>
                      <a:pt x="1914" y="1100"/>
                    </a:lnTo>
                    <a:lnTo>
                      <a:pt x="2361" y="1181"/>
                    </a:lnTo>
                    <a:lnTo>
                      <a:pt x="2769" y="1263"/>
                    </a:lnTo>
                    <a:lnTo>
                      <a:pt x="3216" y="1304"/>
                    </a:lnTo>
                    <a:lnTo>
                      <a:pt x="3664" y="1304"/>
                    </a:lnTo>
                    <a:lnTo>
                      <a:pt x="4112" y="1263"/>
                    </a:lnTo>
                    <a:lnTo>
                      <a:pt x="4560" y="1181"/>
                    </a:lnTo>
                    <a:lnTo>
                      <a:pt x="4967" y="1100"/>
                    </a:lnTo>
                    <a:lnTo>
                      <a:pt x="5415" y="978"/>
                    </a:lnTo>
                    <a:lnTo>
                      <a:pt x="5822" y="815"/>
                    </a:lnTo>
                    <a:lnTo>
                      <a:pt x="6636" y="449"/>
                    </a:lnTo>
                    <a:lnTo>
                      <a:pt x="5822" y="774"/>
                    </a:lnTo>
                    <a:lnTo>
                      <a:pt x="5374" y="896"/>
                    </a:lnTo>
                    <a:lnTo>
                      <a:pt x="4967" y="1019"/>
                    </a:lnTo>
                    <a:lnTo>
                      <a:pt x="4519" y="1100"/>
                    </a:lnTo>
                    <a:lnTo>
                      <a:pt x="4112" y="1141"/>
                    </a:lnTo>
                    <a:lnTo>
                      <a:pt x="3216" y="1181"/>
                    </a:lnTo>
                    <a:lnTo>
                      <a:pt x="2809" y="1141"/>
                    </a:lnTo>
                    <a:lnTo>
                      <a:pt x="2361" y="1100"/>
                    </a:lnTo>
                    <a:lnTo>
                      <a:pt x="1954" y="978"/>
                    </a:lnTo>
                    <a:lnTo>
                      <a:pt x="1507" y="856"/>
                    </a:lnTo>
                    <a:lnTo>
                      <a:pt x="1099" y="693"/>
                    </a:lnTo>
                    <a:lnTo>
                      <a:pt x="733" y="489"/>
                    </a:lnTo>
                    <a:lnTo>
                      <a:pt x="367" y="286"/>
                    </a:lnTo>
                    <a:lnTo>
                      <a:pt x="0"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60"/>
              <p:cNvSpPr/>
              <p:nvPr/>
            </p:nvSpPr>
            <p:spPr>
              <a:xfrm>
                <a:off x="1575821" y="2050771"/>
                <a:ext cx="166967" cy="27476"/>
              </a:xfrm>
              <a:custGeom>
                <a:avLst/>
                <a:gdLst/>
                <a:ahLst/>
                <a:cxnLst/>
                <a:rect l="l" t="t" r="r" b="b"/>
                <a:pathLst>
                  <a:path w="5700" h="938" extrusionOk="0">
                    <a:moveTo>
                      <a:pt x="0" y="1"/>
                    </a:moveTo>
                    <a:lnTo>
                      <a:pt x="0" y="42"/>
                    </a:lnTo>
                    <a:lnTo>
                      <a:pt x="326" y="245"/>
                    </a:lnTo>
                    <a:lnTo>
                      <a:pt x="652" y="449"/>
                    </a:lnTo>
                    <a:lnTo>
                      <a:pt x="977" y="611"/>
                    </a:lnTo>
                    <a:lnTo>
                      <a:pt x="1344" y="734"/>
                    </a:lnTo>
                    <a:lnTo>
                      <a:pt x="1710" y="815"/>
                    </a:lnTo>
                    <a:lnTo>
                      <a:pt x="2076" y="896"/>
                    </a:lnTo>
                    <a:lnTo>
                      <a:pt x="2443" y="937"/>
                    </a:lnTo>
                    <a:lnTo>
                      <a:pt x="2850" y="937"/>
                    </a:lnTo>
                    <a:lnTo>
                      <a:pt x="3216" y="896"/>
                    </a:lnTo>
                    <a:lnTo>
                      <a:pt x="3583" y="856"/>
                    </a:lnTo>
                    <a:lnTo>
                      <a:pt x="3949" y="774"/>
                    </a:lnTo>
                    <a:lnTo>
                      <a:pt x="4316" y="652"/>
                    </a:lnTo>
                    <a:lnTo>
                      <a:pt x="4682" y="530"/>
                    </a:lnTo>
                    <a:lnTo>
                      <a:pt x="5048" y="367"/>
                    </a:lnTo>
                    <a:lnTo>
                      <a:pt x="5700" y="42"/>
                    </a:lnTo>
                    <a:lnTo>
                      <a:pt x="5700" y="1"/>
                    </a:lnTo>
                    <a:lnTo>
                      <a:pt x="5008" y="326"/>
                    </a:lnTo>
                    <a:lnTo>
                      <a:pt x="4641" y="449"/>
                    </a:lnTo>
                    <a:lnTo>
                      <a:pt x="4316" y="571"/>
                    </a:lnTo>
                    <a:lnTo>
                      <a:pt x="3949" y="693"/>
                    </a:lnTo>
                    <a:lnTo>
                      <a:pt x="3583" y="734"/>
                    </a:lnTo>
                    <a:lnTo>
                      <a:pt x="2850" y="815"/>
                    </a:lnTo>
                    <a:lnTo>
                      <a:pt x="2076" y="815"/>
                    </a:lnTo>
                    <a:lnTo>
                      <a:pt x="1710" y="734"/>
                    </a:lnTo>
                    <a:lnTo>
                      <a:pt x="1344" y="652"/>
                    </a:lnTo>
                    <a:lnTo>
                      <a:pt x="1018" y="530"/>
                    </a:lnTo>
                    <a:lnTo>
                      <a:pt x="652" y="408"/>
                    </a:lnTo>
                    <a:lnTo>
                      <a:pt x="326" y="204"/>
                    </a:lnTo>
                    <a:lnTo>
                      <a:pt x="0"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60"/>
              <p:cNvSpPr/>
              <p:nvPr/>
            </p:nvSpPr>
            <p:spPr>
              <a:xfrm>
                <a:off x="1462518" y="2793717"/>
                <a:ext cx="46546" cy="319640"/>
              </a:xfrm>
              <a:custGeom>
                <a:avLst/>
                <a:gdLst/>
                <a:ahLst/>
                <a:cxnLst/>
                <a:rect l="l" t="t" r="r" b="b"/>
                <a:pathLst>
                  <a:path w="1589" h="10912" extrusionOk="0">
                    <a:moveTo>
                      <a:pt x="1588" y="1"/>
                    </a:moveTo>
                    <a:lnTo>
                      <a:pt x="1507" y="1385"/>
                    </a:lnTo>
                    <a:lnTo>
                      <a:pt x="1385" y="2769"/>
                    </a:lnTo>
                    <a:lnTo>
                      <a:pt x="1181" y="4112"/>
                    </a:lnTo>
                    <a:lnTo>
                      <a:pt x="1018" y="5497"/>
                    </a:lnTo>
                    <a:lnTo>
                      <a:pt x="774" y="6840"/>
                    </a:lnTo>
                    <a:lnTo>
                      <a:pt x="530" y="8184"/>
                    </a:lnTo>
                    <a:lnTo>
                      <a:pt x="1" y="10911"/>
                    </a:lnTo>
                    <a:lnTo>
                      <a:pt x="41" y="10911"/>
                    </a:lnTo>
                    <a:lnTo>
                      <a:pt x="367" y="9568"/>
                    </a:lnTo>
                    <a:lnTo>
                      <a:pt x="652" y="8224"/>
                    </a:lnTo>
                    <a:lnTo>
                      <a:pt x="937" y="6881"/>
                    </a:lnTo>
                    <a:lnTo>
                      <a:pt x="1141" y="5497"/>
                    </a:lnTo>
                    <a:lnTo>
                      <a:pt x="1344" y="4153"/>
                    </a:lnTo>
                    <a:lnTo>
                      <a:pt x="1507" y="2769"/>
                    </a:lnTo>
                    <a:lnTo>
                      <a:pt x="1588" y="1385"/>
                    </a:lnTo>
                    <a:lnTo>
                      <a:pt x="1588" y="693"/>
                    </a:lnTo>
                    <a:lnTo>
                      <a:pt x="1588"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60"/>
              <p:cNvSpPr/>
              <p:nvPr/>
            </p:nvSpPr>
            <p:spPr>
              <a:xfrm>
                <a:off x="1135760" y="2589812"/>
                <a:ext cx="585557" cy="138348"/>
              </a:xfrm>
              <a:custGeom>
                <a:avLst/>
                <a:gdLst/>
                <a:ahLst/>
                <a:cxnLst/>
                <a:rect l="l" t="t" r="r" b="b"/>
                <a:pathLst>
                  <a:path w="19990" h="4723" extrusionOk="0">
                    <a:moveTo>
                      <a:pt x="19990" y="0"/>
                    </a:moveTo>
                    <a:lnTo>
                      <a:pt x="19949" y="41"/>
                    </a:lnTo>
                    <a:lnTo>
                      <a:pt x="19339" y="367"/>
                    </a:lnTo>
                    <a:lnTo>
                      <a:pt x="18728" y="692"/>
                    </a:lnTo>
                    <a:lnTo>
                      <a:pt x="18036" y="936"/>
                    </a:lnTo>
                    <a:lnTo>
                      <a:pt x="17384" y="1181"/>
                    </a:lnTo>
                    <a:lnTo>
                      <a:pt x="16041" y="1629"/>
                    </a:lnTo>
                    <a:lnTo>
                      <a:pt x="15349" y="1791"/>
                    </a:lnTo>
                    <a:lnTo>
                      <a:pt x="14657" y="1954"/>
                    </a:lnTo>
                    <a:lnTo>
                      <a:pt x="13965" y="2076"/>
                    </a:lnTo>
                    <a:lnTo>
                      <a:pt x="13273" y="2158"/>
                    </a:lnTo>
                    <a:lnTo>
                      <a:pt x="12580" y="2239"/>
                    </a:lnTo>
                    <a:lnTo>
                      <a:pt x="11848" y="2280"/>
                    </a:lnTo>
                    <a:lnTo>
                      <a:pt x="11156" y="2321"/>
                    </a:lnTo>
                    <a:lnTo>
                      <a:pt x="10423" y="2321"/>
                    </a:lnTo>
                    <a:lnTo>
                      <a:pt x="9731" y="2280"/>
                    </a:lnTo>
                    <a:lnTo>
                      <a:pt x="9039" y="2239"/>
                    </a:lnTo>
                    <a:lnTo>
                      <a:pt x="8306" y="2198"/>
                    </a:lnTo>
                    <a:lnTo>
                      <a:pt x="7614" y="2076"/>
                    </a:lnTo>
                    <a:lnTo>
                      <a:pt x="6922" y="1954"/>
                    </a:lnTo>
                    <a:lnTo>
                      <a:pt x="6596" y="1873"/>
                    </a:lnTo>
                    <a:lnTo>
                      <a:pt x="6230" y="1791"/>
                    </a:lnTo>
                    <a:lnTo>
                      <a:pt x="4845" y="1466"/>
                    </a:lnTo>
                    <a:lnTo>
                      <a:pt x="3502" y="1018"/>
                    </a:lnTo>
                    <a:lnTo>
                      <a:pt x="2973" y="855"/>
                    </a:lnTo>
                    <a:lnTo>
                      <a:pt x="2973" y="1262"/>
                    </a:lnTo>
                    <a:lnTo>
                      <a:pt x="2891" y="1547"/>
                    </a:lnTo>
                    <a:lnTo>
                      <a:pt x="2851" y="1873"/>
                    </a:lnTo>
                    <a:lnTo>
                      <a:pt x="2728" y="2158"/>
                    </a:lnTo>
                    <a:lnTo>
                      <a:pt x="2606" y="2483"/>
                    </a:lnTo>
                    <a:lnTo>
                      <a:pt x="2484" y="2768"/>
                    </a:lnTo>
                    <a:lnTo>
                      <a:pt x="2281" y="3053"/>
                    </a:lnTo>
                    <a:lnTo>
                      <a:pt x="2118" y="3298"/>
                    </a:lnTo>
                    <a:lnTo>
                      <a:pt x="1914" y="3542"/>
                    </a:lnTo>
                    <a:lnTo>
                      <a:pt x="1670" y="3746"/>
                    </a:lnTo>
                    <a:lnTo>
                      <a:pt x="1426" y="3949"/>
                    </a:lnTo>
                    <a:lnTo>
                      <a:pt x="1141" y="4153"/>
                    </a:lnTo>
                    <a:lnTo>
                      <a:pt x="571" y="4478"/>
                    </a:lnTo>
                    <a:lnTo>
                      <a:pt x="1" y="4723"/>
                    </a:lnTo>
                    <a:lnTo>
                      <a:pt x="611" y="4519"/>
                    </a:lnTo>
                    <a:lnTo>
                      <a:pt x="1181" y="4193"/>
                    </a:lnTo>
                    <a:lnTo>
                      <a:pt x="1466" y="4030"/>
                    </a:lnTo>
                    <a:lnTo>
                      <a:pt x="1711" y="3827"/>
                    </a:lnTo>
                    <a:lnTo>
                      <a:pt x="1955" y="3583"/>
                    </a:lnTo>
                    <a:lnTo>
                      <a:pt x="2159" y="3338"/>
                    </a:lnTo>
                    <a:lnTo>
                      <a:pt x="2362" y="3094"/>
                    </a:lnTo>
                    <a:lnTo>
                      <a:pt x="2566" y="2809"/>
                    </a:lnTo>
                    <a:lnTo>
                      <a:pt x="2688" y="2524"/>
                    </a:lnTo>
                    <a:lnTo>
                      <a:pt x="2851" y="2198"/>
                    </a:lnTo>
                    <a:lnTo>
                      <a:pt x="2932" y="1914"/>
                    </a:lnTo>
                    <a:lnTo>
                      <a:pt x="3013" y="1588"/>
                    </a:lnTo>
                    <a:lnTo>
                      <a:pt x="3095" y="1262"/>
                    </a:lnTo>
                    <a:lnTo>
                      <a:pt x="3095" y="1099"/>
                    </a:lnTo>
                    <a:lnTo>
                      <a:pt x="3095" y="1018"/>
                    </a:lnTo>
                    <a:lnTo>
                      <a:pt x="3461" y="1140"/>
                    </a:lnTo>
                    <a:lnTo>
                      <a:pt x="4805" y="1588"/>
                    </a:lnTo>
                    <a:lnTo>
                      <a:pt x="6189" y="1954"/>
                    </a:lnTo>
                    <a:lnTo>
                      <a:pt x="6555" y="2036"/>
                    </a:lnTo>
                    <a:lnTo>
                      <a:pt x="6881" y="2117"/>
                    </a:lnTo>
                    <a:lnTo>
                      <a:pt x="7614" y="2239"/>
                    </a:lnTo>
                    <a:lnTo>
                      <a:pt x="8306" y="2321"/>
                    </a:lnTo>
                    <a:lnTo>
                      <a:pt x="8998" y="2402"/>
                    </a:lnTo>
                    <a:lnTo>
                      <a:pt x="9731" y="2443"/>
                    </a:lnTo>
                    <a:lnTo>
                      <a:pt x="10423" y="2483"/>
                    </a:lnTo>
                    <a:lnTo>
                      <a:pt x="11156" y="2443"/>
                    </a:lnTo>
                    <a:lnTo>
                      <a:pt x="11848" y="2443"/>
                    </a:lnTo>
                    <a:lnTo>
                      <a:pt x="12580" y="2361"/>
                    </a:lnTo>
                    <a:lnTo>
                      <a:pt x="13273" y="2321"/>
                    </a:lnTo>
                    <a:lnTo>
                      <a:pt x="14005" y="2198"/>
                    </a:lnTo>
                    <a:lnTo>
                      <a:pt x="14697" y="2076"/>
                    </a:lnTo>
                    <a:lnTo>
                      <a:pt x="15390" y="1914"/>
                    </a:lnTo>
                    <a:lnTo>
                      <a:pt x="16082" y="1710"/>
                    </a:lnTo>
                    <a:lnTo>
                      <a:pt x="16733" y="1506"/>
                    </a:lnTo>
                    <a:lnTo>
                      <a:pt x="17425" y="1262"/>
                    </a:lnTo>
                    <a:lnTo>
                      <a:pt x="18076" y="1018"/>
                    </a:lnTo>
                    <a:lnTo>
                      <a:pt x="18728" y="733"/>
                    </a:lnTo>
                    <a:lnTo>
                      <a:pt x="19379" y="407"/>
                    </a:lnTo>
                    <a:lnTo>
                      <a:pt x="19990" y="41"/>
                    </a:lnTo>
                    <a:lnTo>
                      <a:pt x="19990"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60"/>
              <p:cNvSpPr/>
              <p:nvPr/>
            </p:nvSpPr>
            <p:spPr>
              <a:xfrm>
                <a:off x="1370686" y="1741911"/>
                <a:ext cx="208738" cy="174144"/>
              </a:xfrm>
              <a:custGeom>
                <a:avLst/>
                <a:gdLst/>
                <a:ahLst/>
                <a:cxnLst/>
                <a:rect l="l" t="t" r="r" b="b"/>
                <a:pathLst>
                  <a:path w="7126" h="5945" extrusionOk="0">
                    <a:moveTo>
                      <a:pt x="5415" y="1"/>
                    </a:moveTo>
                    <a:lnTo>
                      <a:pt x="6108" y="1711"/>
                    </a:lnTo>
                    <a:lnTo>
                      <a:pt x="6433" y="2565"/>
                    </a:lnTo>
                    <a:lnTo>
                      <a:pt x="6677" y="3420"/>
                    </a:lnTo>
                    <a:lnTo>
                      <a:pt x="6922" y="4316"/>
                    </a:lnTo>
                    <a:lnTo>
                      <a:pt x="7003" y="4764"/>
                    </a:lnTo>
                    <a:lnTo>
                      <a:pt x="7044" y="5212"/>
                    </a:lnTo>
                    <a:lnTo>
                      <a:pt x="7003" y="5415"/>
                    </a:lnTo>
                    <a:lnTo>
                      <a:pt x="6922" y="5619"/>
                    </a:lnTo>
                    <a:lnTo>
                      <a:pt x="6881" y="5700"/>
                    </a:lnTo>
                    <a:lnTo>
                      <a:pt x="6800" y="5741"/>
                    </a:lnTo>
                    <a:lnTo>
                      <a:pt x="6718" y="5782"/>
                    </a:lnTo>
                    <a:lnTo>
                      <a:pt x="6596" y="5822"/>
                    </a:lnTo>
                    <a:lnTo>
                      <a:pt x="6392" y="5822"/>
                    </a:lnTo>
                    <a:lnTo>
                      <a:pt x="6148" y="5782"/>
                    </a:lnTo>
                    <a:lnTo>
                      <a:pt x="5741" y="5700"/>
                    </a:lnTo>
                    <a:lnTo>
                      <a:pt x="5293" y="5537"/>
                    </a:lnTo>
                    <a:lnTo>
                      <a:pt x="4886" y="5334"/>
                    </a:lnTo>
                    <a:lnTo>
                      <a:pt x="4113" y="4886"/>
                    </a:lnTo>
                    <a:lnTo>
                      <a:pt x="3380" y="4357"/>
                    </a:lnTo>
                    <a:lnTo>
                      <a:pt x="2647" y="3787"/>
                    </a:lnTo>
                    <a:lnTo>
                      <a:pt x="1955" y="3176"/>
                    </a:lnTo>
                    <a:lnTo>
                      <a:pt x="1304" y="2565"/>
                    </a:lnTo>
                    <a:lnTo>
                      <a:pt x="1" y="1263"/>
                    </a:lnTo>
                    <a:lnTo>
                      <a:pt x="1" y="1303"/>
                    </a:lnTo>
                    <a:lnTo>
                      <a:pt x="612" y="1955"/>
                    </a:lnTo>
                    <a:lnTo>
                      <a:pt x="1263" y="2606"/>
                    </a:lnTo>
                    <a:lnTo>
                      <a:pt x="1914" y="3217"/>
                    </a:lnTo>
                    <a:lnTo>
                      <a:pt x="2606" y="3827"/>
                    </a:lnTo>
                    <a:lnTo>
                      <a:pt x="3339" y="4397"/>
                    </a:lnTo>
                    <a:lnTo>
                      <a:pt x="4072" y="4967"/>
                    </a:lnTo>
                    <a:lnTo>
                      <a:pt x="4438" y="5212"/>
                    </a:lnTo>
                    <a:lnTo>
                      <a:pt x="4845" y="5415"/>
                    </a:lnTo>
                    <a:lnTo>
                      <a:pt x="5253" y="5619"/>
                    </a:lnTo>
                    <a:lnTo>
                      <a:pt x="5700" y="5782"/>
                    </a:lnTo>
                    <a:lnTo>
                      <a:pt x="6148" y="5904"/>
                    </a:lnTo>
                    <a:lnTo>
                      <a:pt x="6392" y="5944"/>
                    </a:lnTo>
                    <a:lnTo>
                      <a:pt x="6637" y="5904"/>
                    </a:lnTo>
                    <a:lnTo>
                      <a:pt x="6759" y="5904"/>
                    </a:lnTo>
                    <a:lnTo>
                      <a:pt x="6840" y="5863"/>
                    </a:lnTo>
                    <a:lnTo>
                      <a:pt x="6962" y="5782"/>
                    </a:lnTo>
                    <a:lnTo>
                      <a:pt x="7044" y="5659"/>
                    </a:lnTo>
                    <a:lnTo>
                      <a:pt x="7125" y="5456"/>
                    </a:lnTo>
                    <a:lnTo>
                      <a:pt x="7125" y="5212"/>
                    </a:lnTo>
                    <a:lnTo>
                      <a:pt x="7085" y="4723"/>
                    </a:lnTo>
                    <a:lnTo>
                      <a:pt x="7003" y="4275"/>
                    </a:lnTo>
                    <a:lnTo>
                      <a:pt x="6800" y="3380"/>
                    </a:lnTo>
                    <a:lnTo>
                      <a:pt x="6474" y="2525"/>
                    </a:lnTo>
                    <a:lnTo>
                      <a:pt x="6148" y="1670"/>
                    </a:lnTo>
                    <a:lnTo>
                      <a:pt x="5782" y="856"/>
                    </a:lnTo>
                    <a:lnTo>
                      <a:pt x="5415"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60"/>
              <p:cNvSpPr/>
              <p:nvPr/>
            </p:nvSpPr>
            <p:spPr>
              <a:xfrm>
                <a:off x="832876" y="1720440"/>
                <a:ext cx="500872" cy="706008"/>
              </a:xfrm>
              <a:custGeom>
                <a:avLst/>
                <a:gdLst/>
                <a:ahLst/>
                <a:cxnLst/>
                <a:rect l="l" t="t" r="r" b="b"/>
                <a:pathLst>
                  <a:path w="17099" h="24102" extrusionOk="0">
                    <a:moveTo>
                      <a:pt x="14860" y="1"/>
                    </a:moveTo>
                    <a:lnTo>
                      <a:pt x="14453" y="42"/>
                    </a:lnTo>
                    <a:lnTo>
                      <a:pt x="14005" y="164"/>
                    </a:lnTo>
                    <a:lnTo>
                      <a:pt x="13598" y="327"/>
                    </a:lnTo>
                    <a:lnTo>
                      <a:pt x="13150" y="571"/>
                    </a:lnTo>
                    <a:lnTo>
                      <a:pt x="12499" y="937"/>
                    </a:lnTo>
                    <a:lnTo>
                      <a:pt x="11766" y="1385"/>
                    </a:lnTo>
                    <a:lnTo>
                      <a:pt x="10951" y="1914"/>
                    </a:lnTo>
                    <a:lnTo>
                      <a:pt x="10056" y="2566"/>
                    </a:lnTo>
                    <a:lnTo>
                      <a:pt x="9079" y="3298"/>
                    </a:lnTo>
                    <a:lnTo>
                      <a:pt x="8061" y="4113"/>
                    </a:lnTo>
                    <a:lnTo>
                      <a:pt x="7003" y="4968"/>
                    </a:lnTo>
                    <a:lnTo>
                      <a:pt x="5944" y="5945"/>
                    </a:lnTo>
                    <a:lnTo>
                      <a:pt x="4926" y="6922"/>
                    </a:lnTo>
                    <a:lnTo>
                      <a:pt x="3908" y="7980"/>
                    </a:lnTo>
                    <a:lnTo>
                      <a:pt x="2972" y="9079"/>
                    </a:lnTo>
                    <a:lnTo>
                      <a:pt x="2077" y="10219"/>
                    </a:lnTo>
                    <a:lnTo>
                      <a:pt x="1669" y="10789"/>
                    </a:lnTo>
                    <a:lnTo>
                      <a:pt x="1262" y="11400"/>
                    </a:lnTo>
                    <a:lnTo>
                      <a:pt x="896" y="12011"/>
                    </a:lnTo>
                    <a:lnTo>
                      <a:pt x="570" y="12581"/>
                    </a:lnTo>
                    <a:lnTo>
                      <a:pt x="285" y="13191"/>
                    </a:lnTo>
                    <a:lnTo>
                      <a:pt x="0" y="13802"/>
                    </a:lnTo>
                    <a:lnTo>
                      <a:pt x="0" y="14128"/>
                    </a:lnTo>
                    <a:lnTo>
                      <a:pt x="0" y="14453"/>
                    </a:lnTo>
                    <a:lnTo>
                      <a:pt x="82" y="14820"/>
                    </a:lnTo>
                    <a:lnTo>
                      <a:pt x="204" y="15145"/>
                    </a:lnTo>
                    <a:lnTo>
                      <a:pt x="367" y="15512"/>
                    </a:lnTo>
                    <a:lnTo>
                      <a:pt x="570" y="15837"/>
                    </a:lnTo>
                    <a:lnTo>
                      <a:pt x="855" y="16204"/>
                    </a:lnTo>
                    <a:lnTo>
                      <a:pt x="1140" y="16570"/>
                    </a:lnTo>
                    <a:lnTo>
                      <a:pt x="1832" y="17303"/>
                    </a:lnTo>
                    <a:lnTo>
                      <a:pt x="2606" y="18036"/>
                    </a:lnTo>
                    <a:lnTo>
                      <a:pt x="3501" y="18769"/>
                    </a:lnTo>
                    <a:lnTo>
                      <a:pt x="4478" y="19461"/>
                    </a:lnTo>
                    <a:lnTo>
                      <a:pt x="5456" y="20193"/>
                    </a:lnTo>
                    <a:lnTo>
                      <a:pt x="6473" y="20845"/>
                    </a:lnTo>
                    <a:lnTo>
                      <a:pt x="8468" y="22107"/>
                    </a:lnTo>
                    <a:lnTo>
                      <a:pt x="10259" y="23206"/>
                    </a:lnTo>
                    <a:lnTo>
                      <a:pt x="11603" y="24102"/>
                    </a:lnTo>
                    <a:lnTo>
                      <a:pt x="12987" y="21252"/>
                    </a:lnTo>
                    <a:lnTo>
                      <a:pt x="10219" y="18646"/>
                    </a:lnTo>
                    <a:lnTo>
                      <a:pt x="7817" y="16367"/>
                    </a:lnTo>
                    <a:lnTo>
                      <a:pt x="6718" y="15227"/>
                    </a:lnTo>
                    <a:lnTo>
                      <a:pt x="5740" y="14250"/>
                    </a:lnTo>
                    <a:lnTo>
                      <a:pt x="6840" y="13558"/>
                    </a:lnTo>
                    <a:lnTo>
                      <a:pt x="9364" y="11888"/>
                    </a:lnTo>
                    <a:lnTo>
                      <a:pt x="10789" y="10871"/>
                    </a:lnTo>
                    <a:lnTo>
                      <a:pt x="12214" y="9894"/>
                    </a:lnTo>
                    <a:lnTo>
                      <a:pt x="13394" y="8998"/>
                    </a:lnTo>
                    <a:lnTo>
                      <a:pt x="14290" y="8265"/>
                    </a:lnTo>
                    <a:lnTo>
                      <a:pt x="14941" y="7573"/>
                    </a:lnTo>
                    <a:lnTo>
                      <a:pt x="15593" y="6840"/>
                    </a:lnTo>
                    <a:lnTo>
                      <a:pt x="15878" y="6392"/>
                    </a:lnTo>
                    <a:lnTo>
                      <a:pt x="16162" y="5985"/>
                    </a:lnTo>
                    <a:lnTo>
                      <a:pt x="16407" y="5538"/>
                    </a:lnTo>
                    <a:lnTo>
                      <a:pt x="16610" y="5090"/>
                    </a:lnTo>
                    <a:lnTo>
                      <a:pt x="16814" y="4642"/>
                    </a:lnTo>
                    <a:lnTo>
                      <a:pt x="16936" y="4194"/>
                    </a:lnTo>
                    <a:lnTo>
                      <a:pt x="17058" y="3706"/>
                    </a:lnTo>
                    <a:lnTo>
                      <a:pt x="17099" y="3258"/>
                    </a:lnTo>
                    <a:lnTo>
                      <a:pt x="17099" y="2810"/>
                    </a:lnTo>
                    <a:lnTo>
                      <a:pt x="17058" y="2362"/>
                    </a:lnTo>
                    <a:lnTo>
                      <a:pt x="16936" y="1955"/>
                    </a:lnTo>
                    <a:lnTo>
                      <a:pt x="16773" y="1507"/>
                    </a:lnTo>
                    <a:lnTo>
                      <a:pt x="16570" y="1181"/>
                    </a:lnTo>
                    <a:lnTo>
                      <a:pt x="16407" y="937"/>
                    </a:lnTo>
                    <a:lnTo>
                      <a:pt x="16203" y="693"/>
                    </a:lnTo>
                    <a:lnTo>
                      <a:pt x="16040" y="489"/>
                    </a:lnTo>
                    <a:lnTo>
                      <a:pt x="15837" y="327"/>
                    </a:lnTo>
                    <a:lnTo>
                      <a:pt x="15633" y="204"/>
                    </a:lnTo>
                    <a:lnTo>
                      <a:pt x="15430" y="123"/>
                    </a:lnTo>
                    <a:lnTo>
                      <a:pt x="15267" y="42"/>
                    </a:lnTo>
                    <a:lnTo>
                      <a:pt x="15063"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60"/>
              <p:cNvSpPr/>
              <p:nvPr/>
            </p:nvSpPr>
            <p:spPr>
              <a:xfrm>
                <a:off x="917531" y="2135456"/>
                <a:ext cx="83513" cy="5976"/>
              </a:xfrm>
              <a:custGeom>
                <a:avLst/>
                <a:gdLst/>
                <a:ahLst/>
                <a:cxnLst/>
                <a:rect l="l" t="t" r="r" b="b"/>
                <a:pathLst>
                  <a:path w="2851" h="204" extrusionOk="0">
                    <a:moveTo>
                      <a:pt x="1426" y="0"/>
                    </a:moveTo>
                    <a:lnTo>
                      <a:pt x="693" y="41"/>
                    </a:lnTo>
                    <a:lnTo>
                      <a:pt x="326" y="82"/>
                    </a:lnTo>
                    <a:lnTo>
                      <a:pt x="1" y="204"/>
                    </a:lnTo>
                    <a:lnTo>
                      <a:pt x="693" y="122"/>
                    </a:lnTo>
                    <a:lnTo>
                      <a:pt x="1426" y="82"/>
                    </a:lnTo>
                    <a:lnTo>
                      <a:pt x="2850" y="82"/>
                    </a:lnTo>
                    <a:lnTo>
                      <a:pt x="2158"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60"/>
              <p:cNvSpPr/>
              <p:nvPr/>
            </p:nvSpPr>
            <p:spPr>
              <a:xfrm>
                <a:off x="1179904" y="2477710"/>
                <a:ext cx="11951" cy="26246"/>
              </a:xfrm>
              <a:custGeom>
                <a:avLst/>
                <a:gdLst/>
                <a:ahLst/>
                <a:cxnLst/>
                <a:rect l="l" t="t" r="r" b="b"/>
                <a:pathLst>
                  <a:path w="408" h="896" extrusionOk="0">
                    <a:moveTo>
                      <a:pt x="0" y="0"/>
                    </a:moveTo>
                    <a:lnTo>
                      <a:pt x="0" y="41"/>
                    </a:lnTo>
                    <a:lnTo>
                      <a:pt x="122" y="285"/>
                    </a:lnTo>
                    <a:lnTo>
                      <a:pt x="244" y="489"/>
                    </a:lnTo>
                    <a:lnTo>
                      <a:pt x="285" y="570"/>
                    </a:lnTo>
                    <a:lnTo>
                      <a:pt x="367" y="652"/>
                    </a:lnTo>
                    <a:lnTo>
                      <a:pt x="326" y="692"/>
                    </a:lnTo>
                    <a:lnTo>
                      <a:pt x="407" y="652"/>
                    </a:lnTo>
                    <a:lnTo>
                      <a:pt x="326" y="570"/>
                    </a:lnTo>
                    <a:lnTo>
                      <a:pt x="285" y="489"/>
                    </a:lnTo>
                    <a:lnTo>
                      <a:pt x="122" y="245"/>
                    </a:lnTo>
                    <a:lnTo>
                      <a:pt x="0" y="0"/>
                    </a:lnTo>
                    <a:close/>
                    <a:moveTo>
                      <a:pt x="326" y="692"/>
                    </a:moveTo>
                    <a:lnTo>
                      <a:pt x="204" y="774"/>
                    </a:lnTo>
                    <a:lnTo>
                      <a:pt x="163" y="896"/>
                    </a:lnTo>
                    <a:lnTo>
                      <a:pt x="326" y="692"/>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60"/>
              <p:cNvSpPr/>
              <p:nvPr/>
            </p:nvSpPr>
            <p:spPr>
              <a:xfrm>
                <a:off x="1171555" y="2422845"/>
                <a:ext cx="197988" cy="116906"/>
              </a:xfrm>
              <a:custGeom>
                <a:avLst/>
                <a:gdLst/>
                <a:ahLst/>
                <a:cxnLst/>
                <a:rect l="l" t="t" r="r" b="b"/>
                <a:pathLst>
                  <a:path w="6759" h="3991" extrusionOk="0">
                    <a:moveTo>
                      <a:pt x="0" y="1"/>
                    </a:moveTo>
                    <a:lnTo>
                      <a:pt x="122" y="367"/>
                    </a:lnTo>
                    <a:lnTo>
                      <a:pt x="407" y="1263"/>
                    </a:lnTo>
                    <a:lnTo>
                      <a:pt x="652" y="1751"/>
                    </a:lnTo>
                    <a:lnTo>
                      <a:pt x="896" y="2280"/>
                    </a:lnTo>
                    <a:lnTo>
                      <a:pt x="1221" y="2769"/>
                    </a:lnTo>
                    <a:lnTo>
                      <a:pt x="1547" y="3176"/>
                    </a:lnTo>
                    <a:lnTo>
                      <a:pt x="1751" y="3380"/>
                    </a:lnTo>
                    <a:lnTo>
                      <a:pt x="2036" y="3502"/>
                    </a:lnTo>
                    <a:lnTo>
                      <a:pt x="2321" y="3624"/>
                    </a:lnTo>
                    <a:lnTo>
                      <a:pt x="2646" y="3746"/>
                    </a:lnTo>
                    <a:lnTo>
                      <a:pt x="3338" y="3909"/>
                    </a:lnTo>
                    <a:lnTo>
                      <a:pt x="3990" y="3990"/>
                    </a:lnTo>
                    <a:lnTo>
                      <a:pt x="4438" y="3990"/>
                    </a:lnTo>
                    <a:lnTo>
                      <a:pt x="5008" y="3950"/>
                    </a:lnTo>
                    <a:lnTo>
                      <a:pt x="5537" y="3827"/>
                    </a:lnTo>
                    <a:lnTo>
                      <a:pt x="5985" y="3746"/>
                    </a:lnTo>
                    <a:lnTo>
                      <a:pt x="6147" y="3665"/>
                    </a:lnTo>
                    <a:lnTo>
                      <a:pt x="6270" y="3583"/>
                    </a:lnTo>
                    <a:lnTo>
                      <a:pt x="6514" y="3380"/>
                    </a:lnTo>
                    <a:lnTo>
                      <a:pt x="6758" y="3135"/>
                    </a:lnTo>
                    <a:lnTo>
                      <a:pt x="4193" y="2565"/>
                    </a:lnTo>
                    <a:lnTo>
                      <a:pt x="2809" y="1548"/>
                    </a:lnTo>
                    <a:lnTo>
                      <a:pt x="0"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60"/>
              <p:cNvSpPr/>
              <p:nvPr/>
            </p:nvSpPr>
            <p:spPr>
              <a:xfrm>
                <a:off x="1166781" y="2342935"/>
                <a:ext cx="232553" cy="195615"/>
              </a:xfrm>
              <a:custGeom>
                <a:avLst/>
                <a:gdLst/>
                <a:ahLst/>
                <a:cxnLst/>
                <a:rect l="l" t="t" r="r" b="b"/>
                <a:pathLst>
                  <a:path w="7939" h="6678" extrusionOk="0">
                    <a:moveTo>
                      <a:pt x="1507" y="1"/>
                    </a:moveTo>
                    <a:lnTo>
                      <a:pt x="0" y="2199"/>
                    </a:lnTo>
                    <a:lnTo>
                      <a:pt x="41" y="2403"/>
                    </a:lnTo>
                    <a:lnTo>
                      <a:pt x="82" y="2566"/>
                    </a:lnTo>
                    <a:lnTo>
                      <a:pt x="285" y="2973"/>
                    </a:lnTo>
                    <a:lnTo>
                      <a:pt x="570" y="3339"/>
                    </a:lnTo>
                    <a:lnTo>
                      <a:pt x="896" y="3706"/>
                    </a:lnTo>
                    <a:lnTo>
                      <a:pt x="1222" y="4072"/>
                    </a:lnTo>
                    <a:lnTo>
                      <a:pt x="1547" y="4357"/>
                    </a:lnTo>
                    <a:lnTo>
                      <a:pt x="1832" y="4561"/>
                    </a:lnTo>
                    <a:lnTo>
                      <a:pt x="2077" y="4683"/>
                    </a:lnTo>
                    <a:lnTo>
                      <a:pt x="2321" y="4846"/>
                    </a:lnTo>
                    <a:lnTo>
                      <a:pt x="2647" y="5090"/>
                    </a:lnTo>
                    <a:lnTo>
                      <a:pt x="3542" y="5782"/>
                    </a:lnTo>
                    <a:lnTo>
                      <a:pt x="4356" y="6433"/>
                    </a:lnTo>
                    <a:lnTo>
                      <a:pt x="4641" y="6637"/>
                    </a:lnTo>
                    <a:lnTo>
                      <a:pt x="4763" y="6678"/>
                    </a:lnTo>
                    <a:lnTo>
                      <a:pt x="6310" y="6515"/>
                    </a:lnTo>
                    <a:lnTo>
                      <a:pt x="7328" y="6393"/>
                    </a:lnTo>
                    <a:lnTo>
                      <a:pt x="7695" y="6311"/>
                    </a:lnTo>
                    <a:lnTo>
                      <a:pt x="7858" y="6230"/>
                    </a:lnTo>
                    <a:lnTo>
                      <a:pt x="7898" y="6148"/>
                    </a:lnTo>
                    <a:lnTo>
                      <a:pt x="7939" y="6108"/>
                    </a:lnTo>
                    <a:lnTo>
                      <a:pt x="7898" y="6026"/>
                    </a:lnTo>
                    <a:lnTo>
                      <a:pt x="7858" y="5945"/>
                    </a:lnTo>
                    <a:lnTo>
                      <a:pt x="7695" y="5823"/>
                    </a:lnTo>
                    <a:lnTo>
                      <a:pt x="7450" y="5660"/>
                    </a:lnTo>
                    <a:lnTo>
                      <a:pt x="7247" y="5578"/>
                    </a:lnTo>
                    <a:lnTo>
                      <a:pt x="6962" y="5538"/>
                    </a:lnTo>
                    <a:lnTo>
                      <a:pt x="6310" y="5538"/>
                    </a:lnTo>
                    <a:lnTo>
                      <a:pt x="5659" y="5578"/>
                    </a:lnTo>
                    <a:lnTo>
                      <a:pt x="5374" y="5578"/>
                    </a:lnTo>
                    <a:lnTo>
                      <a:pt x="5171" y="5538"/>
                    </a:lnTo>
                    <a:lnTo>
                      <a:pt x="5008" y="5416"/>
                    </a:lnTo>
                    <a:lnTo>
                      <a:pt x="4804" y="5253"/>
                    </a:lnTo>
                    <a:lnTo>
                      <a:pt x="4316" y="4764"/>
                    </a:lnTo>
                    <a:lnTo>
                      <a:pt x="3868" y="4194"/>
                    </a:lnTo>
                    <a:lnTo>
                      <a:pt x="3705" y="3950"/>
                    </a:lnTo>
                    <a:lnTo>
                      <a:pt x="3583" y="3746"/>
                    </a:lnTo>
                    <a:lnTo>
                      <a:pt x="3542" y="3543"/>
                    </a:lnTo>
                    <a:lnTo>
                      <a:pt x="3542" y="3380"/>
                    </a:lnTo>
                    <a:lnTo>
                      <a:pt x="3583" y="3217"/>
                    </a:lnTo>
                    <a:lnTo>
                      <a:pt x="3664" y="3095"/>
                    </a:lnTo>
                    <a:lnTo>
                      <a:pt x="3746" y="2973"/>
                    </a:lnTo>
                    <a:lnTo>
                      <a:pt x="3868" y="2851"/>
                    </a:lnTo>
                    <a:lnTo>
                      <a:pt x="4112" y="2647"/>
                    </a:lnTo>
                    <a:lnTo>
                      <a:pt x="4356" y="2606"/>
                    </a:lnTo>
                    <a:lnTo>
                      <a:pt x="4601" y="2525"/>
                    </a:lnTo>
                    <a:lnTo>
                      <a:pt x="5293" y="2484"/>
                    </a:lnTo>
                    <a:lnTo>
                      <a:pt x="6066" y="2444"/>
                    </a:lnTo>
                    <a:lnTo>
                      <a:pt x="6433" y="2403"/>
                    </a:lnTo>
                    <a:lnTo>
                      <a:pt x="6758" y="2321"/>
                    </a:lnTo>
                    <a:lnTo>
                      <a:pt x="7084" y="2240"/>
                    </a:lnTo>
                    <a:lnTo>
                      <a:pt x="7328" y="2036"/>
                    </a:lnTo>
                    <a:lnTo>
                      <a:pt x="7573" y="1874"/>
                    </a:lnTo>
                    <a:lnTo>
                      <a:pt x="7695" y="1629"/>
                    </a:lnTo>
                    <a:lnTo>
                      <a:pt x="7817" y="1426"/>
                    </a:lnTo>
                    <a:lnTo>
                      <a:pt x="7817" y="1263"/>
                    </a:lnTo>
                    <a:lnTo>
                      <a:pt x="7817" y="1141"/>
                    </a:lnTo>
                    <a:lnTo>
                      <a:pt x="7735" y="1100"/>
                    </a:lnTo>
                    <a:lnTo>
                      <a:pt x="7695" y="1100"/>
                    </a:lnTo>
                    <a:lnTo>
                      <a:pt x="7369" y="1141"/>
                    </a:lnTo>
                    <a:lnTo>
                      <a:pt x="6921" y="1182"/>
                    </a:lnTo>
                    <a:lnTo>
                      <a:pt x="6392" y="1182"/>
                    </a:lnTo>
                    <a:lnTo>
                      <a:pt x="5822" y="1141"/>
                    </a:lnTo>
                    <a:lnTo>
                      <a:pt x="5252" y="1059"/>
                    </a:lnTo>
                    <a:lnTo>
                      <a:pt x="4682" y="978"/>
                    </a:lnTo>
                    <a:lnTo>
                      <a:pt x="4194" y="815"/>
                    </a:lnTo>
                    <a:lnTo>
                      <a:pt x="3990" y="693"/>
                    </a:lnTo>
                    <a:lnTo>
                      <a:pt x="3827" y="612"/>
                    </a:lnTo>
                    <a:lnTo>
                      <a:pt x="3461" y="408"/>
                    </a:lnTo>
                    <a:lnTo>
                      <a:pt x="3094" y="245"/>
                    </a:lnTo>
                    <a:lnTo>
                      <a:pt x="2728" y="123"/>
                    </a:lnTo>
                    <a:lnTo>
                      <a:pt x="2362" y="42"/>
                    </a:lnTo>
                    <a:lnTo>
                      <a:pt x="1751"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60"/>
              <p:cNvSpPr/>
              <p:nvPr/>
            </p:nvSpPr>
            <p:spPr>
              <a:xfrm>
                <a:off x="1166781" y="2342935"/>
                <a:ext cx="232553" cy="195615"/>
              </a:xfrm>
              <a:custGeom>
                <a:avLst/>
                <a:gdLst/>
                <a:ahLst/>
                <a:cxnLst/>
                <a:rect l="l" t="t" r="r" b="b"/>
                <a:pathLst>
                  <a:path w="7939" h="6678" fill="none" extrusionOk="0">
                    <a:moveTo>
                      <a:pt x="1507" y="1"/>
                    </a:moveTo>
                    <a:lnTo>
                      <a:pt x="1507" y="1"/>
                    </a:lnTo>
                    <a:lnTo>
                      <a:pt x="1751" y="1"/>
                    </a:lnTo>
                    <a:lnTo>
                      <a:pt x="2362" y="42"/>
                    </a:lnTo>
                    <a:lnTo>
                      <a:pt x="2728" y="123"/>
                    </a:lnTo>
                    <a:lnTo>
                      <a:pt x="3094" y="245"/>
                    </a:lnTo>
                    <a:lnTo>
                      <a:pt x="3461" y="408"/>
                    </a:lnTo>
                    <a:lnTo>
                      <a:pt x="3827" y="612"/>
                    </a:lnTo>
                    <a:lnTo>
                      <a:pt x="3827" y="612"/>
                    </a:lnTo>
                    <a:lnTo>
                      <a:pt x="3990" y="693"/>
                    </a:lnTo>
                    <a:lnTo>
                      <a:pt x="4194" y="815"/>
                    </a:lnTo>
                    <a:lnTo>
                      <a:pt x="4682" y="978"/>
                    </a:lnTo>
                    <a:lnTo>
                      <a:pt x="5252" y="1059"/>
                    </a:lnTo>
                    <a:lnTo>
                      <a:pt x="5822" y="1141"/>
                    </a:lnTo>
                    <a:lnTo>
                      <a:pt x="6392" y="1182"/>
                    </a:lnTo>
                    <a:lnTo>
                      <a:pt x="6921" y="1182"/>
                    </a:lnTo>
                    <a:lnTo>
                      <a:pt x="7369" y="1141"/>
                    </a:lnTo>
                    <a:lnTo>
                      <a:pt x="7695" y="1100"/>
                    </a:lnTo>
                    <a:lnTo>
                      <a:pt x="7695" y="1100"/>
                    </a:lnTo>
                    <a:lnTo>
                      <a:pt x="7735" y="1100"/>
                    </a:lnTo>
                    <a:lnTo>
                      <a:pt x="7817" y="1141"/>
                    </a:lnTo>
                    <a:lnTo>
                      <a:pt x="7817" y="1263"/>
                    </a:lnTo>
                    <a:lnTo>
                      <a:pt x="7817" y="1426"/>
                    </a:lnTo>
                    <a:lnTo>
                      <a:pt x="7695" y="1629"/>
                    </a:lnTo>
                    <a:lnTo>
                      <a:pt x="7573" y="1874"/>
                    </a:lnTo>
                    <a:lnTo>
                      <a:pt x="7328" y="2036"/>
                    </a:lnTo>
                    <a:lnTo>
                      <a:pt x="7084" y="2240"/>
                    </a:lnTo>
                    <a:lnTo>
                      <a:pt x="6758" y="2321"/>
                    </a:lnTo>
                    <a:lnTo>
                      <a:pt x="6758" y="2321"/>
                    </a:lnTo>
                    <a:lnTo>
                      <a:pt x="6433" y="2403"/>
                    </a:lnTo>
                    <a:lnTo>
                      <a:pt x="6066" y="2444"/>
                    </a:lnTo>
                    <a:lnTo>
                      <a:pt x="5293" y="2484"/>
                    </a:lnTo>
                    <a:lnTo>
                      <a:pt x="4601" y="2525"/>
                    </a:lnTo>
                    <a:lnTo>
                      <a:pt x="4356" y="2606"/>
                    </a:lnTo>
                    <a:lnTo>
                      <a:pt x="4112" y="2647"/>
                    </a:lnTo>
                    <a:lnTo>
                      <a:pt x="4112" y="2647"/>
                    </a:lnTo>
                    <a:lnTo>
                      <a:pt x="3868" y="2851"/>
                    </a:lnTo>
                    <a:lnTo>
                      <a:pt x="3746" y="2973"/>
                    </a:lnTo>
                    <a:lnTo>
                      <a:pt x="3664" y="3095"/>
                    </a:lnTo>
                    <a:lnTo>
                      <a:pt x="3583" y="3217"/>
                    </a:lnTo>
                    <a:lnTo>
                      <a:pt x="3542" y="3380"/>
                    </a:lnTo>
                    <a:lnTo>
                      <a:pt x="3542" y="3543"/>
                    </a:lnTo>
                    <a:lnTo>
                      <a:pt x="3583" y="3746"/>
                    </a:lnTo>
                    <a:lnTo>
                      <a:pt x="3583" y="3746"/>
                    </a:lnTo>
                    <a:lnTo>
                      <a:pt x="3705" y="3950"/>
                    </a:lnTo>
                    <a:lnTo>
                      <a:pt x="3868" y="4194"/>
                    </a:lnTo>
                    <a:lnTo>
                      <a:pt x="4316" y="4764"/>
                    </a:lnTo>
                    <a:lnTo>
                      <a:pt x="4804" y="5253"/>
                    </a:lnTo>
                    <a:lnTo>
                      <a:pt x="5008" y="5416"/>
                    </a:lnTo>
                    <a:lnTo>
                      <a:pt x="5171" y="5538"/>
                    </a:lnTo>
                    <a:lnTo>
                      <a:pt x="5171" y="5538"/>
                    </a:lnTo>
                    <a:lnTo>
                      <a:pt x="5374" y="5578"/>
                    </a:lnTo>
                    <a:lnTo>
                      <a:pt x="5659" y="5578"/>
                    </a:lnTo>
                    <a:lnTo>
                      <a:pt x="6310" y="5538"/>
                    </a:lnTo>
                    <a:lnTo>
                      <a:pt x="6962" y="5538"/>
                    </a:lnTo>
                    <a:lnTo>
                      <a:pt x="7247" y="5578"/>
                    </a:lnTo>
                    <a:lnTo>
                      <a:pt x="7450" y="5660"/>
                    </a:lnTo>
                    <a:lnTo>
                      <a:pt x="7450" y="5660"/>
                    </a:lnTo>
                    <a:lnTo>
                      <a:pt x="7695" y="5823"/>
                    </a:lnTo>
                    <a:lnTo>
                      <a:pt x="7858" y="5945"/>
                    </a:lnTo>
                    <a:lnTo>
                      <a:pt x="7898" y="6026"/>
                    </a:lnTo>
                    <a:lnTo>
                      <a:pt x="7939" y="6108"/>
                    </a:lnTo>
                    <a:lnTo>
                      <a:pt x="7898" y="6148"/>
                    </a:lnTo>
                    <a:lnTo>
                      <a:pt x="7858" y="6230"/>
                    </a:lnTo>
                    <a:lnTo>
                      <a:pt x="7858" y="6230"/>
                    </a:lnTo>
                    <a:lnTo>
                      <a:pt x="7695" y="6311"/>
                    </a:lnTo>
                    <a:lnTo>
                      <a:pt x="7328" y="6393"/>
                    </a:lnTo>
                    <a:lnTo>
                      <a:pt x="6310" y="6515"/>
                    </a:lnTo>
                    <a:lnTo>
                      <a:pt x="4763" y="6678"/>
                    </a:lnTo>
                    <a:lnTo>
                      <a:pt x="4763" y="6678"/>
                    </a:lnTo>
                    <a:lnTo>
                      <a:pt x="4641" y="6637"/>
                    </a:lnTo>
                    <a:lnTo>
                      <a:pt x="4356" y="6433"/>
                    </a:lnTo>
                    <a:lnTo>
                      <a:pt x="3542" y="5782"/>
                    </a:lnTo>
                    <a:lnTo>
                      <a:pt x="2647" y="5090"/>
                    </a:lnTo>
                    <a:lnTo>
                      <a:pt x="2321" y="4846"/>
                    </a:lnTo>
                    <a:lnTo>
                      <a:pt x="2077" y="4683"/>
                    </a:lnTo>
                    <a:lnTo>
                      <a:pt x="2077" y="4683"/>
                    </a:lnTo>
                    <a:lnTo>
                      <a:pt x="1832" y="4561"/>
                    </a:lnTo>
                    <a:lnTo>
                      <a:pt x="1547" y="4357"/>
                    </a:lnTo>
                    <a:lnTo>
                      <a:pt x="1222" y="4072"/>
                    </a:lnTo>
                    <a:lnTo>
                      <a:pt x="896" y="3706"/>
                    </a:lnTo>
                    <a:lnTo>
                      <a:pt x="570" y="3339"/>
                    </a:lnTo>
                    <a:lnTo>
                      <a:pt x="285" y="2973"/>
                    </a:lnTo>
                    <a:lnTo>
                      <a:pt x="82" y="2566"/>
                    </a:lnTo>
                    <a:lnTo>
                      <a:pt x="41" y="2403"/>
                    </a:lnTo>
                    <a:lnTo>
                      <a:pt x="0" y="219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60"/>
              <p:cNvSpPr/>
              <p:nvPr/>
            </p:nvSpPr>
            <p:spPr>
              <a:xfrm>
                <a:off x="1235940" y="2471734"/>
                <a:ext cx="133603" cy="68017"/>
              </a:xfrm>
              <a:custGeom>
                <a:avLst/>
                <a:gdLst/>
                <a:ahLst/>
                <a:cxnLst/>
                <a:rect l="l" t="t" r="r" b="b"/>
                <a:pathLst>
                  <a:path w="4561" h="2322" extrusionOk="0">
                    <a:moveTo>
                      <a:pt x="1" y="1"/>
                    </a:moveTo>
                    <a:lnTo>
                      <a:pt x="163" y="286"/>
                    </a:lnTo>
                    <a:lnTo>
                      <a:pt x="367" y="571"/>
                    </a:lnTo>
                    <a:lnTo>
                      <a:pt x="855" y="1100"/>
                    </a:lnTo>
                    <a:lnTo>
                      <a:pt x="1344" y="1548"/>
                    </a:lnTo>
                    <a:lnTo>
                      <a:pt x="1873" y="1996"/>
                    </a:lnTo>
                    <a:lnTo>
                      <a:pt x="2158" y="2199"/>
                    </a:lnTo>
                    <a:lnTo>
                      <a:pt x="2240" y="2281"/>
                    </a:lnTo>
                    <a:lnTo>
                      <a:pt x="2321" y="2321"/>
                    </a:lnTo>
                    <a:lnTo>
                      <a:pt x="2484" y="2321"/>
                    </a:lnTo>
                    <a:lnTo>
                      <a:pt x="3176" y="2281"/>
                    </a:lnTo>
                    <a:lnTo>
                      <a:pt x="3868" y="2158"/>
                    </a:lnTo>
                    <a:lnTo>
                      <a:pt x="4560" y="2077"/>
                    </a:lnTo>
                    <a:lnTo>
                      <a:pt x="3868" y="2118"/>
                    </a:lnTo>
                    <a:lnTo>
                      <a:pt x="3176" y="2158"/>
                    </a:lnTo>
                    <a:lnTo>
                      <a:pt x="2484" y="2240"/>
                    </a:lnTo>
                    <a:lnTo>
                      <a:pt x="2362" y="2199"/>
                    </a:lnTo>
                    <a:lnTo>
                      <a:pt x="2280" y="2199"/>
                    </a:lnTo>
                    <a:lnTo>
                      <a:pt x="2199" y="2118"/>
                    </a:lnTo>
                    <a:lnTo>
                      <a:pt x="1955" y="1914"/>
                    </a:lnTo>
                    <a:lnTo>
                      <a:pt x="1425" y="1507"/>
                    </a:lnTo>
                    <a:lnTo>
                      <a:pt x="896" y="1019"/>
                    </a:lnTo>
                    <a:lnTo>
                      <a:pt x="408" y="530"/>
                    </a:lnTo>
                    <a:lnTo>
                      <a:pt x="204" y="286"/>
                    </a:lnTo>
                    <a:lnTo>
                      <a:pt x="1" y="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60"/>
              <p:cNvSpPr/>
              <p:nvPr/>
            </p:nvSpPr>
            <p:spPr>
              <a:xfrm>
                <a:off x="1221646" y="2490833"/>
                <a:ext cx="53664" cy="46516"/>
              </a:xfrm>
              <a:custGeom>
                <a:avLst/>
                <a:gdLst/>
                <a:ahLst/>
                <a:cxnLst/>
                <a:rect l="l" t="t" r="r" b="b"/>
                <a:pathLst>
                  <a:path w="1832" h="1588" extrusionOk="0">
                    <a:moveTo>
                      <a:pt x="0" y="0"/>
                    </a:moveTo>
                    <a:lnTo>
                      <a:pt x="0" y="41"/>
                    </a:lnTo>
                    <a:lnTo>
                      <a:pt x="163" y="285"/>
                    </a:lnTo>
                    <a:lnTo>
                      <a:pt x="366" y="529"/>
                    </a:lnTo>
                    <a:lnTo>
                      <a:pt x="570" y="774"/>
                    </a:lnTo>
                    <a:lnTo>
                      <a:pt x="774" y="977"/>
                    </a:lnTo>
                    <a:lnTo>
                      <a:pt x="1018" y="1140"/>
                    </a:lnTo>
                    <a:lnTo>
                      <a:pt x="1303" y="1344"/>
                    </a:lnTo>
                    <a:lnTo>
                      <a:pt x="1547" y="1466"/>
                    </a:lnTo>
                    <a:lnTo>
                      <a:pt x="1832" y="1588"/>
                    </a:lnTo>
                    <a:lnTo>
                      <a:pt x="1343" y="1262"/>
                    </a:lnTo>
                    <a:lnTo>
                      <a:pt x="855" y="896"/>
                    </a:lnTo>
                    <a:lnTo>
                      <a:pt x="407" y="489"/>
                    </a:lnTo>
                    <a:lnTo>
                      <a:pt x="41" y="0"/>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60"/>
              <p:cNvSpPr/>
              <p:nvPr/>
            </p:nvSpPr>
            <p:spPr>
              <a:xfrm>
                <a:off x="1215670" y="2503926"/>
                <a:ext cx="40570" cy="32251"/>
              </a:xfrm>
              <a:custGeom>
                <a:avLst/>
                <a:gdLst/>
                <a:ahLst/>
                <a:cxnLst/>
                <a:rect l="l" t="t" r="r" b="b"/>
                <a:pathLst>
                  <a:path w="1385" h="1101" extrusionOk="0">
                    <a:moveTo>
                      <a:pt x="0" y="1"/>
                    </a:moveTo>
                    <a:lnTo>
                      <a:pt x="123" y="204"/>
                    </a:lnTo>
                    <a:lnTo>
                      <a:pt x="245" y="367"/>
                    </a:lnTo>
                    <a:lnTo>
                      <a:pt x="367" y="571"/>
                    </a:lnTo>
                    <a:lnTo>
                      <a:pt x="570" y="734"/>
                    </a:lnTo>
                    <a:lnTo>
                      <a:pt x="733" y="856"/>
                    </a:lnTo>
                    <a:lnTo>
                      <a:pt x="937" y="937"/>
                    </a:lnTo>
                    <a:lnTo>
                      <a:pt x="1140" y="1059"/>
                    </a:lnTo>
                    <a:lnTo>
                      <a:pt x="1385" y="1100"/>
                    </a:lnTo>
                    <a:lnTo>
                      <a:pt x="1385" y="1059"/>
                    </a:lnTo>
                    <a:lnTo>
                      <a:pt x="978" y="897"/>
                    </a:lnTo>
                    <a:lnTo>
                      <a:pt x="815" y="774"/>
                    </a:lnTo>
                    <a:lnTo>
                      <a:pt x="611" y="652"/>
                    </a:lnTo>
                    <a:lnTo>
                      <a:pt x="285" y="327"/>
                    </a:lnTo>
                    <a:lnTo>
                      <a:pt x="0" y="1"/>
                    </a:lnTo>
                    <a:close/>
                  </a:path>
                </a:pathLst>
              </a:custGeom>
              <a:solidFill>
                <a:srgbClr val="E2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60"/>
              <p:cNvSpPr/>
              <p:nvPr/>
            </p:nvSpPr>
            <p:spPr>
              <a:xfrm>
                <a:off x="1326571" y="1242240"/>
                <a:ext cx="345857" cy="438890"/>
              </a:xfrm>
              <a:custGeom>
                <a:avLst/>
                <a:gdLst/>
                <a:ahLst/>
                <a:cxnLst/>
                <a:rect l="l" t="t" r="r" b="b"/>
                <a:pathLst>
                  <a:path w="11807" h="14983" extrusionOk="0">
                    <a:moveTo>
                      <a:pt x="6148" y="1"/>
                    </a:moveTo>
                    <a:lnTo>
                      <a:pt x="5212" y="42"/>
                    </a:lnTo>
                    <a:lnTo>
                      <a:pt x="4519" y="164"/>
                    </a:lnTo>
                    <a:lnTo>
                      <a:pt x="4072" y="286"/>
                    </a:lnTo>
                    <a:lnTo>
                      <a:pt x="3624" y="449"/>
                    </a:lnTo>
                    <a:lnTo>
                      <a:pt x="3135" y="652"/>
                    </a:lnTo>
                    <a:lnTo>
                      <a:pt x="2647" y="856"/>
                    </a:lnTo>
                    <a:lnTo>
                      <a:pt x="2158" y="1141"/>
                    </a:lnTo>
                    <a:lnTo>
                      <a:pt x="1670" y="1466"/>
                    </a:lnTo>
                    <a:lnTo>
                      <a:pt x="1263" y="1833"/>
                    </a:lnTo>
                    <a:lnTo>
                      <a:pt x="855" y="2281"/>
                    </a:lnTo>
                    <a:lnTo>
                      <a:pt x="530" y="2769"/>
                    </a:lnTo>
                    <a:lnTo>
                      <a:pt x="286" y="3298"/>
                    </a:lnTo>
                    <a:lnTo>
                      <a:pt x="163" y="3583"/>
                    </a:lnTo>
                    <a:lnTo>
                      <a:pt x="82" y="3909"/>
                    </a:lnTo>
                    <a:lnTo>
                      <a:pt x="41" y="4235"/>
                    </a:lnTo>
                    <a:lnTo>
                      <a:pt x="1" y="4560"/>
                    </a:lnTo>
                    <a:lnTo>
                      <a:pt x="1" y="4927"/>
                    </a:lnTo>
                    <a:lnTo>
                      <a:pt x="41" y="5293"/>
                    </a:lnTo>
                    <a:lnTo>
                      <a:pt x="123" y="5660"/>
                    </a:lnTo>
                    <a:lnTo>
                      <a:pt x="204" y="6067"/>
                    </a:lnTo>
                    <a:lnTo>
                      <a:pt x="245" y="6230"/>
                    </a:lnTo>
                    <a:lnTo>
                      <a:pt x="326" y="6311"/>
                    </a:lnTo>
                    <a:lnTo>
                      <a:pt x="408" y="6352"/>
                    </a:lnTo>
                    <a:lnTo>
                      <a:pt x="489" y="6392"/>
                    </a:lnTo>
                    <a:lnTo>
                      <a:pt x="652" y="6433"/>
                    </a:lnTo>
                    <a:lnTo>
                      <a:pt x="733" y="6433"/>
                    </a:lnTo>
                    <a:lnTo>
                      <a:pt x="1466" y="10464"/>
                    </a:lnTo>
                    <a:lnTo>
                      <a:pt x="1588" y="11156"/>
                    </a:lnTo>
                    <a:lnTo>
                      <a:pt x="1792" y="11766"/>
                    </a:lnTo>
                    <a:lnTo>
                      <a:pt x="1995" y="12336"/>
                    </a:lnTo>
                    <a:lnTo>
                      <a:pt x="2240" y="12825"/>
                    </a:lnTo>
                    <a:lnTo>
                      <a:pt x="2525" y="13273"/>
                    </a:lnTo>
                    <a:lnTo>
                      <a:pt x="2850" y="13680"/>
                    </a:lnTo>
                    <a:lnTo>
                      <a:pt x="3217" y="14005"/>
                    </a:lnTo>
                    <a:lnTo>
                      <a:pt x="3583" y="14250"/>
                    </a:lnTo>
                    <a:lnTo>
                      <a:pt x="3990" y="14494"/>
                    </a:lnTo>
                    <a:lnTo>
                      <a:pt x="4438" y="14657"/>
                    </a:lnTo>
                    <a:lnTo>
                      <a:pt x="4845" y="14820"/>
                    </a:lnTo>
                    <a:lnTo>
                      <a:pt x="5293" y="14901"/>
                    </a:lnTo>
                    <a:lnTo>
                      <a:pt x="5782" y="14982"/>
                    </a:lnTo>
                    <a:lnTo>
                      <a:pt x="7125" y="14982"/>
                    </a:lnTo>
                    <a:lnTo>
                      <a:pt x="7573" y="14901"/>
                    </a:lnTo>
                    <a:lnTo>
                      <a:pt x="7980" y="14820"/>
                    </a:lnTo>
                    <a:lnTo>
                      <a:pt x="8387" y="14657"/>
                    </a:lnTo>
                    <a:lnTo>
                      <a:pt x="8753" y="14494"/>
                    </a:lnTo>
                    <a:lnTo>
                      <a:pt x="9079" y="14331"/>
                    </a:lnTo>
                    <a:lnTo>
                      <a:pt x="9405" y="14087"/>
                    </a:lnTo>
                    <a:lnTo>
                      <a:pt x="9690" y="13843"/>
                    </a:lnTo>
                    <a:lnTo>
                      <a:pt x="9975" y="13558"/>
                    </a:lnTo>
                    <a:lnTo>
                      <a:pt x="10219" y="13273"/>
                    </a:lnTo>
                    <a:lnTo>
                      <a:pt x="10463" y="12947"/>
                    </a:lnTo>
                    <a:lnTo>
                      <a:pt x="10667" y="12621"/>
                    </a:lnTo>
                    <a:lnTo>
                      <a:pt x="10830" y="12295"/>
                    </a:lnTo>
                    <a:lnTo>
                      <a:pt x="11155" y="11522"/>
                    </a:lnTo>
                    <a:lnTo>
                      <a:pt x="11400" y="10748"/>
                    </a:lnTo>
                    <a:lnTo>
                      <a:pt x="11562" y="9894"/>
                    </a:lnTo>
                    <a:lnTo>
                      <a:pt x="11685" y="9039"/>
                    </a:lnTo>
                    <a:lnTo>
                      <a:pt x="11766" y="8184"/>
                    </a:lnTo>
                    <a:lnTo>
                      <a:pt x="11807" y="7329"/>
                    </a:lnTo>
                    <a:lnTo>
                      <a:pt x="11807" y="6515"/>
                    </a:lnTo>
                    <a:lnTo>
                      <a:pt x="11766" y="5700"/>
                    </a:lnTo>
                    <a:lnTo>
                      <a:pt x="11644" y="4275"/>
                    </a:lnTo>
                    <a:lnTo>
                      <a:pt x="11522" y="3706"/>
                    </a:lnTo>
                    <a:lnTo>
                      <a:pt x="11400" y="3339"/>
                    </a:lnTo>
                    <a:lnTo>
                      <a:pt x="11277" y="2973"/>
                    </a:lnTo>
                    <a:lnTo>
                      <a:pt x="11115" y="2566"/>
                    </a:lnTo>
                    <a:lnTo>
                      <a:pt x="10911" y="2199"/>
                    </a:lnTo>
                    <a:lnTo>
                      <a:pt x="10626" y="1792"/>
                    </a:lnTo>
                    <a:lnTo>
                      <a:pt x="10341" y="1426"/>
                    </a:lnTo>
                    <a:lnTo>
                      <a:pt x="9934" y="1059"/>
                    </a:lnTo>
                    <a:lnTo>
                      <a:pt x="9527" y="774"/>
                    </a:lnTo>
                    <a:lnTo>
                      <a:pt x="8998" y="489"/>
                    </a:lnTo>
                    <a:lnTo>
                      <a:pt x="8428" y="245"/>
                    </a:lnTo>
                    <a:lnTo>
                      <a:pt x="7736" y="82"/>
                    </a:lnTo>
                    <a:lnTo>
                      <a:pt x="7003"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60"/>
              <p:cNvSpPr/>
              <p:nvPr/>
            </p:nvSpPr>
            <p:spPr>
              <a:xfrm>
                <a:off x="1349244" y="1455724"/>
                <a:ext cx="155045" cy="245676"/>
              </a:xfrm>
              <a:custGeom>
                <a:avLst/>
                <a:gdLst/>
                <a:ahLst/>
                <a:cxnLst/>
                <a:rect l="l" t="t" r="r" b="b"/>
                <a:pathLst>
                  <a:path w="5293" h="8387" extrusionOk="0">
                    <a:moveTo>
                      <a:pt x="0" y="0"/>
                    </a:moveTo>
                    <a:lnTo>
                      <a:pt x="0" y="8387"/>
                    </a:lnTo>
                    <a:lnTo>
                      <a:pt x="5292" y="8387"/>
                    </a:lnTo>
                    <a:lnTo>
                      <a:pt x="5292"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60"/>
              <p:cNvSpPr/>
              <p:nvPr/>
            </p:nvSpPr>
            <p:spPr>
              <a:xfrm>
                <a:off x="1349244" y="1701371"/>
                <a:ext cx="211082" cy="194414"/>
              </a:xfrm>
              <a:custGeom>
                <a:avLst/>
                <a:gdLst/>
                <a:ahLst/>
                <a:cxnLst/>
                <a:rect l="l" t="t" r="r" b="b"/>
                <a:pathLst>
                  <a:path w="7206" h="6637" extrusionOk="0">
                    <a:moveTo>
                      <a:pt x="0" y="1"/>
                    </a:moveTo>
                    <a:lnTo>
                      <a:pt x="81" y="204"/>
                    </a:lnTo>
                    <a:lnTo>
                      <a:pt x="285" y="530"/>
                    </a:lnTo>
                    <a:lnTo>
                      <a:pt x="570" y="937"/>
                    </a:lnTo>
                    <a:lnTo>
                      <a:pt x="936" y="1385"/>
                    </a:lnTo>
                    <a:lnTo>
                      <a:pt x="1913" y="2484"/>
                    </a:lnTo>
                    <a:lnTo>
                      <a:pt x="3094" y="3624"/>
                    </a:lnTo>
                    <a:lnTo>
                      <a:pt x="4275" y="4764"/>
                    </a:lnTo>
                    <a:lnTo>
                      <a:pt x="5415" y="5700"/>
                    </a:lnTo>
                    <a:lnTo>
                      <a:pt x="5903" y="6107"/>
                    </a:lnTo>
                    <a:lnTo>
                      <a:pt x="6351" y="6392"/>
                    </a:lnTo>
                    <a:lnTo>
                      <a:pt x="6717" y="6555"/>
                    </a:lnTo>
                    <a:lnTo>
                      <a:pt x="6840" y="6636"/>
                    </a:lnTo>
                    <a:lnTo>
                      <a:pt x="7043" y="6636"/>
                    </a:lnTo>
                    <a:lnTo>
                      <a:pt x="7124" y="6555"/>
                    </a:lnTo>
                    <a:lnTo>
                      <a:pt x="7165" y="6474"/>
                    </a:lnTo>
                    <a:lnTo>
                      <a:pt x="7206" y="6392"/>
                    </a:lnTo>
                    <a:lnTo>
                      <a:pt x="7206" y="6107"/>
                    </a:lnTo>
                    <a:lnTo>
                      <a:pt x="7165" y="5700"/>
                    </a:lnTo>
                    <a:lnTo>
                      <a:pt x="7084" y="5252"/>
                    </a:lnTo>
                    <a:lnTo>
                      <a:pt x="6921" y="4764"/>
                    </a:lnTo>
                    <a:lnTo>
                      <a:pt x="6555" y="3624"/>
                    </a:lnTo>
                    <a:lnTo>
                      <a:pt x="5700" y="1385"/>
                    </a:lnTo>
                    <a:lnTo>
                      <a:pt x="5415" y="530"/>
                    </a:lnTo>
                    <a:lnTo>
                      <a:pt x="5333" y="204"/>
                    </a:lnTo>
                    <a:lnTo>
                      <a:pt x="5292"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60"/>
              <p:cNvSpPr/>
              <p:nvPr/>
            </p:nvSpPr>
            <p:spPr>
              <a:xfrm>
                <a:off x="1392157" y="1619088"/>
                <a:ext cx="112132" cy="62042"/>
              </a:xfrm>
              <a:custGeom>
                <a:avLst/>
                <a:gdLst/>
                <a:ahLst/>
                <a:cxnLst/>
                <a:rect l="l" t="t" r="r" b="b"/>
                <a:pathLst>
                  <a:path w="3828" h="2118" extrusionOk="0">
                    <a:moveTo>
                      <a:pt x="1" y="0"/>
                    </a:moveTo>
                    <a:lnTo>
                      <a:pt x="286" y="408"/>
                    </a:lnTo>
                    <a:lnTo>
                      <a:pt x="611" y="733"/>
                    </a:lnTo>
                    <a:lnTo>
                      <a:pt x="937" y="1059"/>
                    </a:lnTo>
                    <a:lnTo>
                      <a:pt x="1263" y="1303"/>
                    </a:lnTo>
                    <a:lnTo>
                      <a:pt x="1588" y="1507"/>
                    </a:lnTo>
                    <a:lnTo>
                      <a:pt x="1873" y="1670"/>
                    </a:lnTo>
                    <a:lnTo>
                      <a:pt x="2199" y="1832"/>
                    </a:lnTo>
                    <a:lnTo>
                      <a:pt x="2484" y="1914"/>
                    </a:lnTo>
                    <a:lnTo>
                      <a:pt x="3013" y="2077"/>
                    </a:lnTo>
                    <a:lnTo>
                      <a:pt x="3461" y="2117"/>
                    </a:lnTo>
                    <a:lnTo>
                      <a:pt x="3827" y="2117"/>
                    </a:lnTo>
                    <a:lnTo>
                      <a:pt x="1" y="0"/>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60"/>
              <p:cNvSpPr/>
              <p:nvPr/>
            </p:nvSpPr>
            <p:spPr>
              <a:xfrm>
                <a:off x="1392157" y="1619088"/>
                <a:ext cx="112132" cy="62042"/>
              </a:xfrm>
              <a:custGeom>
                <a:avLst/>
                <a:gdLst/>
                <a:ahLst/>
                <a:cxnLst/>
                <a:rect l="l" t="t" r="r" b="b"/>
                <a:pathLst>
                  <a:path w="3828" h="2118" fill="none" extrusionOk="0">
                    <a:moveTo>
                      <a:pt x="3827" y="2117"/>
                    </a:moveTo>
                    <a:lnTo>
                      <a:pt x="3827" y="2117"/>
                    </a:lnTo>
                    <a:lnTo>
                      <a:pt x="3461" y="2117"/>
                    </a:lnTo>
                    <a:lnTo>
                      <a:pt x="3013" y="2077"/>
                    </a:lnTo>
                    <a:lnTo>
                      <a:pt x="2484" y="1914"/>
                    </a:lnTo>
                    <a:lnTo>
                      <a:pt x="2199" y="1832"/>
                    </a:lnTo>
                    <a:lnTo>
                      <a:pt x="1873" y="1670"/>
                    </a:lnTo>
                    <a:lnTo>
                      <a:pt x="1588" y="1507"/>
                    </a:lnTo>
                    <a:lnTo>
                      <a:pt x="1263" y="1303"/>
                    </a:lnTo>
                    <a:lnTo>
                      <a:pt x="937" y="1059"/>
                    </a:lnTo>
                    <a:lnTo>
                      <a:pt x="611" y="733"/>
                    </a:lnTo>
                    <a:lnTo>
                      <a:pt x="286" y="40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60"/>
              <p:cNvSpPr/>
              <p:nvPr/>
            </p:nvSpPr>
            <p:spPr>
              <a:xfrm>
                <a:off x="1392157" y="1619088"/>
                <a:ext cx="112132" cy="63243"/>
              </a:xfrm>
              <a:custGeom>
                <a:avLst/>
                <a:gdLst/>
                <a:ahLst/>
                <a:cxnLst/>
                <a:rect l="l" t="t" r="r" b="b"/>
                <a:pathLst>
                  <a:path w="3828" h="2159" extrusionOk="0">
                    <a:moveTo>
                      <a:pt x="1" y="0"/>
                    </a:moveTo>
                    <a:lnTo>
                      <a:pt x="326" y="489"/>
                    </a:lnTo>
                    <a:lnTo>
                      <a:pt x="693" y="896"/>
                    </a:lnTo>
                    <a:lnTo>
                      <a:pt x="1141" y="1262"/>
                    </a:lnTo>
                    <a:lnTo>
                      <a:pt x="1629" y="1588"/>
                    </a:lnTo>
                    <a:lnTo>
                      <a:pt x="2158" y="1832"/>
                    </a:lnTo>
                    <a:lnTo>
                      <a:pt x="2688" y="2036"/>
                    </a:lnTo>
                    <a:lnTo>
                      <a:pt x="3258" y="2117"/>
                    </a:lnTo>
                    <a:lnTo>
                      <a:pt x="3543" y="2158"/>
                    </a:lnTo>
                    <a:lnTo>
                      <a:pt x="3827" y="2158"/>
                    </a:lnTo>
                    <a:lnTo>
                      <a:pt x="3827" y="2117"/>
                    </a:lnTo>
                    <a:lnTo>
                      <a:pt x="3258" y="2077"/>
                    </a:lnTo>
                    <a:lnTo>
                      <a:pt x="2728" y="1955"/>
                    </a:lnTo>
                    <a:lnTo>
                      <a:pt x="2199" y="1751"/>
                    </a:lnTo>
                    <a:lnTo>
                      <a:pt x="1670" y="1507"/>
                    </a:lnTo>
                    <a:lnTo>
                      <a:pt x="1222" y="1181"/>
                    </a:lnTo>
                    <a:lnTo>
                      <a:pt x="774" y="855"/>
                    </a:lnTo>
                    <a:lnTo>
                      <a:pt x="367" y="448"/>
                    </a:lnTo>
                    <a:lnTo>
                      <a:pt x="1"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60"/>
              <p:cNvSpPr/>
              <p:nvPr/>
            </p:nvSpPr>
            <p:spPr>
              <a:xfrm>
                <a:off x="1615161" y="1427076"/>
                <a:ext cx="21501" cy="29849"/>
              </a:xfrm>
              <a:custGeom>
                <a:avLst/>
                <a:gdLst/>
                <a:ahLst/>
                <a:cxnLst/>
                <a:rect l="l" t="t" r="r" b="b"/>
                <a:pathLst>
                  <a:path w="734" h="1019" extrusionOk="0">
                    <a:moveTo>
                      <a:pt x="367" y="1"/>
                    </a:moveTo>
                    <a:lnTo>
                      <a:pt x="204" y="42"/>
                    </a:lnTo>
                    <a:lnTo>
                      <a:pt x="82" y="123"/>
                    </a:lnTo>
                    <a:lnTo>
                      <a:pt x="41" y="245"/>
                    </a:lnTo>
                    <a:lnTo>
                      <a:pt x="1" y="367"/>
                    </a:lnTo>
                    <a:lnTo>
                      <a:pt x="1" y="652"/>
                    </a:lnTo>
                    <a:lnTo>
                      <a:pt x="41" y="815"/>
                    </a:lnTo>
                    <a:lnTo>
                      <a:pt x="82" y="937"/>
                    </a:lnTo>
                    <a:lnTo>
                      <a:pt x="204" y="978"/>
                    </a:lnTo>
                    <a:lnTo>
                      <a:pt x="367" y="1019"/>
                    </a:lnTo>
                    <a:lnTo>
                      <a:pt x="489" y="978"/>
                    </a:lnTo>
                    <a:lnTo>
                      <a:pt x="611" y="937"/>
                    </a:lnTo>
                    <a:lnTo>
                      <a:pt x="693" y="815"/>
                    </a:lnTo>
                    <a:lnTo>
                      <a:pt x="733" y="652"/>
                    </a:lnTo>
                    <a:lnTo>
                      <a:pt x="733" y="367"/>
                    </a:lnTo>
                    <a:lnTo>
                      <a:pt x="693" y="245"/>
                    </a:lnTo>
                    <a:lnTo>
                      <a:pt x="611" y="123"/>
                    </a:lnTo>
                    <a:lnTo>
                      <a:pt x="489" y="42"/>
                    </a:lnTo>
                    <a:lnTo>
                      <a:pt x="367"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60"/>
              <p:cNvSpPr/>
              <p:nvPr/>
            </p:nvSpPr>
            <p:spPr>
              <a:xfrm>
                <a:off x="1498284" y="1427076"/>
                <a:ext cx="21501" cy="29849"/>
              </a:xfrm>
              <a:custGeom>
                <a:avLst/>
                <a:gdLst/>
                <a:ahLst/>
                <a:cxnLst/>
                <a:rect l="l" t="t" r="r" b="b"/>
                <a:pathLst>
                  <a:path w="734" h="1019" extrusionOk="0">
                    <a:moveTo>
                      <a:pt x="367" y="1"/>
                    </a:moveTo>
                    <a:lnTo>
                      <a:pt x="204" y="42"/>
                    </a:lnTo>
                    <a:lnTo>
                      <a:pt x="123" y="123"/>
                    </a:lnTo>
                    <a:lnTo>
                      <a:pt x="42" y="245"/>
                    </a:lnTo>
                    <a:lnTo>
                      <a:pt x="1" y="367"/>
                    </a:lnTo>
                    <a:lnTo>
                      <a:pt x="1" y="652"/>
                    </a:lnTo>
                    <a:lnTo>
                      <a:pt x="42" y="815"/>
                    </a:lnTo>
                    <a:lnTo>
                      <a:pt x="123" y="937"/>
                    </a:lnTo>
                    <a:lnTo>
                      <a:pt x="204" y="978"/>
                    </a:lnTo>
                    <a:lnTo>
                      <a:pt x="367" y="1019"/>
                    </a:lnTo>
                    <a:lnTo>
                      <a:pt x="489" y="978"/>
                    </a:lnTo>
                    <a:lnTo>
                      <a:pt x="612" y="937"/>
                    </a:lnTo>
                    <a:lnTo>
                      <a:pt x="693" y="815"/>
                    </a:lnTo>
                    <a:lnTo>
                      <a:pt x="734" y="652"/>
                    </a:lnTo>
                    <a:lnTo>
                      <a:pt x="734" y="367"/>
                    </a:lnTo>
                    <a:lnTo>
                      <a:pt x="693" y="245"/>
                    </a:lnTo>
                    <a:lnTo>
                      <a:pt x="612" y="123"/>
                    </a:lnTo>
                    <a:lnTo>
                      <a:pt x="489" y="42"/>
                    </a:lnTo>
                    <a:lnTo>
                      <a:pt x="367"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60"/>
              <p:cNvSpPr/>
              <p:nvPr/>
            </p:nvSpPr>
            <p:spPr>
              <a:xfrm>
                <a:off x="1478014" y="1394883"/>
                <a:ext cx="45345" cy="28648"/>
              </a:xfrm>
              <a:custGeom>
                <a:avLst/>
                <a:gdLst/>
                <a:ahLst/>
                <a:cxnLst/>
                <a:rect l="l" t="t" r="r" b="b"/>
                <a:pathLst>
                  <a:path w="1548" h="978" extrusionOk="0">
                    <a:moveTo>
                      <a:pt x="1019" y="1"/>
                    </a:moveTo>
                    <a:lnTo>
                      <a:pt x="774" y="42"/>
                    </a:lnTo>
                    <a:lnTo>
                      <a:pt x="530" y="123"/>
                    </a:lnTo>
                    <a:lnTo>
                      <a:pt x="327" y="286"/>
                    </a:lnTo>
                    <a:lnTo>
                      <a:pt x="164" y="449"/>
                    </a:lnTo>
                    <a:lnTo>
                      <a:pt x="42" y="693"/>
                    </a:lnTo>
                    <a:lnTo>
                      <a:pt x="1" y="896"/>
                    </a:lnTo>
                    <a:lnTo>
                      <a:pt x="1" y="978"/>
                    </a:lnTo>
                    <a:lnTo>
                      <a:pt x="123" y="978"/>
                    </a:lnTo>
                    <a:lnTo>
                      <a:pt x="123" y="937"/>
                    </a:lnTo>
                    <a:lnTo>
                      <a:pt x="367" y="652"/>
                    </a:lnTo>
                    <a:lnTo>
                      <a:pt x="530" y="530"/>
                    </a:lnTo>
                    <a:lnTo>
                      <a:pt x="693" y="408"/>
                    </a:lnTo>
                    <a:lnTo>
                      <a:pt x="856" y="367"/>
                    </a:lnTo>
                    <a:lnTo>
                      <a:pt x="1059" y="326"/>
                    </a:lnTo>
                    <a:lnTo>
                      <a:pt x="1466" y="326"/>
                    </a:lnTo>
                    <a:lnTo>
                      <a:pt x="1507" y="286"/>
                    </a:lnTo>
                    <a:lnTo>
                      <a:pt x="1548" y="245"/>
                    </a:lnTo>
                    <a:lnTo>
                      <a:pt x="1548" y="164"/>
                    </a:lnTo>
                    <a:lnTo>
                      <a:pt x="1507" y="82"/>
                    </a:lnTo>
                    <a:lnTo>
                      <a:pt x="1263"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60"/>
              <p:cNvSpPr/>
              <p:nvPr/>
            </p:nvSpPr>
            <p:spPr>
              <a:xfrm>
                <a:off x="1613960" y="1398457"/>
                <a:ext cx="41771" cy="23903"/>
              </a:xfrm>
              <a:custGeom>
                <a:avLst/>
                <a:gdLst/>
                <a:ahLst/>
                <a:cxnLst/>
                <a:rect l="l" t="t" r="r" b="b"/>
                <a:pathLst>
                  <a:path w="1426" h="816" extrusionOk="0">
                    <a:moveTo>
                      <a:pt x="408" y="1"/>
                    </a:moveTo>
                    <a:lnTo>
                      <a:pt x="204" y="42"/>
                    </a:lnTo>
                    <a:lnTo>
                      <a:pt x="1" y="123"/>
                    </a:lnTo>
                    <a:lnTo>
                      <a:pt x="1" y="204"/>
                    </a:lnTo>
                    <a:lnTo>
                      <a:pt x="1" y="245"/>
                    </a:lnTo>
                    <a:lnTo>
                      <a:pt x="42" y="245"/>
                    </a:lnTo>
                    <a:lnTo>
                      <a:pt x="408" y="286"/>
                    </a:lnTo>
                    <a:lnTo>
                      <a:pt x="693" y="408"/>
                    </a:lnTo>
                    <a:lnTo>
                      <a:pt x="978" y="571"/>
                    </a:lnTo>
                    <a:lnTo>
                      <a:pt x="1222" y="774"/>
                    </a:lnTo>
                    <a:lnTo>
                      <a:pt x="1263" y="774"/>
                    </a:lnTo>
                    <a:lnTo>
                      <a:pt x="1304" y="815"/>
                    </a:lnTo>
                    <a:lnTo>
                      <a:pt x="1344" y="815"/>
                    </a:lnTo>
                    <a:lnTo>
                      <a:pt x="1426" y="734"/>
                    </a:lnTo>
                    <a:lnTo>
                      <a:pt x="1426" y="652"/>
                    </a:lnTo>
                    <a:lnTo>
                      <a:pt x="1344" y="449"/>
                    </a:lnTo>
                    <a:lnTo>
                      <a:pt x="1182" y="327"/>
                    </a:lnTo>
                    <a:lnTo>
                      <a:pt x="1019" y="204"/>
                    </a:lnTo>
                    <a:lnTo>
                      <a:pt x="815" y="82"/>
                    </a:lnTo>
                    <a:lnTo>
                      <a:pt x="612" y="42"/>
                    </a:lnTo>
                    <a:lnTo>
                      <a:pt x="408"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60"/>
              <p:cNvSpPr/>
              <p:nvPr/>
            </p:nvSpPr>
            <p:spPr>
              <a:xfrm>
                <a:off x="1561497" y="1456895"/>
                <a:ext cx="50119" cy="84714"/>
              </a:xfrm>
              <a:custGeom>
                <a:avLst/>
                <a:gdLst/>
                <a:ahLst/>
                <a:cxnLst/>
                <a:rect l="l" t="t" r="r" b="b"/>
                <a:pathLst>
                  <a:path w="1711" h="2892" extrusionOk="0">
                    <a:moveTo>
                      <a:pt x="856" y="1"/>
                    </a:moveTo>
                    <a:lnTo>
                      <a:pt x="1" y="2728"/>
                    </a:lnTo>
                    <a:lnTo>
                      <a:pt x="408" y="2851"/>
                    </a:lnTo>
                    <a:lnTo>
                      <a:pt x="815" y="2891"/>
                    </a:lnTo>
                    <a:lnTo>
                      <a:pt x="1141" y="2891"/>
                    </a:lnTo>
                    <a:lnTo>
                      <a:pt x="1466" y="2851"/>
                    </a:lnTo>
                    <a:lnTo>
                      <a:pt x="1588" y="2769"/>
                    </a:lnTo>
                    <a:lnTo>
                      <a:pt x="1670" y="2688"/>
                    </a:lnTo>
                    <a:lnTo>
                      <a:pt x="1710" y="2566"/>
                    </a:lnTo>
                    <a:lnTo>
                      <a:pt x="1710" y="2403"/>
                    </a:lnTo>
                    <a:lnTo>
                      <a:pt x="856"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60"/>
              <p:cNvSpPr/>
              <p:nvPr/>
            </p:nvSpPr>
            <p:spPr>
              <a:xfrm>
                <a:off x="1561497" y="1456895"/>
                <a:ext cx="50119" cy="84714"/>
              </a:xfrm>
              <a:custGeom>
                <a:avLst/>
                <a:gdLst/>
                <a:ahLst/>
                <a:cxnLst/>
                <a:rect l="l" t="t" r="r" b="b"/>
                <a:pathLst>
                  <a:path w="1711" h="2892" fill="none" extrusionOk="0">
                    <a:moveTo>
                      <a:pt x="856" y="1"/>
                    </a:moveTo>
                    <a:lnTo>
                      <a:pt x="1710" y="2403"/>
                    </a:lnTo>
                    <a:lnTo>
                      <a:pt x="1710" y="2403"/>
                    </a:lnTo>
                    <a:lnTo>
                      <a:pt x="1710" y="2566"/>
                    </a:lnTo>
                    <a:lnTo>
                      <a:pt x="1670" y="2688"/>
                    </a:lnTo>
                    <a:lnTo>
                      <a:pt x="1588" y="2769"/>
                    </a:lnTo>
                    <a:lnTo>
                      <a:pt x="1466" y="2851"/>
                    </a:lnTo>
                    <a:lnTo>
                      <a:pt x="1466" y="2851"/>
                    </a:lnTo>
                    <a:lnTo>
                      <a:pt x="1141" y="2891"/>
                    </a:lnTo>
                    <a:lnTo>
                      <a:pt x="815" y="2891"/>
                    </a:lnTo>
                    <a:lnTo>
                      <a:pt x="408" y="2851"/>
                    </a:lnTo>
                    <a:lnTo>
                      <a:pt x="1" y="27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60"/>
              <p:cNvSpPr/>
              <p:nvPr/>
            </p:nvSpPr>
            <p:spPr>
              <a:xfrm>
                <a:off x="1561497" y="1456895"/>
                <a:ext cx="51320" cy="85886"/>
              </a:xfrm>
              <a:custGeom>
                <a:avLst/>
                <a:gdLst/>
                <a:ahLst/>
                <a:cxnLst/>
                <a:rect l="l" t="t" r="r" b="b"/>
                <a:pathLst>
                  <a:path w="1752" h="2932" extrusionOk="0">
                    <a:moveTo>
                      <a:pt x="856" y="1"/>
                    </a:moveTo>
                    <a:lnTo>
                      <a:pt x="1181" y="1100"/>
                    </a:lnTo>
                    <a:lnTo>
                      <a:pt x="1588" y="2199"/>
                    </a:lnTo>
                    <a:lnTo>
                      <a:pt x="1670" y="2443"/>
                    </a:lnTo>
                    <a:lnTo>
                      <a:pt x="1670" y="2566"/>
                    </a:lnTo>
                    <a:lnTo>
                      <a:pt x="1629" y="2688"/>
                    </a:lnTo>
                    <a:lnTo>
                      <a:pt x="1548" y="2769"/>
                    </a:lnTo>
                    <a:lnTo>
                      <a:pt x="1426" y="2810"/>
                    </a:lnTo>
                    <a:lnTo>
                      <a:pt x="1141" y="2851"/>
                    </a:lnTo>
                    <a:lnTo>
                      <a:pt x="571" y="2851"/>
                    </a:lnTo>
                    <a:lnTo>
                      <a:pt x="286" y="2810"/>
                    </a:lnTo>
                    <a:lnTo>
                      <a:pt x="1" y="2728"/>
                    </a:lnTo>
                    <a:lnTo>
                      <a:pt x="1" y="2728"/>
                    </a:lnTo>
                    <a:lnTo>
                      <a:pt x="286" y="2851"/>
                    </a:lnTo>
                    <a:lnTo>
                      <a:pt x="571" y="2891"/>
                    </a:lnTo>
                    <a:lnTo>
                      <a:pt x="856" y="2932"/>
                    </a:lnTo>
                    <a:lnTo>
                      <a:pt x="1141" y="2932"/>
                    </a:lnTo>
                    <a:lnTo>
                      <a:pt x="1426" y="2891"/>
                    </a:lnTo>
                    <a:lnTo>
                      <a:pt x="1588" y="2851"/>
                    </a:lnTo>
                    <a:lnTo>
                      <a:pt x="1710" y="2728"/>
                    </a:lnTo>
                    <a:lnTo>
                      <a:pt x="1751" y="2606"/>
                    </a:lnTo>
                    <a:lnTo>
                      <a:pt x="1751" y="2443"/>
                    </a:lnTo>
                    <a:lnTo>
                      <a:pt x="1670" y="2158"/>
                    </a:lnTo>
                    <a:lnTo>
                      <a:pt x="1263" y="1059"/>
                    </a:lnTo>
                    <a:lnTo>
                      <a:pt x="856"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60"/>
              <p:cNvSpPr/>
              <p:nvPr/>
            </p:nvSpPr>
            <p:spPr>
              <a:xfrm>
                <a:off x="1530506" y="1567797"/>
                <a:ext cx="63213" cy="25074"/>
              </a:xfrm>
              <a:custGeom>
                <a:avLst/>
                <a:gdLst/>
                <a:ahLst/>
                <a:cxnLst/>
                <a:rect l="l" t="t" r="r" b="b"/>
                <a:pathLst>
                  <a:path w="2158" h="856" extrusionOk="0">
                    <a:moveTo>
                      <a:pt x="570" y="1"/>
                    </a:moveTo>
                    <a:lnTo>
                      <a:pt x="285" y="42"/>
                    </a:lnTo>
                    <a:lnTo>
                      <a:pt x="0" y="123"/>
                    </a:lnTo>
                    <a:lnTo>
                      <a:pt x="0" y="164"/>
                    </a:lnTo>
                    <a:lnTo>
                      <a:pt x="285" y="82"/>
                    </a:lnTo>
                    <a:lnTo>
                      <a:pt x="570" y="82"/>
                    </a:lnTo>
                    <a:lnTo>
                      <a:pt x="855" y="123"/>
                    </a:lnTo>
                    <a:lnTo>
                      <a:pt x="1140" y="204"/>
                    </a:lnTo>
                    <a:lnTo>
                      <a:pt x="1425" y="327"/>
                    </a:lnTo>
                    <a:lnTo>
                      <a:pt x="1669" y="489"/>
                    </a:lnTo>
                    <a:lnTo>
                      <a:pt x="2158" y="856"/>
                    </a:lnTo>
                    <a:lnTo>
                      <a:pt x="2158" y="815"/>
                    </a:lnTo>
                    <a:lnTo>
                      <a:pt x="1954" y="612"/>
                    </a:lnTo>
                    <a:lnTo>
                      <a:pt x="1710" y="408"/>
                    </a:lnTo>
                    <a:lnTo>
                      <a:pt x="1466" y="245"/>
                    </a:lnTo>
                    <a:lnTo>
                      <a:pt x="1181" y="123"/>
                    </a:lnTo>
                    <a:lnTo>
                      <a:pt x="896" y="42"/>
                    </a:lnTo>
                    <a:lnTo>
                      <a:pt x="570"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60"/>
              <p:cNvSpPr/>
              <p:nvPr/>
            </p:nvSpPr>
            <p:spPr>
              <a:xfrm>
                <a:off x="1315850" y="1218396"/>
                <a:ext cx="277869" cy="248078"/>
              </a:xfrm>
              <a:custGeom>
                <a:avLst/>
                <a:gdLst/>
                <a:ahLst/>
                <a:cxnLst/>
                <a:rect l="l" t="t" r="r" b="b"/>
                <a:pathLst>
                  <a:path w="9486" h="8469" extrusionOk="0">
                    <a:moveTo>
                      <a:pt x="5863" y="1"/>
                    </a:moveTo>
                    <a:lnTo>
                      <a:pt x="5252" y="41"/>
                    </a:lnTo>
                    <a:lnTo>
                      <a:pt x="4560" y="123"/>
                    </a:lnTo>
                    <a:lnTo>
                      <a:pt x="4153" y="245"/>
                    </a:lnTo>
                    <a:lnTo>
                      <a:pt x="3705" y="408"/>
                    </a:lnTo>
                    <a:lnTo>
                      <a:pt x="3257" y="611"/>
                    </a:lnTo>
                    <a:lnTo>
                      <a:pt x="2809" y="856"/>
                    </a:lnTo>
                    <a:lnTo>
                      <a:pt x="2361" y="1141"/>
                    </a:lnTo>
                    <a:lnTo>
                      <a:pt x="1914" y="1466"/>
                    </a:lnTo>
                    <a:lnTo>
                      <a:pt x="1506" y="1873"/>
                    </a:lnTo>
                    <a:lnTo>
                      <a:pt x="1099" y="2280"/>
                    </a:lnTo>
                    <a:lnTo>
                      <a:pt x="774" y="2728"/>
                    </a:lnTo>
                    <a:lnTo>
                      <a:pt x="489" y="3217"/>
                    </a:lnTo>
                    <a:lnTo>
                      <a:pt x="244" y="3746"/>
                    </a:lnTo>
                    <a:lnTo>
                      <a:pt x="82" y="4316"/>
                    </a:lnTo>
                    <a:lnTo>
                      <a:pt x="0" y="4927"/>
                    </a:lnTo>
                    <a:lnTo>
                      <a:pt x="41" y="5537"/>
                    </a:lnTo>
                    <a:lnTo>
                      <a:pt x="82" y="5863"/>
                    </a:lnTo>
                    <a:lnTo>
                      <a:pt x="163" y="6189"/>
                    </a:lnTo>
                    <a:lnTo>
                      <a:pt x="244" y="6514"/>
                    </a:lnTo>
                    <a:lnTo>
                      <a:pt x="367" y="6881"/>
                    </a:lnTo>
                    <a:lnTo>
                      <a:pt x="692" y="7491"/>
                    </a:lnTo>
                    <a:lnTo>
                      <a:pt x="1018" y="8061"/>
                    </a:lnTo>
                    <a:lnTo>
                      <a:pt x="1181" y="8265"/>
                    </a:lnTo>
                    <a:lnTo>
                      <a:pt x="1384" y="8428"/>
                    </a:lnTo>
                    <a:lnTo>
                      <a:pt x="1466" y="8468"/>
                    </a:lnTo>
                    <a:lnTo>
                      <a:pt x="1547" y="8468"/>
                    </a:lnTo>
                    <a:lnTo>
                      <a:pt x="1669" y="8428"/>
                    </a:lnTo>
                    <a:lnTo>
                      <a:pt x="1791" y="8387"/>
                    </a:lnTo>
                    <a:lnTo>
                      <a:pt x="1914" y="7980"/>
                    </a:lnTo>
                    <a:lnTo>
                      <a:pt x="2076" y="7614"/>
                    </a:lnTo>
                    <a:lnTo>
                      <a:pt x="2280" y="7247"/>
                    </a:lnTo>
                    <a:lnTo>
                      <a:pt x="2524" y="6962"/>
                    </a:lnTo>
                    <a:lnTo>
                      <a:pt x="2769" y="6677"/>
                    </a:lnTo>
                    <a:lnTo>
                      <a:pt x="3013" y="6392"/>
                    </a:lnTo>
                    <a:lnTo>
                      <a:pt x="3298" y="6189"/>
                    </a:lnTo>
                    <a:lnTo>
                      <a:pt x="3583" y="5985"/>
                    </a:lnTo>
                    <a:lnTo>
                      <a:pt x="4193" y="5619"/>
                    </a:lnTo>
                    <a:lnTo>
                      <a:pt x="4845" y="5334"/>
                    </a:lnTo>
                    <a:lnTo>
                      <a:pt x="5496" y="5130"/>
                    </a:lnTo>
                    <a:lnTo>
                      <a:pt x="6148" y="4927"/>
                    </a:lnTo>
                    <a:lnTo>
                      <a:pt x="7410" y="4520"/>
                    </a:lnTo>
                    <a:lnTo>
                      <a:pt x="7980" y="4316"/>
                    </a:lnTo>
                    <a:lnTo>
                      <a:pt x="8509" y="4031"/>
                    </a:lnTo>
                    <a:lnTo>
                      <a:pt x="8712" y="3909"/>
                    </a:lnTo>
                    <a:lnTo>
                      <a:pt x="8916" y="3746"/>
                    </a:lnTo>
                    <a:lnTo>
                      <a:pt x="9079" y="3542"/>
                    </a:lnTo>
                    <a:lnTo>
                      <a:pt x="9242" y="3339"/>
                    </a:lnTo>
                    <a:lnTo>
                      <a:pt x="9364" y="3095"/>
                    </a:lnTo>
                    <a:lnTo>
                      <a:pt x="9445" y="2850"/>
                    </a:lnTo>
                    <a:lnTo>
                      <a:pt x="9486" y="2565"/>
                    </a:lnTo>
                    <a:lnTo>
                      <a:pt x="9486" y="2240"/>
                    </a:lnTo>
                    <a:lnTo>
                      <a:pt x="9486" y="1995"/>
                    </a:lnTo>
                    <a:lnTo>
                      <a:pt x="9445" y="1751"/>
                    </a:lnTo>
                    <a:lnTo>
                      <a:pt x="9364" y="1548"/>
                    </a:lnTo>
                    <a:lnTo>
                      <a:pt x="9242" y="1303"/>
                    </a:lnTo>
                    <a:lnTo>
                      <a:pt x="9119" y="1100"/>
                    </a:lnTo>
                    <a:lnTo>
                      <a:pt x="8916" y="896"/>
                    </a:lnTo>
                    <a:lnTo>
                      <a:pt x="8712" y="693"/>
                    </a:lnTo>
                    <a:lnTo>
                      <a:pt x="8468" y="530"/>
                    </a:lnTo>
                    <a:lnTo>
                      <a:pt x="8142" y="367"/>
                    </a:lnTo>
                    <a:lnTo>
                      <a:pt x="7776" y="245"/>
                    </a:lnTo>
                    <a:lnTo>
                      <a:pt x="7410" y="123"/>
                    </a:lnTo>
                    <a:lnTo>
                      <a:pt x="6962" y="41"/>
                    </a:lnTo>
                    <a:lnTo>
                      <a:pt x="6432" y="1"/>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60"/>
              <p:cNvSpPr/>
              <p:nvPr/>
            </p:nvSpPr>
            <p:spPr>
              <a:xfrm>
                <a:off x="1530506" y="1194552"/>
                <a:ext cx="161021" cy="225406"/>
              </a:xfrm>
              <a:custGeom>
                <a:avLst/>
                <a:gdLst/>
                <a:ahLst/>
                <a:cxnLst/>
                <a:rect l="l" t="t" r="r" b="b"/>
                <a:pathLst>
                  <a:path w="5497" h="7695" extrusionOk="0">
                    <a:moveTo>
                      <a:pt x="855" y="0"/>
                    </a:moveTo>
                    <a:lnTo>
                      <a:pt x="448" y="41"/>
                    </a:lnTo>
                    <a:lnTo>
                      <a:pt x="0" y="82"/>
                    </a:lnTo>
                    <a:lnTo>
                      <a:pt x="1099" y="2443"/>
                    </a:lnTo>
                    <a:lnTo>
                      <a:pt x="2036" y="3746"/>
                    </a:lnTo>
                    <a:lnTo>
                      <a:pt x="2117" y="4153"/>
                    </a:lnTo>
                    <a:lnTo>
                      <a:pt x="2239" y="4479"/>
                    </a:lnTo>
                    <a:lnTo>
                      <a:pt x="2402" y="4764"/>
                    </a:lnTo>
                    <a:lnTo>
                      <a:pt x="2606" y="5008"/>
                    </a:lnTo>
                    <a:lnTo>
                      <a:pt x="2809" y="5171"/>
                    </a:lnTo>
                    <a:lnTo>
                      <a:pt x="3053" y="5334"/>
                    </a:lnTo>
                    <a:lnTo>
                      <a:pt x="3583" y="5618"/>
                    </a:lnTo>
                    <a:lnTo>
                      <a:pt x="4071" y="5863"/>
                    </a:lnTo>
                    <a:lnTo>
                      <a:pt x="4275" y="6026"/>
                    </a:lnTo>
                    <a:lnTo>
                      <a:pt x="4478" y="6270"/>
                    </a:lnTo>
                    <a:lnTo>
                      <a:pt x="4641" y="6514"/>
                    </a:lnTo>
                    <a:lnTo>
                      <a:pt x="4763" y="6840"/>
                    </a:lnTo>
                    <a:lnTo>
                      <a:pt x="4804" y="7206"/>
                    </a:lnTo>
                    <a:lnTo>
                      <a:pt x="4845" y="7695"/>
                    </a:lnTo>
                    <a:lnTo>
                      <a:pt x="5008" y="7450"/>
                    </a:lnTo>
                    <a:lnTo>
                      <a:pt x="5130" y="7206"/>
                    </a:lnTo>
                    <a:lnTo>
                      <a:pt x="5333" y="6636"/>
                    </a:lnTo>
                    <a:lnTo>
                      <a:pt x="5455" y="6026"/>
                    </a:lnTo>
                    <a:lnTo>
                      <a:pt x="5496" y="5374"/>
                    </a:lnTo>
                    <a:lnTo>
                      <a:pt x="5455" y="4682"/>
                    </a:lnTo>
                    <a:lnTo>
                      <a:pt x="5333" y="4031"/>
                    </a:lnTo>
                    <a:lnTo>
                      <a:pt x="5130" y="3339"/>
                    </a:lnTo>
                    <a:lnTo>
                      <a:pt x="4885" y="2687"/>
                    </a:lnTo>
                    <a:lnTo>
                      <a:pt x="4519" y="2036"/>
                    </a:lnTo>
                    <a:lnTo>
                      <a:pt x="4315" y="1751"/>
                    </a:lnTo>
                    <a:lnTo>
                      <a:pt x="4112" y="1466"/>
                    </a:lnTo>
                    <a:lnTo>
                      <a:pt x="3868" y="1222"/>
                    </a:lnTo>
                    <a:lnTo>
                      <a:pt x="3623" y="977"/>
                    </a:lnTo>
                    <a:lnTo>
                      <a:pt x="3338" y="774"/>
                    </a:lnTo>
                    <a:lnTo>
                      <a:pt x="3013" y="570"/>
                    </a:lnTo>
                    <a:lnTo>
                      <a:pt x="2728" y="407"/>
                    </a:lnTo>
                    <a:lnTo>
                      <a:pt x="2361" y="245"/>
                    </a:lnTo>
                    <a:lnTo>
                      <a:pt x="2036" y="163"/>
                    </a:lnTo>
                    <a:lnTo>
                      <a:pt x="1669" y="82"/>
                    </a:lnTo>
                    <a:lnTo>
                      <a:pt x="1262" y="0"/>
                    </a:lnTo>
                    <a:close/>
                  </a:path>
                </a:pathLst>
              </a:custGeom>
              <a:solidFill>
                <a:srgbClr val="3E44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60"/>
              <p:cNvSpPr/>
              <p:nvPr/>
            </p:nvSpPr>
            <p:spPr>
              <a:xfrm>
                <a:off x="1297953" y="1419928"/>
                <a:ext cx="79939" cy="95435"/>
              </a:xfrm>
              <a:custGeom>
                <a:avLst/>
                <a:gdLst/>
                <a:ahLst/>
                <a:cxnLst/>
                <a:rect l="l" t="t" r="r" b="b"/>
                <a:pathLst>
                  <a:path w="2729" h="3258" extrusionOk="0">
                    <a:moveTo>
                      <a:pt x="774" y="1"/>
                    </a:moveTo>
                    <a:lnTo>
                      <a:pt x="652" y="41"/>
                    </a:lnTo>
                    <a:lnTo>
                      <a:pt x="448" y="164"/>
                    </a:lnTo>
                    <a:lnTo>
                      <a:pt x="285" y="367"/>
                    </a:lnTo>
                    <a:lnTo>
                      <a:pt x="163" y="571"/>
                    </a:lnTo>
                    <a:lnTo>
                      <a:pt x="41" y="856"/>
                    </a:lnTo>
                    <a:lnTo>
                      <a:pt x="1" y="1141"/>
                    </a:lnTo>
                    <a:lnTo>
                      <a:pt x="1" y="1385"/>
                    </a:lnTo>
                    <a:lnTo>
                      <a:pt x="41" y="1670"/>
                    </a:lnTo>
                    <a:lnTo>
                      <a:pt x="82" y="1955"/>
                    </a:lnTo>
                    <a:lnTo>
                      <a:pt x="245" y="2321"/>
                    </a:lnTo>
                    <a:lnTo>
                      <a:pt x="408" y="2647"/>
                    </a:lnTo>
                    <a:lnTo>
                      <a:pt x="652" y="2891"/>
                    </a:lnTo>
                    <a:lnTo>
                      <a:pt x="937" y="3095"/>
                    </a:lnTo>
                    <a:lnTo>
                      <a:pt x="1222" y="3176"/>
                    </a:lnTo>
                    <a:lnTo>
                      <a:pt x="1507" y="3258"/>
                    </a:lnTo>
                    <a:lnTo>
                      <a:pt x="1792" y="3217"/>
                    </a:lnTo>
                    <a:lnTo>
                      <a:pt x="2036" y="3135"/>
                    </a:lnTo>
                    <a:lnTo>
                      <a:pt x="2280" y="2973"/>
                    </a:lnTo>
                    <a:lnTo>
                      <a:pt x="2484" y="2769"/>
                    </a:lnTo>
                    <a:lnTo>
                      <a:pt x="2606" y="2525"/>
                    </a:lnTo>
                    <a:lnTo>
                      <a:pt x="2687" y="2281"/>
                    </a:lnTo>
                    <a:lnTo>
                      <a:pt x="2728" y="1996"/>
                    </a:lnTo>
                    <a:lnTo>
                      <a:pt x="2687" y="1751"/>
                    </a:lnTo>
                    <a:lnTo>
                      <a:pt x="2647" y="1466"/>
                    </a:lnTo>
                    <a:lnTo>
                      <a:pt x="2565" y="1222"/>
                    </a:lnTo>
                    <a:lnTo>
                      <a:pt x="2402" y="978"/>
                    </a:lnTo>
                    <a:lnTo>
                      <a:pt x="2240" y="734"/>
                    </a:lnTo>
                    <a:lnTo>
                      <a:pt x="1995" y="489"/>
                    </a:lnTo>
                    <a:lnTo>
                      <a:pt x="1751" y="286"/>
                    </a:lnTo>
                    <a:lnTo>
                      <a:pt x="1466" y="123"/>
                    </a:lnTo>
                    <a:lnTo>
                      <a:pt x="1181"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60"/>
              <p:cNvSpPr/>
              <p:nvPr/>
            </p:nvSpPr>
            <p:spPr>
              <a:xfrm>
                <a:off x="1319424" y="1441400"/>
                <a:ext cx="35795" cy="53693"/>
              </a:xfrm>
              <a:custGeom>
                <a:avLst/>
                <a:gdLst/>
                <a:ahLst/>
                <a:cxnLst/>
                <a:rect l="l" t="t" r="r" b="b"/>
                <a:pathLst>
                  <a:path w="1222" h="1833" extrusionOk="0">
                    <a:moveTo>
                      <a:pt x="122" y="1"/>
                    </a:moveTo>
                    <a:lnTo>
                      <a:pt x="0" y="82"/>
                    </a:lnTo>
                    <a:lnTo>
                      <a:pt x="896" y="1833"/>
                    </a:lnTo>
                    <a:lnTo>
                      <a:pt x="1059" y="1751"/>
                    </a:lnTo>
                    <a:lnTo>
                      <a:pt x="1140" y="1629"/>
                    </a:lnTo>
                    <a:lnTo>
                      <a:pt x="1181" y="1466"/>
                    </a:lnTo>
                    <a:lnTo>
                      <a:pt x="1222" y="1303"/>
                    </a:lnTo>
                    <a:lnTo>
                      <a:pt x="1181" y="1140"/>
                    </a:lnTo>
                    <a:lnTo>
                      <a:pt x="1140" y="937"/>
                    </a:lnTo>
                    <a:lnTo>
                      <a:pt x="1018" y="611"/>
                    </a:lnTo>
                    <a:lnTo>
                      <a:pt x="774" y="286"/>
                    </a:lnTo>
                    <a:lnTo>
                      <a:pt x="652" y="163"/>
                    </a:lnTo>
                    <a:lnTo>
                      <a:pt x="530" y="82"/>
                    </a:lnTo>
                    <a:lnTo>
                      <a:pt x="407" y="41"/>
                    </a:lnTo>
                    <a:lnTo>
                      <a:pt x="245" y="1"/>
                    </a:lnTo>
                    <a:close/>
                  </a:path>
                </a:pathLst>
              </a:custGeom>
              <a:solidFill>
                <a:srgbClr val="FFC7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60"/>
              <p:cNvSpPr/>
              <p:nvPr/>
            </p:nvSpPr>
            <p:spPr>
              <a:xfrm>
                <a:off x="1319424" y="1441400"/>
                <a:ext cx="35795" cy="53693"/>
              </a:xfrm>
              <a:custGeom>
                <a:avLst/>
                <a:gdLst/>
                <a:ahLst/>
                <a:cxnLst/>
                <a:rect l="l" t="t" r="r" b="b"/>
                <a:pathLst>
                  <a:path w="1222" h="1833" fill="none" extrusionOk="0">
                    <a:moveTo>
                      <a:pt x="0" y="82"/>
                    </a:moveTo>
                    <a:lnTo>
                      <a:pt x="0" y="82"/>
                    </a:lnTo>
                    <a:lnTo>
                      <a:pt x="122" y="1"/>
                    </a:lnTo>
                    <a:lnTo>
                      <a:pt x="245" y="1"/>
                    </a:lnTo>
                    <a:lnTo>
                      <a:pt x="407" y="41"/>
                    </a:lnTo>
                    <a:lnTo>
                      <a:pt x="530" y="82"/>
                    </a:lnTo>
                    <a:lnTo>
                      <a:pt x="652" y="163"/>
                    </a:lnTo>
                    <a:lnTo>
                      <a:pt x="774" y="286"/>
                    </a:lnTo>
                    <a:lnTo>
                      <a:pt x="1018" y="611"/>
                    </a:lnTo>
                    <a:lnTo>
                      <a:pt x="1140" y="937"/>
                    </a:lnTo>
                    <a:lnTo>
                      <a:pt x="1181" y="1140"/>
                    </a:lnTo>
                    <a:lnTo>
                      <a:pt x="1222" y="1303"/>
                    </a:lnTo>
                    <a:lnTo>
                      <a:pt x="1181" y="1466"/>
                    </a:lnTo>
                    <a:lnTo>
                      <a:pt x="1140" y="1629"/>
                    </a:lnTo>
                    <a:lnTo>
                      <a:pt x="1059" y="1751"/>
                    </a:lnTo>
                    <a:lnTo>
                      <a:pt x="896" y="183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60"/>
              <p:cNvSpPr/>
              <p:nvPr/>
            </p:nvSpPr>
            <p:spPr>
              <a:xfrm>
                <a:off x="1319424" y="1441400"/>
                <a:ext cx="36996" cy="53693"/>
              </a:xfrm>
              <a:custGeom>
                <a:avLst/>
                <a:gdLst/>
                <a:ahLst/>
                <a:cxnLst/>
                <a:rect l="l" t="t" r="r" b="b"/>
                <a:pathLst>
                  <a:path w="1263" h="1833" extrusionOk="0">
                    <a:moveTo>
                      <a:pt x="163" y="1"/>
                    </a:moveTo>
                    <a:lnTo>
                      <a:pt x="0" y="82"/>
                    </a:lnTo>
                    <a:lnTo>
                      <a:pt x="163" y="41"/>
                    </a:lnTo>
                    <a:lnTo>
                      <a:pt x="326" y="41"/>
                    </a:lnTo>
                    <a:lnTo>
                      <a:pt x="448" y="82"/>
                    </a:lnTo>
                    <a:lnTo>
                      <a:pt x="611" y="163"/>
                    </a:lnTo>
                    <a:lnTo>
                      <a:pt x="815" y="408"/>
                    </a:lnTo>
                    <a:lnTo>
                      <a:pt x="977" y="693"/>
                    </a:lnTo>
                    <a:lnTo>
                      <a:pt x="1140" y="978"/>
                    </a:lnTo>
                    <a:lnTo>
                      <a:pt x="1140" y="1140"/>
                    </a:lnTo>
                    <a:lnTo>
                      <a:pt x="1181" y="1303"/>
                    </a:lnTo>
                    <a:lnTo>
                      <a:pt x="1181" y="1466"/>
                    </a:lnTo>
                    <a:lnTo>
                      <a:pt x="1099" y="1588"/>
                    </a:lnTo>
                    <a:lnTo>
                      <a:pt x="1018" y="1710"/>
                    </a:lnTo>
                    <a:lnTo>
                      <a:pt x="896" y="1833"/>
                    </a:lnTo>
                    <a:lnTo>
                      <a:pt x="1059" y="1751"/>
                    </a:lnTo>
                    <a:lnTo>
                      <a:pt x="1140" y="1629"/>
                    </a:lnTo>
                    <a:lnTo>
                      <a:pt x="1222" y="1466"/>
                    </a:lnTo>
                    <a:lnTo>
                      <a:pt x="1262" y="1303"/>
                    </a:lnTo>
                    <a:lnTo>
                      <a:pt x="1222" y="1100"/>
                    </a:lnTo>
                    <a:lnTo>
                      <a:pt x="1222" y="937"/>
                    </a:lnTo>
                    <a:lnTo>
                      <a:pt x="1059" y="652"/>
                    </a:lnTo>
                    <a:lnTo>
                      <a:pt x="896" y="367"/>
                    </a:lnTo>
                    <a:lnTo>
                      <a:pt x="652" y="123"/>
                    </a:lnTo>
                    <a:lnTo>
                      <a:pt x="489" y="41"/>
                    </a:lnTo>
                    <a:lnTo>
                      <a:pt x="326" y="1"/>
                    </a:lnTo>
                    <a:close/>
                  </a:path>
                </a:pathLst>
              </a:custGeom>
              <a:solidFill>
                <a:srgbClr val="EAA0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60"/>
              <p:cNvSpPr/>
              <p:nvPr/>
            </p:nvSpPr>
            <p:spPr>
              <a:xfrm>
                <a:off x="1357592" y="1275633"/>
                <a:ext cx="203934" cy="132402"/>
              </a:xfrm>
              <a:custGeom>
                <a:avLst/>
                <a:gdLst/>
                <a:ahLst/>
                <a:cxnLst/>
                <a:rect l="l" t="t" r="r" b="b"/>
                <a:pathLst>
                  <a:path w="6962" h="4520" extrusionOk="0">
                    <a:moveTo>
                      <a:pt x="6962" y="1"/>
                    </a:moveTo>
                    <a:lnTo>
                      <a:pt x="6717" y="164"/>
                    </a:lnTo>
                    <a:lnTo>
                      <a:pt x="6514" y="286"/>
                    </a:lnTo>
                    <a:lnTo>
                      <a:pt x="5985" y="489"/>
                    </a:lnTo>
                    <a:lnTo>
                      <a:pt x="4967" y="815"/>
                    </a:lnTo>
                    <a:lnTo>
                      <a:pt x="3908" y="1141"/>
                    </a:lnTo>
                    <a:lnTo>
                      <a:pt x="3379" y="1303"/>
                    </a:lnTo>
                    <a:lnTo>
                      <a:pt x="2891" y="1507"/>
                    </a:lnTo>
                    <a:lnTo>
                      <a:pt x="2402" y="1751"/>
                    </a:lnTo>
                    <a:lnTo>
                      <a:pt x="1913" y="1996"/>
                    </a:lnTo>
                    <a:lnTo>
                      <a:pt x="1466" y="2321"/>
                    </a:lnTo>
                    <a:lnTo>
                      <a:pt x="1059" y="2647"/>
                    </a:lnTo>
                    <a:lnTo>
                      <a:pt x="692" y="3054"/>
                    </a:lnTo>
                    <a:lnTo>
                      <a:pt x="366" y="3502"/>
                    </a:lnTo>
                    <a:lnTo>
                      <a:pt x="122" y="3990"/>
                    </a:lnTo>
                    <a:lnTo>
                      <a:pt x="0" y="4520"/>
                    </a:lnTo>
                    <a:lnTo>
                      <a:pt x="163" y="4031"/>
                    </a:lnTo>
                    <a:lnTo>
                      <a:pt x="407" y="3543"/>
                    </a:lnTo>
                    <a:lnTo>
                      <a:pt x="733" y="3095"/>
                    </a:lnTo>
                    <a:lnTo>
                      <a:pt x="1099" y="2728"/>
                    </a:lnTo>
                    <a:lnTo>
                      <a:pt x="1506" y="2362"/>
                    </a:lnTo>
                    <a:lnTo>
                      <a:pt x="1954" y="2077"/>
                    </a:lnTo>
                    <a:lnTo>
                      <a:pt x="2443" y="1833"/>
                    </a:lnTo>
                    <a:lnTo>
                      <a:pt x="2931" y="1588"/>
                    </a:lnTo>
                    <a:lnTo>
                      <a:pt x="3420" y="1385"/>
                    </a:lnTo>
                    <a:lnTo>
                      <a:pt x="3949" y="1222"/>
                    </a:lnTo>
                    <a:lnTo>
                      <a:pt x="4967" y="896"/>
                    </a:lnTo>
                    <a:lnTo>
                      <a:pt x="6025" y="571"/>
                    </a:lnTo>
                    <a:lnTo>
                      <a:pt x="6514" y="326"/>
                    </a:lnTo>
                    <a:lnTo>
                      <a:pt x="6758" y="204"/>
                    </a:lnTo>
                    <a:lnTo>
                      <a:pt x="6962" y="41"/>
                    </a:lnTo>
                    <a:lnTo>
                      <a:pt x="6962"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60"/>
              <p:cNvSpPr/>
              <p:nvPr/>
            </p:nvSpPr>
            <p:spPr>
              <a:xfrm>
                <a:off x="1314649" y="1233892"/>
                <a:ext cx="205135" cy="132402"/>
              </a:xfrm>
              <a:custGeom>
                <a:avLst/>
                <a:gdLst/>
                <a:ahLst/>
                <a:cxnLst/>
                <a:rect l="l" t="t" r="r" b="b"/>
                <a:pathLst>
                  <a:path w="7003" h="4520" extrusionOk="0">
                    <a:moveTo>
                      <a:pt x="6962" y="1"/>
                    </a:moveTo>
                    <a:lnTo>
                      <a:pt x="6758" y="164"/>
                    </a:lnTo>
                    <a:lnTo>
                      <a:pt x="6514" y="286"/>
                    </a:lnTo>
                    <a:lnTo>
                      <a:pt x="6026" y="489"/>
                    </a:lnTo>
                    <a:lnTo>
                      <a:pt x="4967" y="815"/>
                    </a:lnTo>
                    <a:lnTo>
                      <a:pt x="3949" y="1100"/>
                    </a:lnTo>
                    <a:lnTo>
                      <a:pt x="3420" y="1304"/>
                    </a:lnTo>
                    <a:lnTo>
                      <a:pt x="2932" y="1507"/>
                    </a:lnTo>
                    <a:lnTo>
                      <a:pt x="2402" y="1711"/>
                    </a:lnTo>
                    <a:lnTo>
                      <a:pt x="1955" y="1996"/>
                    </a:lnTo>
                    <a:lnTo>
                      <a:pt x="1507" y="2281"/>
                    </a:lnTo>
                    <a:lnTo>
                      <a:pt x="1059" y="2647"/>
                    </a:lnTo>
                    <a:lnTo>
                      <a:pt x="693" y="3054"/>
                    </a:lnTo>
                    <a:lnTo>
                      <a:pt x="408" y="3502"/>
                    </a:lnTo>
                    <a:lnTo>
                      <a:pt x="163" y="3991"/>
                    </a:lnTo>
                    <a:lnTo>
                      <a:pt x="0" y="4520"/>
                    </a:lnTo>
                    <a:lnTo>
                      <a:pt x="41" y="4520"/>
                    </a:lnTo>
                    <a:lnTo>
                      <a:pt x="204" y="3991"/>
                    </a:lnTo>
                    <a:lnTo>
                      <a:pt x="448" y="3543"/>
                    </a:lnTo>
                    <a:lnTo>
                      <a:pt x="774" y="3095"/>
                    </a:lnTo>
                    <a:lnTo>
                      <a:pt x="1140" y="2688"/>
                    </a:lnTo>
                    <a:lnTo>
                      <a:pt x="1547" y="2362"/>
                    </a:lnTo>
                    <a:lnTo>
                      <a:pt x="1995" y="2077"/>
                    </a:lnTo>
                    <a:lnTo>
                      <a:pt x="2484" y="1833"/>
                    </a:lnTo>
                    <a:lnTo>
                      <a:pt x="2972" y="1589"/>
                    </a:lnTo>
                    <a:lnTo>
                      <a:pt x="3461" y="1385"/>
                    </a:lnTo>
                    <a:lnTo>
                      <a:pt x="3990" y="1222"/>
                    </a:lnTo>
                    <a:lnTo>
                      <a:pt x="5008" y="896"/>
                    </a:lnTo>
                    <a:lnTo>
                      <a:pt x="6026" y="530"/>
                    </a:lnTo>
                    <a:lnTo>
                      <a:pt x="6555" y="327"/>
                    </a:lnTo>
                    <a:lnTo>
                      <a:pt x="6758" y="204"/>
                    </a:lnTo>
                    <a:lnTo>
                      <a:pt x="7003"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60"/>
              <p:cNvSpPr/>
              <p:nvPr/>
            </p:nvSpPr>
            <p:spPr>
              <a:xfrm>
                <a:off x="1592518" y="1268486"/>
                <a:ext cx="76336" cy="73964"/>
              </a:xfrm>
              <a:custGeom>
                <a:avLst/>
                <a:gdLst/>
                <a:ahLst/>
                <a:cxnLst/>
                <a:rect l="l" t="t" r="r" b="b"/>
                <a:pathLst>
                  <a:path w="2606" h="2525" extrusionOk="0">
                    <a:moveTo>
                      <a:pt x="122" y="0"/>
                    </a:moveTo>
                    <a:lnTo>
                      <a:pt x="0" y="82"/>
                    </a:lnTo>
                    <a:lnTo>
                      <a:pt x="0" y="82"/>
                    </a:lnTo>
                    <a:lnTo>
                      <a:pt x="122" y="41"/>
                    </a:lnTo>
                    <a:lnTo>
                      <a:pt x="244" y="41"/>
                    </a:lnTo>
                    <a:lnTo>
                      <a:pt x="489" y="82"/>
                    </a:lnTo>
                    <a:lnTo>
                      <a:pt x="692" y="163"/>
                    </a:lnTo>
                    <a:lnTo>
                      <a:pt x="896" y="285"/>
                    </a:lnTo>
                    <a:lnTo>
                      <a:pt x="1303" y="530"/>
                    </a:lnTo>
                    <a:lnTo>
                      <a:pt x="1629" y="896"/>
                    </a:lnTo>
                    <a:lnTo>
                      <a:pt x="1914" y="1262"/>
                    </a:lnTo>
                    <a:lnTo>
                      <a:pt x="2198" y="1670"/>
                    </a:lnTo>
                    <a:lnTo>
                      <a:pt x="2402" y="2077"/>
                    </a:lnTo>
                    <a:lnTo>
                      <a:pt x="2606" y="2525"/>
                    </a:lnTo>
                    <a:lnTo>
                      <a:pt x="2483" y="2036"/>
                    </a:lnTo>
                    <a:lnTo>
                      <a:pt x="2280" y="1629"/>
                    </a:lnTo>
                    <a:lnTo>
                      <a:pt x="1995" y="1181"/>
                    </a:lnTo>
                    <a:lnTo>
                      <a:pt x="1710" y="815"/>
                    </a:lnTo>
                    <a:lnTo>
                      <a:pt x="1344" y="489"/>
                    </a:lnTo>
                    <a:lnTo>
                      <a:pt x="1140" y="326"/>
                    </a:lnTo>
                    <a:lnTo>
                      <a:pt x="936" y="204"/>
                    </a:lnTo>
                    <a:lnTo>
                      <a:pt x="733" y="82"/>
                    </a:lnTo>
                    <a:lnTo>
                      <a:pt x="489" y="41"/>
                    </a:lnTo>
                    <a:lnTo>
                      <a:pt x="244" y="0"/>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60"/>
              <p:cNvSpPr/>
              <p:nvPr/>
            </p:nvSpPr>
            <p:spPr>
              <a:xfrm>
                <a:off x="1582969" y="1237465"/>
                <a:ext cx="85886" cy="57296"/>
              </a:xfrm>
              <a:custGeom>
                <a:avLst/>
                <a:gdLst/>
                <a:ahLst/>
                <a:cxnLst/>
                <a:rect l="l" t="t" r="r" b="b"/>
                <a:pathLst>
                  <a:path w="2932" h="1956" extrusionOk="0">
                    <a:moveTo>
                      <a:pt x="489" y="1"/>
                    </a:moveTo>
                    <a:lnTo>
                      <a:pt x="245" y="42"/>
                    </a:lnTo>
                    <a:lnTo>
                      <a:pt x="0" y="123"/>
                    </a:lnTo>
                    <a:lnTo>
                      <a:pt x="0" y="123"/>
                    </a:lnTo>
                    <a:lnTo>
                      <a:pt x="245" y="82"/>
                    </a:lnTo>
                    <a:lnTo>
                      <a:pt x="489" y="42"/>
                    </a:lnTo>
                    <a:lnTo>
                      <a:pt x="693" y="82"/>
                    </a:lnTo>
                    <a:lnTo>
                      <a:pt x="937" y="123"/>
                    </a:lnTo>
                    <a:lnTo>
                      <a:pt x="1385" y="245"/>
                    </a:lnTo>
                    <a:lnTo>
                      <a:pt x="1792" y="490"/>
                    </a:lnTo>
                    <a:lnTo>
                      <a:pt x="2158" y="774"/>
                    </a:lnTo>
                    <a:lnTo>
                      <a:pt x="2484" y="1141"/>
                    </a:lnTo>
                    <a:lnTo>
                      <a:pt x="2728" y="1548"/>
                    </a:lnTo>
                    <a:lnTo>
                      <a:pt x="2932" y="1955"/>
                    </a:lnTo>
                    <a:lnTo>
                      <a:pt x="2769" y="1507"/>
                    </a:lnTo>
                    <a:lnTo>
                      <a:pt x="2565" y="1059"/>
                    </a:lnTo>
                    <a:lnTo>
                      <a:pt x="2240" y="693"/>
                    </a:lnTo>
                    <a:lnTo>
                      <a:pt x="2036" y="530"/>
                    </a:lnTo>
                    <a:lnTo>
                      <a:pt x="1873" y="408"/>
                    </a:lnTo>
                    <a:lnTo>
                      <a:pt x="1425" y="164"/>
                    </a:lnTo>
                    <a:lnTo>
                      <a:pt x="1181" y="82"/>
                    </a:lnTo>
                    <a:lnTo>
                      <a:pt x="937" y="42"/>
                    </a:lnTo>
                    <a:lnTo>
                      <a:pt x="733" y="1"/>
                    </a:lnTo>
                    <a:close/>
                  </a:path>
                </a:pathLst>
              </a:custGeom>
              <a:solidFill>
                <a:srgbClr val="7A83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60"/>
              <p:cNvSpPr/>
              <p:nvPr/>
            </p:nvSpPr>
            <p:spPr>
              <a:xfrm>
                <a:off x="1431526" y="1536805"/>
                <a:ext cx="47717" cy="47717"/>
              </a:xfrm>
              <a:custGeom>
                <a:avLst/>
                <a:gdLst/>
                <a:ahLst/>
                <a:cxnLst/>
                <a:rect l="l" t="t" r="r" b="b"/>
                <a:pathLst>
                  <a:path w="1629" h="1629" extrusionOk="0">
                    <a:moveTo>
                      <a:pt x="652" y="0"/>
                    </a:moveTo>
                    <a:lnTo>
                      <a:pt x="489" y="82"/>
                    </a:lnTo>
                    <a:lnTo>
                      <a:pt x="326" y="123"/>
                    </a:lnTo>
                    <a:lnTo>
                      <a:pt x="244" y="245"/>
                    </a:lnTo>
                    <a:lnTo>
                      <a:pt x="122" y="367"/>
                    </a:lnTo>
                    <a:lnTo>
                      <a:pt x="41" y="489"/>
                    </a:lnTo>
                    <a:lnTo>
                      <a:pt x="0" y="652"/>
                    </a:lnTo>
                    <a:lnTo>
                      <a:pt x="0" y="815"/>
                    </a:lnTo>
                    <a:lnTo>
                      <a:pt x="0" y="977"/>
                    </a:lnTo>
                    <a:lnTo>
                      <a:pt x="41" y="1140"/>
                    </a:lnTo>
                    <a:lnTo>
                      <a:pt x="122" y="1262"/>
                    </a:lnTo>
                    <a:lnTo>
                      <a:pt x="244" y="1385"/>
                    </a:lnTo>
                    <a:lnTo>
                      <a:pt x="326" y="1507"/>
                    </a:lnTo>
                    <a:lnTo>
                      <a:pt x="489" y="1588"/>
                    </a:lnTo>
                    <a:lnTo>
                      <a:pt x="652" y="1629"/>
                    </a:lnTo>
                    <a:lnTo>
                      <a:pt x="977" y="1629"/>
                    </a:lnTo>
                    <a:lnTo>
                      <a:pt x="1140" y="1588"/>
                    </a:lnTo>
                    <a:lnTo>
                      <a:pt x="1262" y="1507"/>
                    </a:lnTo>
                    <a:lnTo>
                      <a:pt x="1384" y="1385"/>
                    </a:lnTo>
                    <a:lnTo>
                      <a:pt x="1466" y="1262"/>
                    </a:lnTo>
                    <a:lnTo>
                      <a:pt x="1547" y="1140"/>
                    </a:lnTo>
                    <a:lnTo>
                      <a:pt x="1588" y="977"/>
                    </a:lnTo>
                    <a:lnTo>
                      <a:pt x="1629" y="815"/>
                    </a:lnTo>
                    <a:lnTo>
                      <a:pt x="1588" y="652"/>
                    </a:lnTo>
                    <a:lnTo>
                      <a:pt x="1547" y="489"/>
                    </a:lnTo>
                    <a:lnTo>
                      <a:pt x="1466" y="367"/>
                    </a:lnTo>
                    <a:lnTo>
                      <a:pt x="1384" y="245"/>
                    </a:lnTo>
                    <a:lnTo>
                      <a:pt x="1262" y="123"/>
                    </a:lnTo>
                    <a:lnTo>
                      <a:pt x="1140" y="82"/>
                    </a:lnTo>
                    <a:lnTo>
                      <a:pt x="977" y="0"/>
                    </a:lnTo>
                    <a:close/>
                  </a:path>
                </a:pathLst>
              </a:custGeom>
              <a:solidFill>
                <a:srgbClr val="FF6C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60"/>
              <p:cNvSpPr/>
              <p:nvPr/>
            </p:nvSpPr>
            <p:spPr>
              <a:xfrm>
                <a:off x="1636633" y="1536805"/>
                <a:ext cx="27447" cy="46546"/>
              </a:xfrm>
              <a:custGeom>
                <a:avLst/>
                <a:gdLst/>
                <a:ahLst/>
                <a:cxnLst/>
                <a:rect l="l" t="t" r="r" b="b"/>
                <a:pathLst>
                  <a:path w="937" h="1589" extrusionOk="0">
                    <a:moveTo>
                      <a:pt x="652" y="0"/>
                    </a:moveTo>
                    <a:lnTo>
                      <a:pt x="489" y="82"/>
                    </a:lnTo>
                    <a:lnTo>
                      <a:pt x="326" y="123"/>
                    </a:lnTo>
                    <a:lnTo>
                      <a:pt x="245" y="245"/>
                    </a:lnTo>
                    <a:lnTo>
                      <a:pt x="123" y="367"/>
                    </a:lnTo>
                    <a:lnTo>
                      <a:pt x="41" y="489"/>
                    </a:lnTo>
                    <a:lnTo>
                      <a:pt x="0" y="652"/>
                    </a:lnTo>
                    <a:lnTo>
                      <a:pt x="0" y="815"/>
                    </a:lnTo>
                    <a:lnTo>
                      <a:pt x="41" y="1059"/>
                    </a:lnTo>
                    <a:lnTo>
                      <a:pt x="123" y="1303"/>
                    </a:lnTo>
                    <a:lnTo>
                      <a:pt x="285" y="1466"/>
                    </a:lnTo>
                    <a:lnTo>
                      <a:pt x="530" y="1588"/>
                    </a:lnTo>
                    <a:lnTo>
                      <a:pt x="774" y="815"/>
                    </a:lnTo>
                    <a:lnTo>
                      <a:pt x="937" y="0"/>
                    </a:lnTo>
                    <a:close/>
                  </a:path>
                </a:pathLst>
              </a:custGeom>
              <a:solidFill>
                <a:srgbClr val="FF6C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theme/theme1.xml><?xml version="1.0" encoding="utf-8"?>
<a:theme xmlns:a="http://schemas.openxmlformats.org/drawingml/2006/main" name="Eating Disorder by Slidesgo">
  <a:themeElements>
    <a:clrScheme name="Simple Light">
      <a:dk1>
        <a:srgbClr val="5E7A28"/>
      </a:dk1>
      <a:lt1>
        <a:srgbClr val="EDF7E4"/>
      </a:lt1>
      <a:dk2>
        <a:srgbClr val="8CAF62"/>
      </a:dk2>
      <a:lt2>
        <a:srgbClr val="718589"/>
      </a:lt2>
      <a:accent1>
        <a:srgbClr val="F5CA58"/>
      </a:accent1>
      <a:accent2>
        <a:srgbClr val="DDEBC5"/>
      </a:accent2>
      <a:accent3>
        <a:srgbClr val="475F61"/>
      </a:accent3>
      <a:accent4>
        <a:srgbClr val="FFFFFF"/>
      </a:accent4>
      <a:accent5>
        <a:srgbClr val="CFAB57"/>
      </a:accent5>
      <a:accent6>
        <a:srgbClr val="A5B7C5"/>
      </a:accent6>
      <a:hlink>
        <a:srgbClr val="5E7A2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591</Words>
  <Application>Microsoft Office PowerPoint</Application>
  <PresentationFormat>On-screen Show (16:9)</PresentationFormat>
  <Paragraphs>31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Nunito</vt:lpstr>
      <vt:lpstr>Arial</vt:lpstr>
      <vt:lpstr>Rubik</vt:lpstr>
      <vt:lpstr>Eating Disorder by Slidesgo</vt:lpstr>
      <vt:lpstr>Eating Disorder</vt:lpstr>
      <vt:lpstr>WHAT IS AN EATING DISORDER</vt:lpstr>
      <vt:lpstr>TYPES OF EATING DISORDER</vt:lpstr>
      <vt:lpstr>symptoms of eating disorders</vt:lpstr>
      <vt:lpstr>HOW COMMAN ARE EATING DISORDERS IN JORDAN  </vt:lpstr>
      <vt:lpstr>HOW TO PREVENT EATING DISORDER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dc:title>
  <dc:creator>Lenovo</dc:creator>
  <cp:lastModifiedBy>jana tarazi</cp:lastModifiedBy>
  <cp:revision>2</cp:revision>
  <dcterms:modified xsi:type="dcterms:W3CDTF">2022-10-28T15:39:32Z</dcterms:modified>
</cp:coreProperties>
</file>