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1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4483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14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8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2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2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9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40C3C9-6486-4B6C-B202-D64CBFDA465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3AE9-7C2A-4684-8AA3-66A7B9D68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e-cigarettes.html" TargetMode="External"/><Relationship Id="rId2" Type="http://schemas.openxmlformats.org/officeDocument/2006/relationships/hyperlink" Target="https://my.clevelandclinic.org/health/articles/21162-va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lung.org/quit-smoking/e-cigarettes-vaping/impact-of-e-cigarettes-on-lu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rugwatch.com/e-cigarettes/side-effec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glecare.com/blog/news/vaping-statistics/#:~:text=Gallup%20says%20that%2020%25%20of,to%2034%2Dyear%2Dol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lanetvape.com/qa/how-much-e-liquid-do-you-vape-per-day.html#:~:text=It%20determines%20your%20vaping%20nicotine%20level%20based%20on,day%20varied%20considerably%20from%20one%20user%20to%20anoth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glecare.com/blog/news/vaping-statistic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VAPiNG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YAHIA,ZEID,JAD,LAITH H</a:t>
            </a:r>
          </a:p>
        </p:txBody>
      </p:sp>
    </p:spTree>
    <p:extLst>
      <p:ext uri="{BB962C8B-B14F-4D97-AF65-F5344CB8AC3E}">
        <p14:creationId xmlns:p14="http://schemas.microsoft.com/office/powerpoint/2010/main" val="300031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Vaping is the inhaling of a vapor created by an electronic cigarette  or other vaping devices.</a:t>
            </a:r>
          </a:p>
          <a:p>
            <a:r>
              <a:rPr lang="en-US" dirty="0"/>
              <a:t>Vaping is when you use a small, handheld device to inhale a mist of nicotine and flavoring e-liquid.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https://my.clevelandclinic.org/health/articles/21162-vaping</a:t>
            </a:r>
            <a:r>
              <a:rPr lang="en-US" dirty="0"/>
              <a:t> </a:t>
            </a:r>
          </a:p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https://kidshealth.org/en/teens/e-cigarettes.html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E-Cigarette/Electronic Cigarette/E-Cigs/E-Liquid/&lt;strong&gt;Vaping&lt;/strong&gt;/Cl…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18" y="3282801"/>
            <a:ext cx="1399310" cy="13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2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vape contain?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Vape contains a liquid solution containing thousands of unknown chemicals including: nicotine, flavoring solutions, cannabis (THC, CBD), propylene glycol (PG) or vegetable glycerin (VG) which are all very harmful.</a:t>
            </a:r>
          </a:p>
          <a:p>
            <a:r>
              <a:rPr lang="en-US" dirty="0" err="1"/>
              <a:t>Source:https</a:t>
            </a:r>
            <a:r>
              <a:rPr lang="en-US" dirty="0"/>
              <a:t>://www.wdhb.org.nz/our-community/our-health-promotion-service/smokefree-tobacco-free/vaping-and-e-cigarettes/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source:https</a:t>
            </a:r>
            <a:r>
              <a:rPr lang="en-US" dirty="0"/>
              <a:t>: //nida.nih.gov/publications/drugfacts/vaping-devices-electronic cigarettes#:~:text=a%20cartridge%20or%20reservoir%20or,the%20person%20uses%20to%20inhale </a:t>
            </a:r>
          </a:p>
        </p:txBody>
      </p:sp>
      <p:pic>
        <p:nvPicPr>
          <p:cNvPr id="4" name="Picture 3" descr="Image of &lt;strong&gt;toxic&lt;/strong&gt; symbol | CreepyHalloweenImag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71" y="3840480"/>
            <a:ext cx="1474817" cy="121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caused by vaping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Lung cancer</a:t>
            </a:r>
          </a:p>
          <a:p>
            <a:r>
              <a:rPr lang="en-US" dirty="0"/>
              <a:t>cardiovascular heart disease.</a:t>
            </a:r>
          </a:p>
          <a:p>
            <a:r>
              <a:rPr lang="en-US" dirty="0"/>
              <a:t>Damaged cells</a:t>
            </a:r>
          </a:p>
          <a:p>
            <a:r>
              <a:rPr lang="en-US" dirty="0"/>
              <a:t>Cause of heart attacks</a:t>
            </a:r>
          </a:p>
          <a:p>
            <a:r>
              <a:rPr lang="en-US" dirty="0"/>
              <a:t>Strokes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u="sng" dirty="0">
                <a:hlinkClick r:id="rId2"/>
              </a:rPr>
              <a:t>https://www.lung.org/quit-smoking/e-cigarettes-vaping/impact-of-e-cigarettes-on-lung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Journal Of Pulmonology And Infectious &lt;strong&gt;Diseases&lt;/strong&gt; | Open Access Journ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10" y="1404851"/>
            <a:ext cx="4846211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vaping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Vaping can help someone quit smoking</a:t>
            </a:r>
          </a:p>
          <a:p>
            <a:r>
              <a:rPr lang="en-US" dirty="0"/>
              <a:t>Vaping is usually cheaper than smoking</a:t>
            </a:r>
          </a:p>
          <a:p>
            <a:r>
              <a:rPr lang="en-US" dirty="0"/>
              <a:t>Vaping isn’t harmless, but it is less harmful than smoking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Source: https://www.wdhb.org.nz/our-community/our-health-promotion-service/smokefree-tobacco-free/vaping-and-e-cigarettes/#:~:text=Benefits%20of%20vaping&amp;text=Vaping%20can%20help%20some%20people%20quit%20smoking.&amp;text=Vaping%20is%20usually%20cheaper%20than%20smoking.&amp;text=Vaping%20is%20not%20harmless%2C%20but,much%20less%20harmful%20than%20smoking.&amp;text=Vaping%20is%20less%20harmful%20to,vapour%20is%20dangerous%20to%20others </a:t>
            </a:r>
          </a:p>
        </p:txBody>
      </p:sp>
      <p:pic>
        <p:nvPicPr>
          <p:cNvPr id="4" name="Picture 3" descr="Potential &lt;strong&gt;advantages&lt;/strong&gt; and disadvantages in the publication of review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5" y="1982584"/>
            <a:ext cx="304800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vaping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Nicotine addiction.</a:t>
            </a:r>
          </a:p>
          <a:p>
            <a:r>
              <a:rPr lang="en-US" dirty="0"/>
              <a:t>Severe lung injury.</a:t>
            </a:r>
          </a:p>
          <a:p>
            <a:r>
              <a:rPr lang="en-US" dirty="0"/>
              <a:t>Seizures.</a:t>
            </a:r>
          </a:p>
          <a:p>
            <a:r>
              <a:rPr lang="en-US" dirty="0"/>
              <a:t>Cryptogenic organizing pneumonia (COP), formerly known as idiopathic bronchiolitis obliterans with organizing pneumonia (BOOP)</a:t>
            </a:r>
          </a:p>
          <a:p>
            <a:r>
              <a:rPr lang="en-US" dirty="0"/>
              <a:t>Popcorn lung.</a:t>
            </a:r>
          </a:p>
          <a:p>
            <a:r>
              <a:rPr lang="en-US" dirty="0"/>
              <a:t>Strokes.</a:t>
            </a:r>
          </a:p>
          <a:p>
            <a:r>
              <a:rPr lang="en-US" dirty="0"/>
              <a:t>Heart attacks.</a:t>
            </a:r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https://www.drugwatch.com/e-cigarettes/side-effects/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 descr="Potential advantages and &lt;strong&gt;disadvantages&lt;/strong&gt; in the publication of review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5" y="1234438"/>
            <a:ext cx="304800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data about vaping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>
                <a:effectLst/>
                <a:latin typeface="arial" panose="020B0604020202020204" pitchFamily="34" charset="0"/>
              </a:rPr>
              <a:t>Gallup says that 20% of people age 18 to 29 vape, compared to 9% of people age 30 to 49, 7% of people age 50 to 64, and less than 0.5% of people older than 65.</a:t>
            </a:r>
          </a:p>
          <a:p>
            <a:r>
              <a:rPr lang="en-US" dirty="0">
                <a:latin typeface="arial" panose="020B0604020202020204" pitchFamily="34" charset="0"/>
              </a:rPr>
              <a:t>And 15-17 years old are 16 times most likely to vape than 25-34 years old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Source: </a:t>
            </a:r>
            <a:r>
              <a:rPr lang="en-US" dirty="0">
                <a:latin typeface="arial" panose="020B0604020202020204" pitchFamily="34" charset="0"/>
                <a:hlinkClick r:id="rId2"/>
              </a:rPr>
              <a:t>https://www.singlecare.com/blog/news/vaping-statistics/#:~:text=Gallup%20says%20that%2020%25%20of,to%2034%2Dyear%2Dolds</a:t>
            </a:r>
            <a:r>
              <a:rPr lang="en-US" dirty="0"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6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42F4-29CF-AD73-34E6-FC926C06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often someone would vape?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1414-F177-F39E-8E35-6DC2CBCE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average person would inhale 130-140 puffs a day, technically a 600 puff vape would end in a few days.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https://theplanetvape.com/qa/how-much-e-liquid-do-you-vape-per-day.html#:~:text=It%20determines%20your%20vaping%20nicotine%20level%20based%20on,day%20varied%20considerably%20from%20one%20user%20to%20another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849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4EFB-488B-7E3D-BF1A-55FF974B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sales does </a:t>
            </a:r>
            <a:r>
              <a:rPr lang="en-US"/>
              <a:t>vaping produce by 2023?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9A0E-B363-0193-2984-D3183FA9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Worldwide vaping sales are predicted to reach more than 40 billion in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https://www.singlecare.com/blog/news/vaping-statistics/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910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608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Century Gothic</vt:lpstr>
      <vt:lpstr>Wingdings 3</vt:lpstr>
      <vt:lpstr>Ion</vt:lpstr>
      <vt:lpstr>VAPiNG </vt:lpstr>
      <vt:lpstr>What is vaping?</vt:lpstr>
      <vt:lpstr>What does a vape contain?</vt:lpstr>
      <vt:lpstr>Diseases caused by vaping</vt:lpstr>
      <vt:lpstr>Advantages of vaping </vt:lpstr>
      <vt:lpstr>Disadvantages of vaping</vt:lpstr>
      <vt:lpstr>numerical data about vaping</vt:lpstr>
      <vt:lpstr>How often someone would vape?</vt:lpstr>
      <vt:lpstr>How much sales does vaping produce by 2023?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VAPING/</dc:title>
  <dc:creator>user</dc:creator>
  <cp:lastModifiedBy>JAD KURDI</cp:lastModifiedBy>
  <cp:revision>10</cp:revision>
  <dcterms:created xsi:type="dcterms:W3CDTF">2022-10-28T09:47:40Z</dcterms:created>
  <dcterms:modified xsi:type="dcterms:W3CDTF">2022-10-28T14:31:25Z</dcterms:modified>
</cp:coreProperties>
</file>