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6" r:id="rId5"/>
    <p:sldId id="267" r:id="rId6"/>
    <p:sldId id="264" r:id="rId7"/>
    <p:sldId id="259" r:id="rId8"/>
    <p:sldId id="261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5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1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7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5C3D-138D-4BBC-8475-AF0521A8799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8C35-9D1A-41F4-9556-A0316CF6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X82NJMgu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/item/31-05-2022-tobacco-exposed---poisoning-our-planet-and-a-key-driver-for-the-tb-epidemic" TargetMode="External"/><Relationship Id="rId2" Type="http://schemas.openxmlformats.org/officeDocument/2006/relationships/hyperlink" Target="https://www.who.int/news-room/commentaries/detail/quit-tobacco-to-be-a-win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yoclinic.org/healthy-lifestyle/quit-smoking/in-depth/nicotine-craving/art-200454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2349" y="94205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/>
              <a:t>S</a:t>
            </a:r>
            <a:r>
              <a:rPr lang="en-US" sz="9600" b="1" dirty="0" smtClean="0"/>
              <a:t>moking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636" y="4712841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:  </a:t>
            </a:r>
            <a:r>
              <a:rPr lang="en-US" dirty="0" err="1" smtClean="0">
                <a:solidFill>
                  <a:srgbClr val="C00000"/>
                </a:solidFill>
              </a:rPr>
              <a:t>Jad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Gammoh</a:t>
            </a:r>
            <a:r>
              <a:rPr lang="en-US" dirty="0" smtClean="0">
                <a:solidFill>
                  <a:srgbClr val="C00000"/>
                </a:solidFill>
              </a:rPr>
              <a:t> , George Fakes,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Ameer </a:t>
            </a:r>
            <a:r>
              <a:rPr lang="en-US" dirty="0" err="1" smtClean="0">
                <a:solidFill>
                  <a:srgbClr val="C00000"/>
                </a:solidFill>
              </a:rPr>
              <a:t>Oudat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Abood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</a:t>
            </a:r>
            <a:r>
              <a:rPr lang="en-US" dirty="0" err="1" smtClean="0">
                <a:solidFill>
                  <a:srgbClr val="C00000"/>
                </a:solidFill>
              </a:rPr>
              <a:t>beihat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Jad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Tarazi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 descr="CDC unveils new anti-smoking campaign | health e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8" y="1150714"/>
            <a:ext cx="55149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4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y National Thank You Day! - Invention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2" y="1004553"/>
            <a:ext cx="10541945" cy="46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6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C00000"/>
                </a:solidFill>
              </a:rPr>
              <a:t>What is Smoking?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Smoking</a:t>
            </a:r>
            <a:r>
              <a:rPr lang="en-US" dirty="0"/>
              <a:t> </a:t>
            </a:r>
            <a:r>
              <a:rPr lang="en-US" dirty="0"/>
              <a:t>is</a:t>
            </a:r>
            <a:r>
              <a:rPr lang="en-US" dirty="0"/>
              <a:t> the act of </a:t>
            </a:r>
            <a:r>
              <a:rPr lang="en-US" sz="3600" b="1" dirty="0"/>
              <a:t>inhaling</a:t>
            </a:r>
            <a:r>
              <a:rPr lang="en-US" sz="3600" dirty="0"/>
              <a:t> </a:t>
            </a:r>
            <a:r>
              <a:rPr lang="en-US" dirty="0"/>
              <a:t>and </a:t>
            </a:r>
            <a:r>
              <a:rPr lang="en-US" sz="3600" b="1" dirty="0"/>
              <a:t>exhaling</a:t>
            </a:r>
            <a:r>
              <a:rPr lang="en-US" sz="3200" dirty="0"/>
              <a:t> </a:t>
            </a:r>
            <a:r>
              <a:rPr lang="en-US" dirty="0"/>
              <a:t>the fumes of </a:t>
            </a:r>
            <a:r>
              <a:rPr lang="en-US" dirty="0"/>
              <a:t>burning tobacco in cigars, </a:t>
            </a:r>
            <a:r>
              <a:rPr lang="en-US" dirty="0"/>
              <a:t>cigarettes</a:t>
            </a:r>
            <a:r>
              <a:rPr lang="en-US" dirty="0" smtClean="0"/>
              <a:t>, Shisha </a:t>
            </a:r>
            <a:r>
              <a:rPr lang="en-US" dirty="0"/>
              <a:t>pips, </a:t>
            </a:r>
            <a:r>
              <a:rPr lang="en-US" dirty="0" err="1"/>
              <a:t>vape</a:t>
            </a:r>
            <a:r>
              <a:rPr lang="en-US" dirty="0"/>
              <a:t> </a:t>
            </a:r>
            <a:r>
              <a:rPr lang="en-US" dirty="0"/>
              <a:t>and other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2" name="Picture 4" descr="smoking | Definition, Types, Effects, History, &amp; Fact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3" y="3147941"/>
            <a:ext cx="2823554" cy="18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s vaping bad for you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98" y="3705262"/>
            <a:ext cx="2776962" cy="18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the relationship between shisha smoking and breast cancer? | Duba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00" y="3147941"/>
            <a:ext cx="3022598" cy="18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Dangerous chemicals in tobacco smoke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1825625"/>
            <a:ext cx="3411828" cy="4351338"/>
          </a:xfrm>
        </p:spPr>
        <p:txBody>
          <a:bodyPr>
            <a:normAutofit fontScale="97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Nicotine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Carbon monoxide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Benzene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Arsenic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F</a:t>
            </a:r>
            <a:r>
              <a:rPr lang="en-US" dirty="0" err="1" smtClean="0"/>
              <a:t>ormalde</a:t>
            </a:r>
            <a:endParaRPr lang="en-US" dirty="0"/>
          </a:p>
        </p:txBody>
      </p:sp>
      <p:pic>
        <p:nvPicPr>
          <p:cNvPr id="5" name="Picture 3" descr="https://www.hamad.qa/EN/your%20health/Stop%20Smoking/PublishingImages/02About%20Smoking/Make-up%20of%20Cigaret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00" y="1825625"/>
            <a:ext cx="5974175" cy="34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4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22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C00000"/>
                </a:solidFill>
              </a:rPr>
              <a:t>Listen to </a:t>
            </a:r>
            <a:r>
              <a:rPr lang="en-US" sz="4800" b="1" u="sng" dirty="0">
                <a:solidFill>
                  <a:srgbClr val="C00000"/>
                </a:solidFill>
              </a:rPr>
              <a:t>your</a:t>
            </a:r>
            <a:r>
              <a:rPr lang="en-US" sz="4800" b="1" u="sng" dirty="0">
                <a:solidFill>
                  <a:srgbClr val="C00000"/>
                </a:solidFill>
              </a:rPr>
              <a:t> </a:t>
            </a:r>
            <a:r>
              <a:rPr lang="en-US" sz="4800" b="1" u="sng" dirty="0" smtClean="0">
                <a:solidFill>
                  <a:srgbClr val="C00000"/>
                </a:solidFill>
              </a:rPr>
              <a:t>BRAIN and hear your lungs!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Nicotine is the main addictive drug in tobacco</a:t>
            </a:r>
            <a:r>
              <a:rPr lang="en-US" dirty="0"/>
              <a:t> </a:t>
            </a:r>
            <a:r>
              <a:rPr lang="en-US" dirty="0" smtClean="0"/>
              <a:t>and Cigarettes </a:t>
            </a:r>
            <a:r>
              <a:rPr lang="en-US" dirty="0"/>
              <a:t>are designed to rapidly deliver nicotine to your brain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Inside your brain, </a:t>
            </a:r>
            <a:r>
              <a:rPr lang="en-US" b="1" dirty="0"/>
              <a:t>nicotine</a:t>
            </a:r>
            <a:r>
              <a:rPr lang="en-US" dirty="0"/>
              <a:t> </a:t>
            </a:r>
            <a:r>
              <a:rPr lang="en-US" b="1" dirty="0"/>
              <a:t>triggers the release of chemicals</a:t>
            </a:r>
            <a:r>
              <a:rPr lang="en-US" dirty="0"/>
              <a:t> that make you feel good. As nicotine stimulates parts of your brain over and over, your brain gets used to having nicotine around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 time, </a:t>
            </a:r>
            <a:r>
              <a:rPr lang="en-US" b="1" dirty="0"/>
              <a:t>nicotine changes how your brain works</a:t>
            </a:r>
            <a:r>
              <a:rPr lang="en-US" dirty="0"/>
              <a:t> and makes it seem like you need nicotine just to feel okay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/>
              <a:t>Because tobacco smoke contains carbon monoxide, this deadly gas displaces the oxygen in your blood, depriving your organs of the oxygen they </a:t>
            </a:r>
            <a:r>
              <a:rPr lang="en-US" b="1" dirty="0" smtClean="0"/>
              <a:t>need. </a:t>
            </a:r>
            <a:r>
              <a:rPr lang="en-US" dirty="0" smtClean="0"/>
              <a:t>It also </a:t>
            </a:r>
            <a:r>
              <a:rPr lang="en-US" dirty="0"/>
              <a:t>cause lung disease by </a:t>
            </a:r>
            <a:r>
              <a:rPr lang="en-US" b="1" dirty="0"/>
              <a:t>damaging your airways and the small air sacs (alveoli) found in your lungs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p and thi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46" y="987518"/>
            <a:ext cx="5870482" cy="58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885" y="572019"/>
            <a:ext cx="287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SO....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6605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ptober campaign goes back to basics as pandemic prompts smokers to quit  | PR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9" y="272718"/>
            <a:ext cx="9490702" cy="63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2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393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rgbClr val="C00000"/>
                </a:solidFill>
              </a:rPr>
              <a:t>How to quit </a:t>
            </a:r>
            <a:r>
              <a:rPr lang="en-US" sz="6000" b="1" u="sng" dirty="0">
                <a:solidFill>
                  <a:srgbClr val="C00000"/>
                </a:solidFill>
              </a:rPr>
              <a:t>smoking</a:t>
            </a:r>
            <a:r>
              <a:rPr lang="en-US" sz="6000" b="1" u="sng" dirty="0">
                <a:solidFill>
                  <a:srgbClr val="C00000"/>
                </a:solidFill>
              </a:rPr>
              <a:t> </a:t>
            </a:r>
            <a:endParaRPr lang="en-US" sz="6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Commit to your quit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Remind </a:t>
            </a:r>
            <a:r>
              <a:rPr lang="en-US" b="1" dirty="0"/>
              <a:t>yourself of the benefits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Learn how to handle your triggers and cravings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Find ways to handle nicotine with draw 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sz="2000" dirty="0"/>
              <a:t>Keep in mind that trying something to beat the urge to use tobacco is always better than doing nothing. And each time you resist a tobacco craving, you're one step closer to being tobacco-free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60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>
                <a:solidFill>
                  <a:srgbClr val="C00000"/>
                </a:solidFill>
              </a:rPr>
              <a:t>Summary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Smoking is a very bad habit that we need always to encourage people to stay away from, and once they quit they will notice an improvement in </a:t>
            </a:r>
            <a:r>
              <a:rPr lang="en-US" b="1" dirty="0"/>
              <a:t>health status and </a:t>
            </a:r>
            <a:r>
              <a:rPr lang="en-US" b="1" dirty="0" smtClean="0"/>
              <a:t>enhancement of quality </a:t>
            </a:r>
            <a:r>
              <a:rPr lang="en-US" b="1" dirty="0"/>
              <a:t>of </a:t>
            </a:r>
            <a:r>
              <a:rPr lang="en-US" b="1" dirty="0" smtClean="0"/>
              <a:t>life</a:t>
            </a:r>
            <a:r>
              <a:rPr lang="en-US" dirty="0" smtClean="0"/>
              <a:t>, also </a:t>
            </a:r>
            <a:r>
              <a:rPr lang="en-US" b="1" dirty="0" smtClean="0"/>
              <a:t>their circulation will begin </a:t>
            </a:r>
            <a:r>
              <a:rPr lang="en-US" b="1" dirty="0"/>
              <a:t>to improve, and </a:t>
            </a:r>
            <a:r>
              <a:rPr lang="en-US" b="1" dirty="0" smtClean="0"/>
              <a:t>their blood </a:t>
            </a:r>
            <a:r>
              <a:rPr lang="en-US" b="1" dirty="0"/>
              <a:t>pressure </a:t>
            </a:r>
            <a:r>
              <a:rPr lang="en-US" b="1" dirty="0" smtClean="0"/>
              <a:t>will start </a:t>
            </a:r>
            <a:r>
              <a:rPr lang="en-US" b="1" dirty="0"/>
              <a:t>to return to normal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Lets watch this short movie together: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https://youtu.be/KX82NJMguvA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C00000"/>
                </a:solidFill>
              </a:rPr>
              <a:t>Methods and </a:t>
            </a:r>
            <a:r>
              <a:rPr lang="en-US" sz="4800" b="1" u="sng" dirty="0">
                <a:solidFill>
                  <a:srgbClr val="C00000"/>
                </a:solidFill>
              </a:rPr>
              <a:t>R</a:t>
            </a:r>
            <a:r>
              <a:rPr lang="en-US" sz="4800" b="1" u="sng" dirty="0">
                <a:solidFill>
                  <a:srgbClr val="C00000"/>
                </a:solidFill>
              </a:rPr>
              <a:t>ecourses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8803" y="152941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Document analysis: </a:t>
            </a:r>
            <a:r>
              <a:rPr lang="en-US" dirty="0" smtClean="0"/>
              <a:t>We read documents published by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Health Organization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and Mayo Clinic Hospital.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2"/>
              </a:rPr>
              <a:t>https://www.who.int/news-room/commentaries/detail/quit-tobacco-to-be-a-winner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https://www.who.int/news/item/31-05-2022-tobacco-exposed---</a:t>
            </a:r>
            <a:r>
              <a:rPr lang="en-US" dirty="0" smtClean="0">
                <a:hlinkClick r:id="rId3"/>
              </a:rPr>
              <a:t>poisoning-our-planet-and-a-key-driver-for-the-tb-epidemic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www.mayoclinic.org/healthy-lifestyle/quit-smoking/in-depth/nicotine-craving/art-20045454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9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216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 Theme</vt:lpstr>
      <vt:lpstr>Smoking</vt:lpstr>
      <vt:lpstr>What is Smoking?</vt:lpstr>
      <vt:lpstr>Dangerous chemicals in tobacco smoke</vt:lpstr>
      <vt:lpstr>Listen to your BRAIN and hear your lungs!</vt:lpstr>
      <vt:lpstr>PowerPoint Presentation</vt:lpstr>
      <vt:lpstr>PowerPoint Presentation</vt:lpstr>
      <vt:lpstr>How to quit smoking </vt:lpstr>
      <vt:lpstr>Summary </vt:lpstr>
      <vt:lpstr>Methods and Recourses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</dc:title>
  <dc:creator>user</dc:creator>
  <cp:lastModifiedBy>user</cp:lastModifiedBy>
  <cp:revision>20</cp:revision>
  <dcterms:created xsi:type="dcterms:W3CDTF">2022-10-18T17:18:34Z</dcterms:created>
  <dcterms:modified xsi:type="dcterms:W3CDTF">2022-10-26T08:07:35Z</dcterms:modified>
</cp:coreProperties>
</file>