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64"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p:scale>
          <a:sx n="51" d="100"/>
          <a:sy n="51" d="100"/>
        </p:scale>
        <p:origin x="1262" y="3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4336F5-4204-4AB7-906B-E2267E88A960}"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926EA7E3-7710-44EE-86C9-01143C8866E0}">
      <dgm:prSet/>
      <dgm:spPr/>
      <dgm:t>
        <a:bodyPr/>
        <a:lstStyle/>
        <a:p>
          <a:r>
            <a:rPr lang="en-US"/>
            <a:t>Solution is made of three important objectives the third one is called a solute and it is defined as the</a:t>
          </a:r>
          <a:r>
            <a:rPr lang="en-US" i="0"/>
            <a:t> substance that dissolves in a solvent to produce a homogeneous mixture.</a:t>
          </a:r>
          <a:endParaRPr lang="en-US"/>
        </a:p>
      </dgm:t>
    </dgm:pt>
    <dgm:pt modelId="{59EF0C00-F18C-4236-AFA4-E47186320D69}" type="parTrans" cxnId="{53E88EB4-9477-45EB-93A8-F889AD888329}">
      <dgm:prSet/>
      <dgm:spPr/>
      <dgm:t>
        <a:bodyPr/>
        <a:lstStyle/>
        <a:p>
          <a:endParaRPr lang="en-US"/>
        </a:p>
      </dgm:t>
    </dgm:pt>
    <dgm:pt modelId="{180139E1-0DED-475C-A84B-273E6F81B5FD}" type="sibTrans" cxnId="{53E88EB4-9477-45EB-93A8-F889AD888329}">
      <dgm:prSet/>
      <dgm:spPr/>
      <dgm:t>
        <a:bodyPr/>
        <a:lstStyle/>
        <a:p>
          <a:endParaRPr lang="en-US"/>
        </a:p>
      </dgm:t>
    </dgm:pt>
    <dgm:pt modelId="{0B42DDE3-BF4D-4D33-B211-3723C5A72EC1}">
      <dgm:prSet/>
      <dgm:spPr/>
      <dgm:t>
        <a:bodyPr/>
        <a:lstStyle/>
        <a:p>
          <a:r>
            <a:rPr lang="en-US"/>
            <a:t>some examples of a solute is </a:t>
          </a:r>
          <a:r>
            <a:rPr lang="en-US" b="0" i="0"/>
            <a:t>Salt in Food,Oxygen in Seawater,Sugar in Tea,Quinine in Tonic Water,Carbon Dioxide in Ca.</a:t>
          </a:r>
          <a:endParaRPr lang="en-US"/>
        </a:p>
      </dgm:t>
    </dgm:pt>
    <dgm:pt modelId="{FAB71066-E3CB-4DF0-9040-A97A14C66325}" type="parTrans" cxnId="{542DD952-D1E0-48D4-BE08-54FABE71E2F5}">
      <dgm:prSet/>
      <dgm:spPr/>
      <dgm:t>
        <a:bodyPr/>
        <a:lstStyle/>
        <a:p>
          <a:endParaRPr lang="en-US"/>
        </a:p>
      </dgm:t>
    </dgm:pt>
    <dgm:pt modelId="{B6CF6B34-14D1-4226-8309-F2E903835BBD}" type="sibTrans" cxnId="{542DD952-D1E0-48D4-BE08-54FABE71E2F5}">
      <dgm:prSet/>
      <dgm:spPr/>
      <dgm:t>
        <a:bodyPr/>
        <a:lstStyle/>
        <a:p>
          <a:endParaRPr lang="en-US"/>
        </a:p>
      </dgm:t>
    </dgm:pt>
    <dgm:pt modelId="{730D220C-C1DE-447E-8497-2ECD902D43B1}" type="pres">
      <dgm:prSet presAssocID="{454336F5-4204-4AB7-906B-E2267E88A960}" presName="hierChild1" presStyleCnt="0">
        <dgm:presLayoutVars>
          <dgm:chPref val="1"/>
          <dgm:dir/>
          <dgm:animOne val="branch"/>
          <dgm:animLvl val="lvl"/>
          <dgm:resizeHandles/>
        </dgm:presLayoutVars>
      </dgm:prSet>
      <dgm:spPr/>
    </dgm:pt>
    <dgm:pt modelId="{D61647D9-3079-40E5-B79C-555206A92A01}" type="pres">
      <dgm:prSet presAssocID="{926EA7E3-7710-44EE-86C9-01143C8866E0}" presName="hierRoot1" presStyleCnt="0"/>
      <dgm:spPr/>
    </dgm:pt>
    <dgm:pt modelId="{A6A71F28-BBEA-4CC1-82F1-6B952CD47B2E}" type="pres">
      <dgm:prSet presAssocID="{926EA7E3-7710-44EE-86C9-01143C8866E0}" presName="composite" presStyleCnt="0"/>
      <dgm:spPr/>
    </dgm:pt>
    <dgm:pt modelId="{C1830D9B-6885-48BF-8A5B-1DB56EE22B63}" type="pres">
      <dgm:prSet presAssocID="{926EA7E3-7710-44EE-86C9-01143C8866E0}" presName="background" presStyleLbl="node0" presStyleIdx="0" presStyleCnt="2"/>
      <dgm:spPr/>
    </dgm:pt>
    <dgm:pt modelId="{67FA0C5B-8250-4226-8948-D06EF3E94F4C}" type="pres">
      <dgm:prSet presAssocID="{926EA7E3-7710-44EE-86C9-01143C8866E0}" presName="text" presStyleLbl="fgAcc0" presStyleIdx="0" presStyleCnt="2">
        <dgm:presLayoutVars>
          <dgm:chPref val="3"/>
        </dgm:presLayoutVars>
      </dgm:prSet>
      <dgm:spPr/>
    </dgm:pt>
    <dgm:pt modelId="{2F8F9D71-155E-4696-9FB4-BABEA8F37B18}" type="pres">
      <dgm:prSet presAssocID="{926EA7E3-7710-44EE-86C9-01143C8866E0}" presName="hierChild2" presStyleCnt="0"/>
      <dgm:spPr/>
    </dgm:pt>
    <dgm:pt modelId="{AE18C6EC-0258-4E0E-BB32-100FB2C4809D}" type="pres">
      <dgm:prSet presAssocID="{0B42DDE3-BF4D-4D33-B211-3723C5A72EC1}" presName="hierRoot1" presStyleCnt="0"/>
      <dgm:spPr/>
    </dgm:pt>
    <dgm:pt modelId="{133A1B19-B892-43DF-9A45-725C4AF19000}" type="pres">
      <dgm:prSet presAssocID="{0B42DDE3-BF4D-4D33-B211-3723C5A72EC1}" presName="composite" presStyleCnt="0"/>
      <dgm:spPr/>
    </dgm:pt>
    <dgm:pt modelId="{BDC7FAA2-464E-46C0-9B81-90DEFEA8739D}" type="pres">
      <dgm:prSet presAssocID="{0B42DDE3-BF4D-4D33-B211-3723C5A72EC1}" presName="background" presStyleLbl="node0" presStyleIdx="1" presStyleCnt="2"/>
      <dgm:spPr/>
    </dgm:pt>
    <dgm:pt modelId="{5DE78A2B-60EF-42E4-B294-C7BD3919A62E}" type="pres">
      <dgm:prSet presAssocID="{0B42DDE3-BF4D-4D33-B211-3723C5A72EC1}" presName="text" presStyleLbl="fgAcc0" presStyleIdx="1" presStyleCnt="2">
        <dgm:presLayoutVars>
          <dgm:chPref val="3"/>
        </dgm:presLayoutVars>
      </dgm:prSet>
      <dgm:spPr/>
    </dgm:pt>
    <dgm:pt modelId="{23EEC3C6-6EDD-43CA-803F-939D7B04AFCA}" type="pres">
      <dgm:prSet presAssocID="{0B42DDE3-BF4D-4D33-B211-3723C5A72EC1}" presName="hierChild2" presStyleCnt="0"/>
      <dgm:spPr/>
    </dgm:pt>
  </dgm:ptLst>
  <dgm:cxnLst>
    <dgm:cxn modelId="{542DD952-D1E0-48D4-BE08-54FABE71E2F5}" srcId="{454336F5-4204-4AB7-906B-E2267E88A960}" destId="{0B42DDE3-BF4D-4D33-B211-3723C5A72EC1}" srcOrd="1" destOrd="0" parTransId="{FAB71066-E3CB-4DF0-9040-A97A14C66325}" sibTransId="{B6CF6B34-14D1-4226-8309-F2E903835BBD}"/>
    <dgm:cxn modelId="{CA2C3E82-4381-44AB-9AA3-EF4815152176}" type="presOf" srcId="{926EA7E3-7710-44EE-86C9-01143C8866E0}" destId="{67FA0C5B-8250-4226-8948-D06EF3E94F4C}" srcOrd="0" destOrd="0" presId="urn:microsoft.com/office/officeart/2005/8/layout/hierarchy1"/>
    <dgm:cxn modelId="{53E88EB4-9477-45EB-93A8-F889AD888329}" srcId="{454336F5-4204-4AB7-906B-E2267E88A960}" destId="{926EA7E3-7710-44EE-86C9-01143C8866E0}" srcOrd="0" destOrd="0" parTransId="{59EF0C00-F18C-4236-AFA4-E47186320D69}" sibTransId="{180139E1-0DED-475C-A84B-273E6F81B5FD}"/>
    <dgm:cxn modelId="{0EDF23B7-DC71-4925-B5CB-E46AE68BA5A8}" type="presOf" srcId="{0B42DDE3-BF4D-4D33-B211-3723C5A72EC1}" destId="{5DE78A2B-60EF-42E4-B294-C7BD3919A62E}" srcOrd="0" destOrd="0" presId="urn:microsoft.com/office/officeart/2005/8/layout/hierarchy1"/>
    <dgm:cxn modelId="{20279FF2-2EF4-46BF-8039-84CC01021EF0}" type="presOf" srcId="{454336F5-4204-4AB7-906B-E2267E88A960}" destId="{730D220C-C1DE-447E-8497-2ECD902D43B1}" srcOrd="0" destOrd="0" presId="urn:microsoft.com/office/officeart/2005/8/layout/hierarchy1"/>
    <dgm:cxn modelId="{668A60E5-C5C1-4CC6-A498-02566148B468}" type="presParOf" srcId="{730D220C-C1DE-447E-8497-2ECD902D43B1}" destId="{D61647D9-3079-40E5-B79C-555206A92A01}" srcOrd="0" destOrd="0" presId="urn:microsoft.com/office/officeart/2005/8/layout/hierarchy1"/>
    <dgm:cxn modelId="{B94D9278-A880-4BF9-88C6-01707512507B}" type="presParOf" srcId="{D61647D9-3079-40E5-B79C-555206A92A01}" destId="{A6A71F28-BBEA-4CC1-82F1-6B952CD47B2E}" srcOrd="0" destOrd="0" presId="urn:microsoft.com/office/officeart/2005/8/layout/hierarchy1"/>
    <dgm:cxn modelId="{24A1FDB5-E589-408E-90E1-541B479DD90D}" type="presParOf" srcId="{A6A71F28-BBEA-4CC1-82F1-6B952CD47B2E}" destId="{C1830D9B-6885-48BF-8A5B-1DB56EE22B63}" srcOrd="0" destOrd="0" presId="urn:microsoft.com/office/officeart/2005/8/layout/hierarchy1"/>
    <dgm:cxn modelId="{5B329944-A0DF-45A4-999B-8DD29053F629}" type="presParOf" srcId="{A6A71F28-BBEA-4CC1-82F1-6B952CD47B2E}" destId="{67FA0C5B-8250-4226-8948-D06EF3E94F4C}" srcOrd="1" destOrd="0" presId="urn:microsoft.com/office/officeart/2005/8/layout/hierarchy1"/>
    <dgm:cxn modelId="{33AA5406-4DC5-43D7-8C4D-C77DF5F7FF38}" type="presParOf" srcId="{D61647D9-3079-40E5-B79C-555206A92A01}" destId="{2F8F9D71-155E-4696-9FB4-BABEA8F37B18}" srcOrd="1" destOrd="0" presId="urn:microsoft.com/office/officeart/2005/8/layout/hierarchy1"/>
    <dgm:cxn modelId="{893342AC-A060-4E1E-BD55-07D209163BAD}" type="presParOf" srcId="{730D220C-C1DE-447E-8497-2ECD902D43B1}" destId="{AE18C6EC-0258-4E0E-BB32-100FB2C4809D}" srcOrd="1" destOrd="0" presId="urn:microsoft.com/office/officeart/2005/8/layout/hierarchy1"/>
    <dgm:cxn modelId="{5662D04D-B6FF-414B-BDEF-CAD46F716BC8}" type="presParOf" srcId="{AE18C6EC-0258-4E0E-BB32-100FB2C4809D}" destId="{133A1B19-B892-43DF-9A45-725C4AF19000}" srcOrd="0" destOrd="0" presId="urn:microsoft.com/office/officeart/2005/8/layout/hierarchy1"/>
    <dgm:cxn modelId="{62662D41-D761-4A30-8342-F5D49692BC6A}" type="presParOf" srcId="{133A1B19-B892-43DF-9A45-725C4AF19000}" destId="{BDC7FAA2-464E-46C0-9B81-90DEFEA8739D}" srcOrd="0" destOrd="0" presId="urn:microsoft.com/office/officeart/2005/8/layout/hierarchy1"/>
    <dgm:cxn modelId="{523B4C92-50CB-4126-B073-9E99B17A82F6}" type="presParOf" srcId="{133A1B19-B892-43DF-9A45-725C4AF19000}" destId="{5DE78A2B-60EF-42E4-B294-C7BD3919A62E}" srcOrd="1" destOrd="0" presId="urn:microsoft.com/office/officeart/2005/8/layout/hierarchy1"/>
    <dgm:cxn modelId="{F6B6F1CA-8B14-4CE0-943E-F5F3DD72CB89}" type="presParOf" srcId="{AE18C6EC-0258-4E0E-BB32-100FB2C4809D}" destId="{23EEC3C6-6EDD-43CA-803F-939D7B04AFC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E32A9E-E746-451F-9E78-66061F137746}"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39465BDA-7D8B-46A2-807E-BA30839113BB}">
      <dgm:prSet/>
      <dgm:spPr/>
      <dgm:t>
        <a:bodyPr/>
        <a:lstStyle/>
        <a:p>
          <a:pPr>
            <a:defRPr cap="all"/>
          </a:pPr>
          <a:r>
            <a:rPr lang="en-US" b="0" i="0" dirty="0"/>
            <a:t>Oxygenated solvents.</a:t>
          </a:r>
          <a:endParaRPr lang="en-US" dirty="0"/>
        </a:p>
      </dgm:t>
    </dgm:pt>
    <dgm:pt modelId="{63A3240C-16C1-4911-87ED-1334997B6484}" type="parTrans" cxnId="{55CFD8C0-D547-4B3E-97D8-A33A21158139}">
      <dgm:prSet/>
      <dgm:spPr/>
      <dgm:t>
        <a:bodyPr/>
        <a:lstStyle/>
        <a:p>
          <a:endParaRPr lang="en-US"/>
        </a:p>
      </dgm:t>
    </dgm:pt>
    <dgm:pt modelId="{CC0BBA24-18D5-4EB4-85DA-D4493B563BEB}" type="sibTrans" cxnId="{55CFD8C0-D547-4B3E-97D8-A33A21158139}">
      <dgm:prSet/>
      <dgm:spPr/>
      <dgm:t>
        <a:bodyPr/>
        <a:lstStyle/>
        <a:p>
          <a:endParaRPr lang="en-US"/>
        </a:p>
      </dgm:t>
    </dgm:pt>
    <dgm:pt modelId="{19D87F79-6CAC-4E28-BA17-FB63D11359EE}">
      <dgm:prSet/>
      <dgm:spPr/>
      <dgm:t>
        <a:bodyPr/>
        <a:lstStyle/>
        <a:p>
          <a:pPr>
            <a:defRPr cap="all"/>
          </a:pPr>
          <a:r>
            <a:rPr lang="en-US" b="0" i="0" dirty="0"/>
            <a:t>Hydrocarbon solvents.</a:t>
          </a:r>
          <a:endParaRPr lang="en-US" dirty="0"/>
        </a:p>
      </dgm:t>
    </dgm:pt>
    <dgm:pt modelId="{054A6B16-6197-4BD8-80E4-31EA8ED3147B}" type="parTrans" cxnId="{8CFE9789-49E1-4AD8-91F0-B568A75C2ED2}">
      <dgm:prSet/>
      <dgm:spPr/>
      <dgm:t>
        <a:bodyPr/>
        <a:lstStyle/>
        <a:p>
          <a:endParaRPr lang="en-US"/>
        </a:p>
      </dgm:t>
    </dgm:pt>
    <dgm:pt modelId="{E790E49D-74CD-4A1C-9CCF-C150DC97FAD7}" type="sibTrans" cxnId="{8CFE9789-49E1-4AD8-91F0-B568A75C2ED2}">
      <dgm:prSet/>
      <dgm:spPr/>
      <dgm:t>
        <a:bodyPr/>
        <a:lstStyle/>
        <a:p>
          <a:endParaRPr lang="en-US"/>
        </a:p>
      </dgm:t>
    </dgm:pt>
    <dgm:pt modelId="{0CA9DA54-0924-4F66-A310-428C8AF0D42D}">
      <dgm:prSet/>
      <dgm:spPr/>
      <dgm:t>
        <a:bodyPr/>
        <a:lstStyle/>
        <a:p>
          <a:pPr>
            <a:defRPr cap="all"/>
          </a:pPr>
          <a:r>
            <a:rPr lang="en-US" b="0" i="0" dirty="0"/>
            <a:t>Halogenated solvents.</a:t>
          </a:r>
          <a:endParaRPr lang="en-US" dirty="0"/>
        </a:p>
      </dgm:t>
    </dgm:pt>
    <dgm:pt modelId="{E86AF409-0786-4B8A-A5D3-8EA01D13F265}" type="parTrans" cxnId="{A641FFE3-5441-4720-90E8-519A14ED96D8}">
      <dgm:prSet/>
      <dgm:spPr/>
      <dgm:t>
        <a:bodyPr/>
        <a:lstStyle/>
        <a:p>
          <a:endParaRPr lang="en-US"/>
        </a:p>
      </dgm:t>
    </dgm:pt>
    <dgm:pt modelId="{F0C8301B-60FE-4B5F-8112-44832989C6B0}" type="sibTrans" cxnId="{A641FFE3-5441-4720-90E8-519A14ED96D8}">
      <dgm:prSet/>
      <dgm:spPr/>
      <dgm:t>
        <a:bodyPr/>
        <a:lstStyle/>
        <a:p>
          <a:endParaRPr lang="en-US"/>
        </a:p>
      </dgm:t>
    </dgm:pt>
    <dgm:pt modelId="{D4757DB2-BE8E-4066-841E-8DDF08CC2865}" type="pres">
      <dgm:prSet presAssocID="{40E32A9E-E746-451F-9E78-66061F137746}" presName="root" presStyleCnt="0">
        <dgm:presLayoutVars>
          <dgm:dir/>
          <dgm:resizeHandles val="exact"/>
        </dgm:presLayoutVars>
      </dgm:prSet>
      <dgm:spPr/>
    </dgm:pt>
    <dgm:pt modelId="{A0D0CB1C-89ED-4B39-9416-5B035FDC53EB}" type="pres">
      <dgm:prSet presAssocID="{39465BDA-7D8B-46A2-807E-BA30839113BB}" presName="compNode" presStyleCnt="0"/>
      <dgm:spPr/>
    </dgm:pt>
    <dgm:pt modelId="{05A8408D-6F48-4570-8F6B-BB9D1214288D}" type="pres">
      <dgm:prSet presAssocID="{39465BDA-7D8B-46A2-807E-BA30839113BB}" presName="iconBgRect" presStyleLbl="bgShp" presStyleIdx="0" presStyleCnt="3"/>
      <dgm:spPr/>
    </dgm:pt>
    <dgm:pt modelId="{1EAC1A85-D4E2-4586-9F97-F1A63C49D375}" type="pres">
      <dgm:prSet presAssocID="{39465BDA-7D8B-46A2-807E-BA30839113B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eaker"/>
        </a:ext>
      </dgm:extLst>
    </dgm:pt>
    <dgm:pt modelId="{87B6716F-9579-41F1-B03E-0DBC418A2DAC}" type="pres">
      <dgm:prSet presAssocID="{39465BDA-7D8B-46A2-807E-BA30839113BB}" presName="spaceRect" presStyleCnt="0"/>
      <dgm:spPr/>
    </dgm:pt>
    <dgm:pt modelId="{1CD86A44-FD04-4A5A-B54E-FB5AD974BF84}" type="pres">
      <dgm:prSet presAssocID="{39465BDA-7D8B-46A2-807E-BA30839113BB}" presName="textRect" presStyleLbl="revTx" presStyleIdx="0" presStyleCnt="3">
        <dgm:presLayoutVars>
          <dgm:chMax val="1"/>
          <dgm:chPref val="1"/>
        </dgm:presLayoutVars>
      </dgm:prSet>
      <dgm:spPr/>
    </dgm:pt>
    <dgm:pt modelId="{03DD76A6-B11A-4970-B69C-A3ACC07A0F2E}" type="pres">
      <dgm:prSet presAssocID="{CC0BBA24-18D5-4EB4-85DA-D4493B563BEB}" presName="sibTrans" presStyleCnt="0"/>
      <dgm:spPr/>
    </dgm:pt>
    <dgm:pt modelId="{847A4BA4-92BE-465B-8265-FA124F9DA7FE}" type="pres">
      <dgm:prSet presAssocID="{19D87F79-6CAC-4E28-BA17-FB63D11359EE}" presName="compNode" presStyleCnt="0"/>
      <dgm:spPr/>
    </dgm:pt>
    <dgm:pt modelId="{41C071AB-27F4-4FC8-9C7D-0529AE4D1BBA}" type="pres">
      <dgm:prSet presAssocID="{19D87F79-6CAC-4E28-BA17-FB63D11359EE}" presName="iconBgRect" presStyleLbl="bgShp" presStyleIdx="1" presStyleCnt="3"/>
      <dgm:spPr/>
    </dgm:pt>
    <dgm:pt modelId="{179AAF03-C439-430C-9C59-5B4E7834CEE7}" type="pres">
      <dgm:prSet presAssocID="{19D87F79-6CAC-4E28-BA17-FB63D11359E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lask"/>
        </a:ext>
      </dgm:extLst>
    </dgm:pt>
    <dgm:pt modelId="{625EA646-5CE4-4203-AACA-BE628EF9BE36}" type="pres">
      <dgm:prSet presAssocID="{19D87F79-6CAC-4E28-BA17-FB63D11359EE}" presName="spaceRect" presStyleCnt="0"/>
      <dgm:spPr/>
    </dgm:pt>
    <dgm:pt modelId="{C31EA7FD-BB6C-4A80-9AEA-A960E1DD77EC}" type="pres">
      <dgm:prSet presAssocID="{19D87F79-6CAC-4E28-BA17-FB63D11359EE}" presName="textRect" presStyleLbl="revTx" presStyleIdx="1" presStyleCnt="3">
        <dgm:presLayoutVars>
          <dgm:chMax val="1"/>
          <dgm:chPref val="1"/>
        </dgm:presLayoutVars>
      </dgm:prSet>
      <dgm:spPr/>
    </dgm:pt>
    <dgm:pt modelId="{0B75EE7E-1156-494A-A59F-6014F2BC5D20}" type="pres">
      <dgm:prSet presAssocID="{E790E49D-74CD-4A1C-9CCF-C150DC97FAD7}" presName="sibTrans" presStyleCnt="0"/>
      <dgm:spPr/>
    </dgm:pt>
    <dgm:pt modelId="{BFB5085E-385D-41D3-8773-12F22C09E72E}" type="pres">
      <dgm:prSet presAssocID="{0CA9DA54-0924-4F66-A310-428C8AF0D42D}" presName="compNode" presStyleCnt="0"/>
      <dgm:spPr/>
    </dgm:pt>
    <dgm:pt modelId="{FC7122EC-C34A-482C-9BBE-772A1ACC8338}" type="pres">
      <dgm:prSet presAssocID="{0CA9DA54-0924-4F66-A310-428C8AF0D42D}" presName="iconBgRect" presStyleLbl="bgShp" presStyleIdx="2" presStyleCnt="3"/>
      <dgm:spPr/>
    </dgm:pt>
    <dgm:pt modelId="{74E9C0EE-EBA4-4229-8E6A-255BF5565ACA}" type="pres">
      <dgm:prSet presAssocID="{0CA9DA54-0924-4F66-A310-428C8AF0D42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adioactive Sign"/>
        </a:ext>
      </dgm:extLst>
    </dgm:pt>
    <dgm:pt modelId="{D1FDCF11-7313-4526-835A-81744F985B83}" type="pres">
      <dgm:prSet presAssocID="{0CA9DA54-0924-4F66-A310-428C8AF0D42D}" presName="spaceRect" presStyleCnt="0"/>
      <dgm:spPr/>
    </dgm:pt>
    <dgm:pt modelId="{E264A2D4-52E4-4865-A9D6-8D74975775CA}" type="pres">
      <dgm:prSet presAssocID="{0CA9DA54-0924-4F66-A310-428C8AF0D42D}" presName="textRect" presStyleLbl="revTx" presStyleIdx="2" presStyleCnt="3">
        <dgm:presLayoutVars>
          <dgm:chMax val="1"/>
          <dgm:chPref val="1"/>
        </dgm:presLayoutVars>
      </dgm:prSet>
      <dgm:spPr/>
    </dgm:pt>
  </dgm:ptLst>
  <dgm:cxnLst>
    <dgm:cxn modelId="{D54C442D-D6D8-4A49-A611-349F45B6E227}" type="presOf" srcId="{0CA9DA54-0924-4F66-A310-428C8AF0D42D}" destId="{E264A2D4-52E4-4865-A9D6-8D74975775CA}" srcOrd="0" destOrd="0" presId="urn:microsoft.com/office/officeart/2018/5/layout/IconCircleLabelList"/>
    <dgm:cxn modelId="{6F90F888-254F-4FF6-AA78-6998E30AA18E}" type="presOf" srcId="{19D87F79-6CAC-4E28-BA17-FB63D11359EE}" destId="{C31EA7FD-BB6C-4A80-9AEA-A960E1DD77EC}" srcOrd="0" destOrd="0" presId="urn:microsoft.com/office/officeart/2018/5/layout/IconCircleLabelList"/>
    <dgm:cxn modelId="{8CFE9789-49E1-4AD8-91F0-B568A75C2ED2}" srcId="{40E32A9E-E746-451F-9E78-66061F137746}" destId="{19D87F79-6CAC-4E28-BA17-FB63D11359EE}" srcOrd="1" destOrd="0" parTransId="{054A6B16-6197-4BD8-80E4-31EA8ED3147B}" sibTransId="{E790E49D-74CD-4A1C-9CCF-C150DC97FAD7}"/>
    <dgm:cxn modelId="{EAD5B3B9-9D55-4B0D-9405-B390964CDAD4}" type="presOf" srcId="{40E32A9E-E746-451F-9E78-66061F137746}" destId="{D4757DB2-BE8E-4066-841E-8DDF08CC2865}" srcOrd="0" destOrd="0" presId="urn:microsoft.com/office/officeart/2018/5/layout/IconCircleLabelList"/>
    <dgm:cxn modelId="{55CFD8C0-D547-4B3E-97D8-A33A21158139}" srcId="{40E32A9E-E746-451F-9E78-66061F137746}" destId="{39465BDA-7D8B-46A2-807E-BA30839113BB}" srcOrd="0" destOrd="0" parTransId="{63A3240C-16C1-4911-87ED-1334997B6484}" sibTransId="{CC0BBA24-18D5-4EB4-85DA-D4493B563BEB}"/>
    <dgm:cxn modelId="{A600DCD0-793C-49E2-8471-F9F846034CFA}" type="presOf" srcId="{39465BDA-7D8B-46A2-807E-BA30839113BB}" destId="{1CD86A44-FD04-4A5A-B54E-FB5AD974BF84}" srcOrd="0" destOrd="0" presId="urn:microsoft.com/office/officeart/2018/5/layout/IconCircleLabelList"/>
    <dgm:cxn modelId="{A641FFE3-5441-4720-90E8-519A14ED96D8}" srcId="{40E32A9E-E746-451F-9E78-66061F137746}" destId="{0CA9DA54-0924-4F66-A310-428C8AF0D42D}" srcOrd="2" destOrd="0" parTransId="{E86AF409-0786-4B8A-A5D3-8EA01D13F265}" sibTransId="{F0C8301B-60FE-4B5F-8112-44832989C6B0}"/>
    <dgm:cxn modelId="{BC591BAB-48BC-489C-91C1-FA49221A6D2A}" type="presParOf" srcId="{D4757DB2-BE8E-4066-841E-8DDF08CC2865}" destId="{A0D0CB1C-89ED-4B39-9416-5B035FDC53EB}" srcOrd="0" destOrd="0" presId="urn:microsoft.com/office/officeart/2018/5/layout/IconCircleLabelList"/>
    <dgm:cxn modelId="{8565C5C7-AE14-4D67-885F-2D19B0EB6647}" type="presParOf" srcId="{A0D0CB1C-89ED-4B39-9416-5B035FDC53EB}" destId="{05A8408D-6F48-4570-8F6B-BB9D1214288D}" srcOrd="0" destOrd="0" presId="urn:microsoft.com/office/officeart/2018/5/layout/IconCircleLabelList"/>
    <dgm:cxn modelId="{AE23A940-F3F5-4C7A-AC83-FF22B78D0547}" type="presParOf" srcId="{A0D0CB1C-89ED-4B39-9416-5B035FDC53EB}" destId="{1EAC1A85-D4E2-4586-9F97-F1A63C49D375}" srcOrd="1" destOrd="0" presId="urn:microsoft.com/office/officeart/2018/5/layout/IconCircleLabelList"/>
    <dgm:cxn modelId="{983F4F2E-00ED-43FD-BAEC-1DCF7332E60A}" type="presParOf" srcId="{A0D0CB1C-89ED-4B39-9416-5B035FDC53EB}" destId="{87B6716F-9579-41F1-B03E-0DBC418A2DAC}" srcOrd="2" destOrd="0" presId="urn:microsoft.com/office/officeart/2018/5/layout/IconCircleLabelList"/>
    <dgm:cxn modelId="{0D437B57-0DB4-4A62-87AC-35DAA638E391}" type="presParOf" srcId="{A0D0CB1C-89ED-4B39-9416-5B035FDC53EB}" destId="{1CD86A44-FD04-4A5A-B54E-FB5AD974BF84}" srcOrd="3" destOrd="0" presId="urn:microsoft.com/office/officeart/2018/5/layout/IconCircleLabelList"/>
    <dgm:cxn modelId="{74C024FB-28DE-4453-BCD2-E3A369E2BEF3}" type="presParOf" srcId="{D4757DB2-BE8E-4066-841E-8DDF08CC2865}" destId="{03DD76A6-B11A-4970-B69C-A3ACC07A0F2E}" srcOrd="1" destOrd="0" presId="urn:microsoft.com/office/officeart/2018/5/layout/IconCircleLabelList"/>
    <dgm:cxn modelId="{050EB729-FD8E-40E9-869F-0931FEA98DFC}" type="presParOf" srcId="{D4757DB2-BE8E-4066-841E-8DDF08CC2865}" destId="{847A4BA4-92BE-465B-8265-FA124F9DA7FE}" srcOrd="2" destOrd="0" presId="urn:microsoft.com/office/officeart/2018/5/layout/IconCircleLabelList"/>
    <dgm:cxn modelId="{EFDDCE54-FFDC-4995-B68B-14523FAF44F8}" type="presParOf" srcId="{847A4BA4-92BE-465B-8265-FA124F9DA7FE}" destId="{41C071AB-27F4-4FC8-9C7D-0529AE4D1BBA}" srcOrd="0" destOrd="0" presId="urn:microsoft.com/office/officeart/2018/5/layout/IconCircleLabelList"/>
    <dgm:cxn modelId="{5135E7BF-5ABB-4F56-B5CA-669432F16D01}" type="presParOf" srcId="{847A4BA4-92BE-465B-8265-FA124F9DA7FE}" destId="{179AAF03-C439-430C-9C59-5B4E7834CEE7}" srcOrd="1" destOrd="0" presId="urn:microsoft.com/office/officeart/2018/5/layout/IconCircleLabelList"/>
    <dgm:cxn modelId="{F058CCCF-7CA9-4A47-849A-161B2E976B60}" type="presParOf" srcId="{847A4BA4-92BE-465B-8265-FA124F9DA7FE}" destId="{625EA646-5CE4-4203-AACA-BE628EF9BE36}" srcOrd="2" destOrd="0" presId="urn:microsoft.com/office/officeart/2018/5/layout/IconCircleLabelList"/>
    <dgm:cxn modelId="{161C4C54-4BE6-41F5-AFA5-16ABAC6C0064}" type="presParOf" srcId="{847A4BA4-92BE-465B-8265-FA124F9DA7FE}" destId="{C31EA7FD-BB6C-4A80-9AEA-A960E1DD77EC}" srcOrd="3" destOrd="0" presId="urn:microsoft.com/office/officeart/2018/5/layout/IconCircleLabelList"/>
    <dgm:cxn modelId="{92D35F1A-94A1-4790-AB53-58A80BFF52BE}" type="presParOf" srcId="{D4757DB2-BE8E-4066-841E-8DDF08CC2865}" destId="{0B75EE7E-1156-494A-A59F-6014F2BC5D20}" srcOrd="3" destOrd="0" presId="urn:microsoft.com/office/officeart/2018/5/layout/IconCircleLabelList"/>
    <dgm:cxn modelId="{AB5ADE55-2917-4117-8CDB-62303E789C0A}" type="presParOf" srcId="{D4757DB2-BE8E-4066-841E-8DDF08CC2865}" destId="{BFB5085E-385D-41D3-8773-12F22C09E72E}" srcOrd="4" destOrd="0" presId="urn:microsoft.com/office/officeart/2018/5/layout/IconCircleLabelList"/>
    <dgm:cxn modelId="{6D7EF2B6-0353-431D-9DDE-E290D96C6923}" type="presParOf" srcId="{BFB5085E-385D-41D3-8773-12F22C09E72E}" destId="{FC7122EC-C34A-482C-9BBE-772A1ACC8338}" srcOrd="0" destOrd="0" presId="urn:microsoft.com/office/officeart/2018/5/layout/IconCircleLabelList"/>
    <dgm:cxn modelId="{3EAAF8C4-2E7D-4A2A-BFE3-A9BD33409A63}" type="presParOf" srcId="{BFB5085E-385D-41D3-8773-12F22C09E72E}" destId="{74E9C0EE-EBA4-4229-8E6A-255BF5565ACA}" srcOrd="1" destOrd="0" presId="urn:microsoft.com/office/officeart/2018/5/layout/IconCircleLabelList"/>
    <dgm:cxn modelId="{96B9F6E6-40AF-4CBE-A0C0-2559F1F6F81E}" type="presParOf" srcId="{BFB5085E-385D-41D3-8773-12F22C09E72E}" destId="{D1FDCF11-7313-4526-835A-81744F985B83}" srcOrd="2" destOrd="0" presId="urn:microsoft.com/office/officeart/2018/5/layout/IconCircleLabelList"/>
    <dgm:cxn modelId="{C8A65F4E-4992-42C5-925F-D1A07F8FB13A}" type="presParOf" srcId="{BFB5085E-385D-41D3-8773-12F22C09E72E}" destId="{E264A2D4-52E4-4865-A9D6-8D74975775CA}"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5E3C7A-7AB7-4929-A471-41D5114CAD40}"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62F9CB23-1B74-47AF-B4D7-108D03F13FA4}">
      <dgm:prSet/>
      <dgm:spPr/>
      <dgm:t>
        <a:bodyPr/>
        <a:lstStyle/>
        <a:p>
          <a:r>
            <a:rPr lang="en-US" b="1" i="0" dirty="0"/>
            <a:t>Not toxic, not flammable.</a:t>
          </a:r>
          <a:endParaRPr lang="en-US" dirty="0"/>
        </a:p>
      </dgm:t>
    </dgm:pt>
    <dgm:pt modelId="{A254A992-6AA5-442B-BF40-34E00C1B7FD7}" type="parTrans" cxnId="{5DDA286B-A6B4-4B03-9F40-0DDF262D020B}">
      <dgm:prSet/>
      <dgm:spPr/>
      <dgm:t>
        <a:bodyPr/>
        <a:lstStyle/>
        <a:p>
          <a:endParaRPr lang="en-US"/>
        </a:p>
      </dgm:t>
    </dgm:pt>
    <dgm:pt modelId="{761E0AA0-94FB-4C34-B5B0-91550EDA5182}" type="sibTrans" cxnId="{5DDA286B-A6B4-4B03-9F40-0DDF262D020B}">
      <dgm:prSet/>
      <dgm:spPr/>
      <dgm:t>
        <a:bodyPr/>
        <a:lstStyle/>
        <a:p>
          <a:endParaRPr lang="en-US"/>
        </a:p>
      </dgm:t>
    </dgm:pt>
    <dgm:pt modelId="{C4664D16-0096-4DD0-8EC8-A88949CFC14D}">
      <dgm:prSet/>
      <dgm:spPr/>
      <dgm:t>
        <a:bodyPr/>
        <a:lstStyle/>
        <a:p>
          <a:r>
            <a:rPr lang="en-US" b="0" i="0"/>
            <a:t>Immiscible pair of solvents: water and low polarity organic solvents. ...</a:t>
          </a:r>
          <a:endParaRPr lang="en-US"/>
        </a:p>
      </dgm:t>
    </dgm:pt>
    <dgm:pt modelId="{B86E542B-F81E-48EF-81EB-BF014119415B}" type="parTrans" cxnId="{49030DC6-B978-4A5A-B704-48712906E23F}">
      <dgm:prSet/>
      <dgm:spPr/>
      <dgm:t>
        <a:bodyPr/>
        <a:lstStyle/>
        <a:p>
          <a:endParaRPr lang="en-US"/>
        </a:p>
      </dgm:t>
    </dgm:pt>
    <dgm:pt modelId="{B8AEA8E2-2030-448E-9C67-8F9FCF9B9CEA}" type="sibTrans" cxnId="{49030DC6-B978-4A5A-B704-48712906E23F}">
      <dgm:prSet/>
      <dgm:spPr/>
      <dgm:t>
        <a:bodyPr/>
        <a:lstStyle/>
        <a:p>
          <a:endParaRPr lang="en-US"/>
        </a:p>
      </dgm:t>
    </dgm:pt>
    <dgm:pt modelId="{C4FED374-C3CE-47FB-89D8-4DF7E524409B}">
      <dgm:prSet/>
      <dgm:spPr/>
      <dgm:t>
        <a:bodyPr/>
        <a:lstStyle/>
        <a:p>
          <a:r>
            <a:rPr lang="en-US" b="0" i="0"/>
            <a:t>Good solubility of the target compound. ...</a:t>
          </a:r>
          <a:endParaRPr lang="en-US"/>
        </a:p>
      </dgm:t>
    </dgm:pt>
    <dgm:pt modelId="{32A09975-13DA-4154-826F-93757A7CB6FB}" type="parTrans" cxnId="{A8055176-33CE-4F49-866C-96BB418AB557}">
      <dgm:prSet/>
      <dgm:spPr/>
      <dgm:t>
        <a:bodyPr/>
        <a:lstStyle/>
        <a:p>
          <a:endParaRPr lang="en-US"/>
        </a:p>
      </dgm:t>
    </dgm:pt>
    <dgm:pt modelId="{CB582DC6-7BCE-452E-885A-57C8FBB69796}" type="sibTrans" cxnId="{A8055176-33CE-4F49-866C-96BB418AB557}">
      <dgm:prSet/>
      <dgm:spPr/>
      <dgm:t>
        <a:bodyPr/>
        <a:lstStyle/>
        <a:p>
          <a:endParaRPr lang="en-US"/>
        </a:p>
      </dgm:t>
    </dgm:pt>
    <dgm:pt modelId="{6803C748-DB5E-4E51-A01B-4B39D1DB9F16}">
      <dgm:prSet/>
      <dgm:spPr/>
      <dgm:t>
        <a:bodyPr/>
        <a:lstStyle/>
        <a:p>
          <a:r>
            <a:rPr lang="en-US" b="0" i="0"/>
            <a:t>Poor solubility of impurities. ...</a:t>
          </a:r>
          <a:endParaRPr lang="en-US"/>
        </a:p>
      </dgm:t>
    </dgm:pt>
    <dgm:pt modelId="{2B2AEE66-664F-421C-87D8-84A441F88799}" type="parTrans" cxnId="{298C5F53-9A79-4AEE-BD6D-006FC00E1C81}">
      <dgm:prSet/>
      <dgm:spPr/>
      <dgm:t>
        <a:bodyPr/>
        <a:lstStyle/>
        <a:p>
          <a:endParaRPr lang="en-US"/>
        </a:p>
      </dgm:t>
    </dgm:pt>
    <dgm:pt modelId="{469C673D-0FDA-43F7-84F3-1F92CA940410}" type="sibTrans" cxnId="{298C5F53-9A79-4AEE-BD6D-006FC00E1C81}">
      <dgm:prSet/>
      <dgm:spPr/>
      <dgm:t>
        <a:bodyPr/>
        <a:lstStyle/>
        <a:p>
          <a:endParaRPr lang="en-US"/>
        </a:p>
      </dgm:t>
    </dgm:pt>
    <dgm:pt modelId="{A62EB536-2804-4BF1-BD59-BC03C271E3E2}">
      <dgm:prSet/>
      <dgm:spPr/>
      <dgm:t>
        <a:bodyPr/>
        <a:lstStyle/>
        <a:p>
          <a:r>
            <a:rPr lang="en-US" b="0" i="0"/>
            <a:t>Volatility of the extraction solvent. ...</a:t>
          </a:r>
          <a:endParaRPr lang="en-US"/>
        </a:p>
      </dgm:t>
    </dgm:pt>
    <dgm:pt modelId="{AC3DBA94-D63A-4673-B2DD-5397984C9953}" type="parTrans" cxnId="{C2FA95A9-29A6-41FB-B732-52D9BAEB2948}">
      <dgm:prSet/>
      <dgm:spPr/>
      <dgm:t>
        <a:bodyPr/>
        <a:lstStyle/>
        <a:p>
          <a:endParaRPr lang="en-US"/>
        </a:p>
      </dgm:t>
    </dgm:pt>
    <dgm:pt modelId="{9FC0556E-EC11-4060-BE7A-4D0290D8B383}" type="sibTrans" cxnId="{C2FA95A9-29A6-41FB-B732-52D9BAEB2948}">
      <dgm:prSet/>
      <dgm:spPr/>
      <dgm:t>
        <a:bodyPr/>
        <a:lstStyle/>
        <a:p>
          <a:endParaRPr lang="en-US"/>
        </a:p>
      </dgm:t>
    </dgm:pt>
    <dgm:pt modelId="{94B68047-758D-4C73-89E4-F9E4A9022A46}">
      <dgm:prSet/>
      <dgm:spPr/>
      <dgm:t>
        <a:bodyPr/>
        <a:lstStyle/>
        <a:p>
          <a:r>
            <a:rPr lang="en-US" b="0" i="0"/>
            <a:t>Toxicity and safety properties of the extraction solvent.</a:t>
          </a:r>
          <a:endParaRPr lang="en-US"/>
        </a:p>
      </dgm:t>
    </dgm:pt>
    <dgm:pt modelId="{7AE490A5-11B3-44E7-9AEB-8BEB113DC0BD}" type="parTrans" cxnId="{DA2E50F2-FD60-4656-BB42-5ED94C185E30}">
      <dgm:prSet/>
      <dgm:spPr/>
      <dgm:t>
        <a:bodyPr/>
        <a:lstStyle/>
        <a:p>
          <a:endParaRPr lang="en-US"/>
        </a:p>
      </dgm:t>
    </dgm:pt>
    <dgm:pt modelId="{F76362F2-5085-48B4-A905-B4EF15042E87}" type="sibTrans" cxnId="{DA2E50F2-FD60-4656-BB42-5ED94C185E30}">
      <dgm:prSet/>
      <dgm:spPr/>
      <dgm:t>
        <a:bodyPr/>
        <a:lstStyle/>
        <a:p>
          <a:endParaRPr lang="en-US"/>
        </a:p>
      </dgm:t>
    </dgm:pt>
    <dgm:pt modelId="{51A95733-A464-497B-919D-9E6A5562312E}" type="pres">
      <dgm:prSet presAssocID="{675E3C7A-7AB7-4929-A471-41D5114CAD40}" presName="vert0" presStyleCnt="0">
        <dgm:presLayoutVars>
          <dgm:dir/>
          <dgm:animOne val="branch"/>
          <dgm:animLvl val="lvl"/>
        </dgm:presLayoutVars>
      </dgm:prSet>
      <dgm:spPr/>
    </dgm:pt>
    <dgm:pt modelId="{B44F3FCC-2DB3-4976-B68F-6A367E3CAA01}" type="pres">
      <dgm:prSet presAssocID="{62F9CB23-1B74-47AF-B4D7-108D03F13FA4}" presName="thickLine" presStyleLbl="alignNode1" presStyleIdx="0" presStyleCnt="6"/>
      <dgm:spPr/>
    </dgm:pt>
    <dgm:pt modelId="{159C2F6B-6CA9-481D-9B7D-1543FC05ED5C}" type="pres">
      <dgm:prSet presAssocID="{62F9CB23-1B74-47AF-B4D7-108D03F13FA4}" presName="horz1" presStyleCnt="0"/>
      <dgm:spPr/>
    </dgm:pt>
    <dgm:pt modelId="{FD96D7EF-67B9-4701-89C3-D565CC843676}" type="pres">
      <dgm:prSet presAssocID="{62F9CB23-1B74-47AF-B4D7-108D03F13FA4}" presName="tx1" presStyleLbl="revTx" presStyleIdx="0" presStyleCnt="6"/>
      <dgm:spPr/>
    </dgm:pt>
    <dgm:pt modelId="{E1DD68C8-D0D8-44D4-851F-3AEB91A29901}" type="pres">
      <dgm:prSet presAssocID="{62F9CB23-1B74-47AF-B4D7-108D03F13FA4}" presName="vert1" presStyleCnt="0"/>
      <dgm:spPr/>
    </dgm:pt>
    <dgm:pt modelId="{1D10F29F-7405-4502-8863-85963B0F343D}" type="pres">
      <dgm:prSet presAssocID="{C4664D16-0096-4DD0-8EC8-A88949CFC14D}" presName="thickLine" presStyleLbl="alignNode1" presStyleIdx="1" presStyleCnt="6"/>
      <dgm:spPr/>
    </dgm:pt>
    <dgm:pt modelId="{1D1AAC52-A480-41F5-A023-963632B8C887}" type="pres">
      <dgm:prSet presAssocID="{C4664D16-0096-4DD0-8EC8-A88949CFC14D}" presName="horz1" presStyleCnt="0"/>
      <dgm:spPr/>
    </dgm:pt>
    <dgm:pt modelId="{8F62180F-133B-44BF-96E1-65A5902007AF}" type="pres">
      <dgm:prSet presAssocID="{C4664D16-0096-4DD0-8EC8-A88949CFC14D}" presName="tx1" presStyleLbl="revTx" presStyleIdx="1" presStyleCnt="6"/>
      <dgm:spPr/>
    </dgm:pt>
    <dgm:pt modelId="{13B8AB55-C8A7-4409-AFB1-10A8484F863A}" type="pres">
      <dgm:prSet presAssocID="{C4664D16-0096-4DD0-8EC8-A88949CFC14D}" presName="vert1" presStyleCnt="0"/>
      <dgm:spPr/>
    </dgm:pt>
    <dgm:pt modelId="{57D8CBF5-4BEA-45BC-9F1F-150D9C125FED}" type="pres">
      <dgm:prSet presAssocID="{C4FED374-C3CE-47FB-89D8-4DF7E524409B}" presName="thickLine" presStyleLbl="alignNode1" presStyleIdx="2" presStyleCnt="6"/>
      <dgm:spPr/>
    </dgm:pt>
    <dgm:pt modelId="{7B7F9A6F-0E2C-4948-8461-D93E7094A54E}" type="pres">
      <dgm:prSet presAssocID="{C4FED374-C3CE-47FB-89D8-4DF7E524409B}" presName="horz1" presStyleCnt="0"/>
      <dgm:spPr/>
    </dgm:pt>
    <dgm:pt modelId="{67873662-8362-49B0-A325-FCD865A57D09}" type="pres">
      <dgm:prSet presAssocID="{C4FED374-C3CE-47FB-89D8-4DF7E524409B}" presName="tx1" presStyleLbl="revTx" presStyleIdx="2" presStyleCnt="6"/>
      <dgm:spPr/>
    </dgm:pt>
    <dgm:pt modelId="{B26BF100-D2D5-47DB-85CB-BEA1D464B97B}" type="pres">
      <dgm:prSet presAssocID="{C4FED374-C3CE-47FB-89D8-4DF7E524409B}" presName="vert1" presStyleCnt="0"/>
      <dgm:spPr/>
    </dgm:pt>
    <dgm:pt modelId="{97597610-B6CA-4074-AF1E-764A83753527}" type="pres">
      <dgm:prSet presAssocID="{6803C748-DB5E-4E51-A01B-4B39D1DB9F16}" presName="thickLine" presStyleLbl="alignNode1" presStyleIdx="3" presStyleCnt="6"/>
      <dgm:spPr/>
    </dgm:pt>
    <dgm:pt modelId="{5A8837FF-E9FE-47B4-8346-A6E6EA62D139}" type="pres">
      <dgm:prSet presAssocID="{6803C748-DB5E-4E51-A01B-4B39D1DB9F16}" presName="horz1" presStyleCnt="0"/>
      <dgm:spPr/>
    </dgm:pt>
    <dgm:pt modelId="{A29A928E-6084-42BF-A799-5B966F4D917B}" type="pres">
      <dgm:prSet presAssocID="{6803C748-DB5E-4E51-A01B-4B39D1DB9F16}" presName="tx1" presStyleLbl="revTx" presStyleIdx="3" presStyleCnt="6"/>
      <dgm:spPr/>
    </dgm:pt>
    <dgm:pt modelId="{77CFF68A-F2A3-4307-9A25-B1BDD78FB3B2}" type="pres">
      <dgm:prSet presAssocID="{6803C748-DB5E-4E51-A01B-4B39D1DB9F16}" presName="vert1" presStyleCnt="0"/>
      <dgm:spPr/>
    </dgm:pt>
    <dgm:pt modelId="{0FB660EA-EC44-4EAD-A8E6-8A78D9516AB1}" type="pres">
      <dgm:prSet presAssocID="{A62EB536-2804-4BF1-BD59-BC03C271E3E2}" presName="thickLine" presStyleLbl="alignNode1" presStyleIdx="4" presStyleCnt="6"/>
      <dgm:spPr/>
    </dgm:pt>
    <dgm:pt modelId="{507579C3-9495-4AA8-8941-64665CF63B9C}" type="pres">
      <dgm:prSet presAssocID="{A62EB536-2804-4BF1-BD59-BC03C271E3E2}" presName="horz1" presStyleCnt="0"/>
      <dgm:spPr/>
    </dgm:pt>
    <dgm:pt modelId="{D429A80C-C02B-4570-9F83-856479CF7283}" type="pres">
      <dgm:prSet presAssocID="{A62EB536-2804-4BF1-BD59-BC03C271E3E2}" presName="tx1" presStyleLbl="revTx" presStyleIdx="4" presStyleCnt="6"/>
      <dgm:spPr/>
    </dgm:pt>
    <dgm:pt modelId="{D8FF650C-379A-4A79-973F-2282BAD851C5}" type="pres">
      <dgm:prSet presAssocID="{A62EB536-2804-4BF1-BD59-BC03C271E3E2}" presName="vert1" presStyleCnt="0"/>
      <dgm:spPr/>
    </dgm:pt>
    <dgm:pt modelId="{C0E36770-2C20-49B5-9540-BA9768970EF5}" type="pres">
      <dgm:prSet presAssocID="{94B68047-758D-4C73-89E4-F9E4A9022A46}" presName="thickLine" presStyleLbl="alignNode1" presStyleIdx="5" presStyleCnt="6"/>
      <dgm:spPr/>
    </dgm:pt>
    <dgm:pt modelId="{AF4E3C12-16F3-4F37-9675-B5CD40A9D1D8}" type="pres">
      <dgm:prSet presAssocID="{94B68047-758D-4C73-89E4-F9E4A9022A46}" presName="horz1" presStyleCnt="0"/>
      <dgm:spPr/>
    </dgm:pt>
    <dgm:pt modelId="{B92D0BF5-04A3-475C-87FD-F619D535A633}" type="pres">
      <dgm:prSet presAssocID="{94B68047-758D-4C73-89E4-F9E4A9022A46}" presName="tx1" presStyleLbl="revTx" presStyleIdx="5" presStyleCnt="6"/>
      <dgm:spPr/>
    </dgm:pt>
    <dgm:pt modelId="{16539DAF-749C-4F34-A2E6-ABC91E8DB734}" type="pres">
      <dgm:prSet presAssocID="{94B68047-758D-4C73-89E4-F9E4A9022A46}" presName="vert1" presStyleCnt="0"/>
      <dgm:spPr/>
    </dgm:pt>
  </dgm:ptLst>
  <dgm:cxnLst>
    <dgm:cxn modelId="{92644E0D-A76B-4A8B-A60B-1711E1D289F7}" type="presOf" srcId="{675E3C7A-7AB7-4929-A471-41D5114CAD40}" destId="{51A95733-A464-497B-919D-9E6A5562312E}" srcOrd="0" destOrd="0" presId="urn:microsoft.com/office/officeart/2008/layout/LinedList"/>
    <dgm:cxn modelId="{90345D10-8ECB-4D77-A127-4AB883683309}" type="presOf" srcId="{A62EB536-2804-4BF1-BD59-BC03C271E3E2}" destId="{D429A80C-C02B-4570-9F83-856479CF7283}" srcOrd="0" destOrd="0" presId="urn:microsoft.com/office/officeart/2008/layout/LinedList"/>
    <dgm:cxn modelId="{9A61AF1F-21F5-4958-AE02-57925FD83F66}" type="presOf" srcId="{62F9CB23-1B74-47AF-B4D7-108D03F13FA4}" destId="{FD96D7EF-67B9-4701-89C3-D565CC843676}" srcOrd="0" destOrd="0" presId="urn:microsoft.com/office/officeart/2008/layout/LinedList"/>
    <dgm:cxn modelId="{5DDA286B-A6B4-4B03-9F40-0DDF262D020B}" srcId="{675E3C7A-7AB7-4929-A471-41D5114CAD40}" destId="{62F9CB23-1B74-47AF-B4D7-108D03F13FA4}" srcOrd="0" destOrd="0" parTransId="{A254A992-6AA5-442B-BF40-34E00C1B7FD7}" sibTransId="{761E0AA0-94FB-4C34-B5B0-91550EDA5182}"/>
    <dgm:cxn modelId="{298C5F53-9A79-4AEE-BD6D-006FC00E1C81}" srcId="{675E3C7A-7AB7-4929-A471-41D5114CAD40}" destId="{6803C748-DB5E-4E51-A01B-4B39D1DB9F16}" srcOrd="3" destOrd="0" parTransId="{2B2AEE66-664F-421C-87D8-84A441F88799}" sibTransId="{469C673D-0FDA-43F7-84F3-1F92CA940410}"/>
    <dgm:cxn modelId="{A8055176-33CE-4F49-866C-96BB418AB557}" srcId="{675E3C7A-7AB7-4929-A471-41D5114CAD40}" destId="{C4FED374-C3CE-47FB-89D8-4DF7E524409B}" srcOrd="2" destOrd="0" parTransId="{32A09975-13DA-4154-826F-93757A7CB6FB}" sibTransId="{CB582DC6-7BCE-452E-885A-57C8FBB69796}"/>
    <dgm:cxn modelId="{55F9E583-A887-4139-9541-1C01B7049925}" type="presOf" srcId="{6803C748-DB5E-4E51-A01B-4B39D1DB9F16}" destId="{A29A928E-6084-42BF-A799-5B966F4D917B}" srcOrd="0" destOrd="0" presId="urn:microsoft.com/office/officeart/2008/layout/LinedList"/>
    <dgm:cxn modelId="{DA150C89-EE3A-4798-A1A4-14FE062ACE2C}" type="presOf" srcId="{C4FED374-C3CE-47FB-89D8-4DF7E524409B}" destId="{67873662-8362-49B0-A325-FCD865A57D09}" srcOrd="0" destOrd="0" presId="urn:microsoft.com/office/officeart/2008/layout/LinedList"/>
    <dgm:cxn modelId="{DF7E5190-8449-41AE-A2D8-97A3A4D167A2}" type="presOf" srcId="{94B68047-758D-4C73-89E4-F9E4A9022A46}" destId="{B92D0BF5-04A3-475C-87FD-F619D535A633}" srcOrd="0" destOrd="0" presId="urn:microsoft.com/office/officeart/2008/layout/LinedList"/>
    <dgm:cxn modelId="{C2FA95A9-29A6-41FB-B732-52D9BAEB2948}" srcId="{675E3C7A-7AB7-4929-A471-41D5114CAD40}" destId="{A62EB536-2804-4BF1-BD59-BC03C271E3E2}" srcOrd="4" destOrd="0" parTransId="{AC3DBA94-D63A-4673-B2DD-5397984C9953}" sibTransId="{9FC0556E-EC11-4060-BE7A-4D0290D8B383}"/>
    <dgm:cxn modelId="{49030DC6-B978-4A5A-B704-48712906E23F}" srcId="{675E3C7A-7AB7-4929-A471-41D5114CAD40}" destId="{C4664D16-0096-4DD0-8EC8-A88949CFC14D}" srcOrd="1" destOrd="0" parTransId="{B86E542B-F81E-48EF-81EB-BF014119415B}" sibTransId="{B8AEA8E2-2030-448E-9C67-8F9FCF9B9CEA}"/>
    <dgm:cxn modelId="{F7B840C7-32E9-4DF6-9541-4870A4401093}" type="presOf" srcId="{C4664D16-0096-4DD0-8EC8-A88949CFC14D}" destId="{8F62180F-133B-44BF-96E1-65A5902007AF}" srcOrd="0" destOrd="0" presId="urn:microsoft.com/office/officeart/2008/layout/LinedList"/>
    <dgm:cxn modelId="{DA2E50F2-FD60-4656-BB42-5ED94C185E30}" srcId="{675E3C7A-7AB7-4929-A471-41D5114CAD40}" destId="{94B68047-758D-4C73-89E4-F9E4A9022A46}" srcOrd="5" destOrd="0" parTransId="{7AE490A5-11B3-44E7-9AEB-8BEB113DC0BD}" sibTransId="{F76362F2-5085-48B4-A905-B4EF15042E87}"/>
    <dgm:cxn modelId="{50804BE5-988D-4C63-BA9B-91D302CDC9B7}" type="presParOf" srcId="{51A95733-A464-497B-919D-9E6A5562312E}" destId="{B44F3FCC-2DB3-4976-B68F-6A367E3CAA01}" srcOrd="0" destOrd="0" presId="urn:microsoft.com/office/officeart/2008/layout/LinedList"/>
    <dgm:cxn modelId="{950B3465-01A8-4BD7-AEA5-D59AE2C72D4D}" type="presParOf" srcId="{51A95733-A464-497B-919D-9E6A5562312E}" destId="{159C2F6B-6CA9-481D-9B7D-1543FC05ED5C}" srcOrd="1" destOrd="0" presId="urn:microsoft.com/office/officeart/2008/layout/LinedList"/>
    <dgm:cxn modelId="{0BAB1D52-0960-4F59-9345-2EA4CC6B8612}" type="presParOf" srcId="{159C2F6B-6CA9-481D-9B7D-1543FC05ED5C}" destId="{FD96D7EF-67B9-4701-89C3-D565CC843676}" srcOrd="0" destOrd="0" presId="urn:microsoft.com/office/officeart/2008/layout/LinedList"/>
    <dgm:cxn modelId="{85885DD7-8D6C-403B-8E69-EEFB955931C1}" type="presParOf" srcId="{159C2F6B-6CA9-481D-9B7D-1543FC05ED5C}" destId="{E1DD68C8-D0D8-44D4-851F-3AEB91A29901}" srcOrd="1" destOrd="0" presId="urn:microsoft.com/office/officeart/2008/layout/LinedList"/>
    <dgm:cxn modelId="{33290045-5130-4F09-9426-D33AF94A40EF}" type="presParOf" srcId="{51A95733-A464-497B-919D-9E6A5562312E}" destId="{1D10F29F-7405-4502-8863-85963B0F343D}" srcOrd="2" destOrd="0" presId="urn:microsoft.com/office/officeart/2008/layout/LinedList"/>
    <dgm:cxn modelId="{24A1C1AF-7002-477B-99E7-2C7978370794}" type="presParOf" srcId="{51A95733-A464-497B-919D-9E6A5562312E}" destId="{1D1AAC52-A480-41F5-A023-963632B8C887}" srcOrd="3" destOrd="0" presId="urn:microsoft.com/office/officeart/2008/layout/LinedList"/>
    <dgm:cxn modelId="{B719506E-EC71-45D0-9F7A-A8569A62985F}" type="presParOf" srcId="{1D1AAC52-A480-41F5-A023-963632B8C887}" destId="{8F62180F-133B-44BF-96E1-65A5902007AF}" srcOrd="0" destOrd="0" presId="urn:microsoft.com/office/officeart/2008/layout/LinedList"/>
    <dgm:cxn modelId="{B181D5ED-2775-4D69-926B-CE8EFC5E2CE5}" type="presParOf" srcId="{1D1AAC52-A480-41F5-A023-963632B8C887}" destId="{13B8AB55-C8A7-4409-AFB1-10A8484F863A}" srcOrd="1" destOrd="0" presId="urn:microsoft.com/office/officeart/2008/layout/LinedList"/>
    <dgm:cxn modelId="{3ADA5177-CE9A-4C8C-988D-774D19F10B83}" type="presParOf" srcId="{51A95733-A464-497B-919D-9E6A5562312E}" destId="{57D8CBF5-4BEA-45BC-9F1F-150D9C125FED}" srcOrd="4" destOrd="0" presId="urn:microsoft.com/office/officeart/2008/layout/LinedList"/>
    <dgm:cxn modelId="{F7B83F3F-13A2-44E6-BCF6-DC1C8C1651D3}" type="presParOf" srcId="{51A95733-A464-497B-919D-9E6A5562312E}" destId="{7B7F9A6F-0E2C-4948-8461-D93E7094A54E}" srcOrd="5" destOrd="0" presId="urn:microsoft.com/office/officeart/2008/layout/LinedList"/>
    <dgm:cxn modelId="{E6C4552D-7617-4BF2-8FD2-D8400F1B137D}" type="presParOf" srcId="{7B7F9A6F-0E2C-4948-8461-D93E7094A54E}" destId="{67873662-8362-49B0-A325-FCD865A57D09}" srcOrd="0" destOrd="0" presId="urn:microsoft.com/office/officeart/2008/layout/LinedList"/>
    <dgm:cxn modelId="{6EAB3749-FEA7-4B5A-9874-75AB6E1ED07B}" type="presParOf" srcId="{7B7F9A6F-0E2C-4948-8461-D93E7094A54E}" destId="{B26BF100-D2D5-47DB-85CB-BEA1D464B97B}" srcOrd="1" destOrd="0" presId="urn:microsoft.com/office/officeart/2008/layout/LinedList"/>
    <dgm:cxn modelId="{0D5CC579-8598-4735-8377-6A42D464347F}" type="presParOf" srcId="{51A95733-A464-497B-919D-9E6A5562312E}" destId="{97597610-B6CA-4074-AF1E-764A83753527}" srcOrd="6" destOrd="0" presId="urn:microsoft.com/office/officeart/2008/layout/LinedList"/>
    <dgm:cxn modelId="{E5A5A0A1-E4AA-420D-93BD-EA3325B69AD4}" type="presParOf" srcId="{51A95733-A464-497B-919D-9E6A5562312E}" destId="{5A8837FF-E9FE-47B4-8346-A6E6EA62D139}" srcOrd="7" destOrd="0" presId="urn:microsoft.com/office/officeart/2008/layout/LinedList"/>
    <dgm:cxn modelId="{44954547-2000-4B22-90A4-C3DBA66018F9}" type="presParOf" srcId="{5A8837FF-E9FE-47B4-8346-A6E6EA62D139}" destId="{A29A928E-6084-42BF-A799-5B966F4D917B}" srcOrd="0" destOrd="0" presId="urn:microsoft.com/office/officeart/2008/layout/LinedList"/>
    <dgm:cxn modelId="{E8C864AB-3F4B-463F-BD65-9C89E4AA403E}" type="presParOf" srcId="{5A8837FF-E9FE-47B4-8346-A6E6EA62D139}" destId="{77CFF68A-F2A3-4307-9A25-B1BDD78FB3B2}" srcOrd="1" destOrd="0" presId="urn:microsoft.com/office/officeart/2008/layout/LinedList"/>
    <dgm:cxn modelId="{674407E6-116B-4281-8492-031FC7DC56BF}" type="presParOf" srcId="{51A95733-A464-497B-919D-9E6A5562312E}" destId="{0FB660EA-EC44-4EAD-A8E6-8A78D9516AB1}" srcOrd="8" destOrd="0" presId="urn:microsoft.com/office/officeart/2008/layout/LinedList"/>
    <dgm:cxn modelId="{622D1F56-5F52-437B-B937-4FE6A16E5CE8}" type="presParOf" srcId="{51A95733-A464-497B-919D-9E6A5562312E}" destId="{507579C3-9495-4AA8-8941-64665CF63B9C}" srcOrd="9" destOrd="0" presId="urn:microsoft.com/office/officeart/2008/layout/LinedList"/>
    <dgm:cxn modelId="{0C8CADD4-C550-4266-80BF-B24CDC28DC1B}" type="presParOf" srcId="{507579C3-9495-4AA8-8941-64665CF63B9C}" destId="{D429A80C-C02B-4570-9F83-856479CF7283}" srcOrd="0" destOrd="0" presId="urn:microsoft.com/office/officeart/2008/layout/LinedList"/>
    <dgm:cxn modelId="{24E55FA0-560B-4637-A387-E2FEB4400DBC}" type="presParOf" srcId="{507579C3-9495-4AA8-8941-64665CF63B9C}" destId="{D8FF650C-379A-4A79-973F-2282BAD851C5}" srcOrd="1" destOrd="0" presId="urn:microsoft.com/office/officeart/2008/layout/LinedList"/>
    <dgm:cxn modelId="{4EED872D-75B8-4F58-A09E-52F0CF98F112}" type="presParOf" srcId="{51A95733-A464-497B-919D-9E6A5562312E}" destId="{C0E36770-2C20-49B5-9540-BA9768970EF5}" srcOrd="10" destOrd="0" presId="urn:microsoft.com/office/officeart/2008/layout/LinedList"/>
    <dgm:cxn modelId="{7111A353-10C9-453C-A53E-F93CC7DBE66E}" type="presParOf" srcId="{51A95733-A464-497B-919D-9E6A5562312E}" destId="{AF4E3C12-16F3-4F37-9675-B5CD40A9D1D8}" srcOrd="11" destOrd="0" presId="urn:microsoft.com/office/officeart/2008/layout/LinedList"/>
    <dgm:cxn modelId="{8C345ADC-2C0C-4D8E-907B-463914F31017}" type="presParOf" srcId="{AF4E3C12-16F3-4F37-9675-B5CD40A9D1D8}" destId="{B92D0BF5-04A3-475C-87FD-F619D535A633}" srcOrd="0" destOrd="0" presId="urn:microsoft.com/office/officeart/2008/layout/LinedList"/>
    <dgm:cxn modelId="{296F105C-6205-46D9-A62A-015C9854244F}" type="presParOf" srcId="{AF4E3C12-16F3-4F37-9675-B5CD40A9D1D8}" destId="{16539DAF-749C-4F34-A2E6-ABC91E8DB73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5DB0ED-A4E3-4B58-9D64-938FEBB0BFD4}"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F8C19EEF-9C07-4C7B-AA09-DBA7B7C84342}">
      <dgm:prSet/>
      <dgm:spPr/>
      <dgm:t>
        <a:bodyPr/>
        <a:lstStyle/>
        <a:p>
          <a:r>
            <a:rPr lang="en-US" dirty="0"/>
            <a:t>Who can name 3 examples of solvent ?</a:t>
          </a:r>
        </a:p>
      </dgm:t>
    </dgm:pt>
    <dgm:pt modelId="{BDB66B87-F2A9-4C51-9200-1C9FF86BE7A0}" type="parTrans" cxnId="{45F7B734-6AE4-4442-A4CB-95AA16BC64A8}">
      <dgm:prSet/>
      <dgm:spPr/>
      <dgm:t>
        <a:bodyPr/>
        <a:lstStyle/>
        <a:p>
          <a:endParaRPr lang="en-US"/>
        </a:p>
      </dgm:t>
    </dgm:pt>
    <dgm:pt modelId="{07E56FE4-F1C8-4F88-A95A-6DDC33A5C0FD}" type="sibTrans" cxnId="{45F7B734-6AE4-4442-A4CB-95AA16BC64A8}">
      <dgm:prSet/>
      <dgm:spPr/>
      <dgm:t>
        <a:bodyPr/>
        <a:lstStyle/>
        <a:p>
          <a:endParaRPr lang="en-US"/>
        </a:p>
      </dgm:t>
    </dgm:pt>
    <dgm:pt modelId="{AB1DD3DD-B5E4-4CC1-98D7-B416936BB7ED}">
      <dgm:prSet/>
      <dgm:spPr/>
      <dgm:t>
        <a:bodyPr/>
        <a:lstStyle/>
        <a:p>
          <a:r>
            <a:rPr lang="en-US"/>
            <a:t>Who can define a solvent in simple words ?</a:t>
          </a:r>
        </a:p>
      </dgm:t>
    </dgm:pt>
    <dgm:pt modelId="{E4AF436A-E054-425C-8FFD-E7B7DFDF7AAC}" type="parTrans" cxnId="{EF19CDBC-EE78-4B1A-9ED9-E2F7ADD0F88C}">
      <dgm:prSet/>
      <dgm:spPr/>
      <dgm:t>
        <a:bodyPr/>
        <a:lstStyle/>
        <a:p>
          <a:endParaRPr lang="en-US"/>
        </a:p>
      </dgm:t>
    </dgm:pt>
    <dgm:pt modelId="{E111FBC9-0C7D-41D8-98D8-C41CD41E2DE3}" type="sibTrans" cxnId="{EF19CDBC-EE78-4B1A-9ED9-E2F7ADD0F88C}">
      <dgm:prSet/>
      <dgm:spPr/>
      <dgm:t>
        <a:bodyPr/>
        <a:lstStyle/>
        <a:p>
          <a:endParaRPr lang="en-US"/>
        </a:p>
      </dgm:t>
    </dgm:pt>
    <dgm:pt modelId="{83223C05-0C7C-4C92-B854-9BC4B419B73C}">
      <dgm:prSet/>
      <dgm:spPr/>
      <dgm:t>
        <a:bodyPr/>
        <a:lstStyle/>
        <a:p>
          <a:r>
            <a:rPr lang="en-US"/>
            <a:t>What are two types of solvent ?</a:t>
          </a:r>
        </a:p>
      </dgm:t>
    </dgm:pt>
    <dgm:pt modelId="{E243F2B6-6FAE-4442-8C96-F0213517D8F3}" type="parTrans" cxnId="{3B96DBBC-65E9-4DB5-89FB-F9F352FC236D}">
      <dgm:prSet/>
      <dgm:spPr/>
      <dgm:t>
        <a:bodyPr/>
        <a:lstStyle/>
        <a:p>
          <a:endParaRPr lang="en-US"/>
        </a:p>
      </dgm:t>
    </dgm:pt>
    <dgm:pt modelId="{90AEDFE7-CFCD-429F-B528-35002F9D5EA3}" type="sibTrans" cxnId="{3B96DBBC-65E9-4DB5-89FB-F9F352FC236D}">
      <dgm:prSet/>
      <dgm:spPr/>
      <dgm:t>
        <a:bodyPr/>
        <a:lstStyle/>
        <a:p>
          <a:endParaRPr lang="en-US"/>
        </a:p>
      </dgm:t>
    </dgm:pt>
    <dgm:pt modelId="{A653500D-0C17-490B-B199-D3C15135CF5C}">
      <dgm:prSet/>
      <dgm:spPr/>
      <dgm:t>
        <a:bodyPr/>
        <a:lstStyle/>
        <a:p>
          <a:r>
            <a:rPr lang="en-US" dirty="0"/>
            <a:t>What is most power full and known solvent?</a:t>
          </a:r>
        </a:p>
      </dgm:t>
    </dgm:pt>
    <dgm:pt modelId="{BABCCC42-0097-45B0-94CE-64854FBC7EA9}" type="parTrans" cxnId="{BD0FAAE0-E24E-466C-AB11-A13466AE08AE}">
      <dgm:prSet/>
      <dgm:spPr/>
      <dgm:t>
        <a:bodyPr/>
        <a:lstStyle/>
        <a:p>
          <a:endParaRPr lang="en-US"/>
        </a:p>
      </dgm:t>
    </dgm:pt>
    <dgm:pt modelId="{730067CE-7F5A-4B66-BC40-34FC37EC0DF6}" type="sibTrans" cxnId="{BD0FAAE0-E24E-466C-AB11-A13466AE08AE}">
      <dgm:prSet/>
      <dgm:spPr/>
      <dgm:t>
        <a:bodyPr/>
        <a:lstStyle/>
        <a:p>
          <a:endParaRPr lang="en-US"/>
        </a:p>
      </dgm:t>
    </dgm:pt>
    <dgm:pt modelId="{5B88EA2F-C1A4-42BE-BEBD-D555578A5FDC}">
      <dgm:prSet/>
      <dgm:spPr/>
      <dgm:t>
        <a:bodyPr/>
        <a:lstStyle/>
        <a:p>
          <a:r>
            <a:rPr lang="en-US" dirty="0"/>
            <a:t>What are some of the requirements of a good solvent ?</a:t>
          </a:r>
        </a:p>
      </dgm:t>
    </dgm:pt>
    <dgm:pt modelId="{32881C22-E868-4EFC-91EC-9AD0D823EE65}" type="parTrans" cxnId="{49478DD4-2B71-4715-8E63-1DE99BCC9995}">
      <dgm:prSet/>
      <dgm:spPr/>
      <dgm:t>
        <a:bodyPr/>
        <a:lstStyle/>
        <a:p>
          <a:endParaRPr lang="en-US"/>
        </a:p>
      </dgm:t>
    </dgm:pt>
    <dgm:pt modelId="{CF848029-FEA8-40A5-858C-6FF7363DD532}" type="sibTrans" cxnId="{49478DD4-2B71-4715-8E63-1DE99BCC9995}">
      <dgm:prSet/>
      <dgm:spPr/>
      <dgm:t>
        <a:bodyPr/>
        <a:lstStyle/>
        <a:p>
          <a:endParaRPr lang="en-US"/>
        </a:p>
      </dgm:t>
    </dgm:pt>
    <dgm:pt modelId="{63429517-11FC-4731-8F9C-AA43B4D2DB33}" type="pres">
      <dgm:prSet presAssocID="{1C5DB0ED-A4E3-4B58-9D64-938FEBB0BFD4}" presName="outerComposite" presStyleCnt="0">
        <dgm:presLayoutVars>
          <dgm:chMax val="5"/>
          <dgm:dir/>
          <dgm:resizeHandles val="exact"/>
        </dgm:presLayoutVars>
      </dgm:prSet>
      <dgm:spPr/>
    </dgm:pt>
    <dgm:pt modelId="{6C5CCCFB-37AD-45EE-AF77-2C543431EDEB}" type="pres">
      <dgm:prSet presAssocID="{1C5DB0ED-A4E3-4B58-9D64-938FEBB0BFD4}" presName="dummyMaxCanvas" presStyleCnt="0">
        <dgm:presLayoutVars/>
      </dgm:prSet>
      <dgm:spPr/>
    </dgm:pt>
    <dgm:pt modelId="{5D9A01CB-BF1D-4CFE-B3B3-61018B2130AD}" type="pres">
      <dgm:prSet presAssocID="{1C5DB0ED-A4E3-4B58-9D64-938FEBB0BFD4}" presName="FiveNodes_1" presStyleLbl="node1" presStyleIdx="0" presStyleCnt="5" custLinFactNeighborX="3">
        <dgm:presLayoutVars>
          <dgm:bulletEnabled val="1"/>
        </dgm:presLayoutVars>
      </dgm:prSet>
      <dgm:spPr/>
    </dgm:pt>
    <dgm:pt modelId="{0A9DF3C2-7AF8-48A7-9068-8A7B07C1A338}" type="pres">
      <dgm:prSet presAssocID="{1C5DB0ED-A4E3-4B58-9D64-938FEBB0BFD4}" presName="FiveNodes_2" presStyleLbl="node1" presStyleIdx="1" presStyleCnt="5">
        <dgm:presLayoutVars>
          <dgm:bulletEnabled val="1"/>
        </dgm:presLayoutVars>
      </dgm:prSet>
      <dgm:spPr/>
    </dgm:pt>
    <dgm:pt modelId="{0E91BA33-1E1D-49C6-88B5-104C484CF1A2}" type="pres">
      <dgm:prSet presAssocID="{1C5DB0ED-A4E3-4B58-9D64-938FEBB0BFD4}" presName="FiveNodes_3" presStyleLbl="node1" presStyleIdx="2" presStyleCnt="5">
        <dgm:presLayoutVars>
          <dgm:bulletEnabled val="1"/>
        </dgm:presLayoutVars>
      </dgm:prSet>
      <dgm:spPr/>
    </dgm:pt>
    <dgm:pt modelId="{BCB5D820-62B3-4620-8CB5-412F6D89F425}" type="pres">
      <dgm:prSet presAssocID="{1C5DB0ED-A4E3-4B58-9D64-938FEBB0BFD4}" presName="FiveNodes_4" presStyleLbl="node1" presStyleIdx="3" presStyleCnt="5">
        <dgm:presLayoutVars>
          <dgm:bulletEnabled val="1"/>
        </dgm:presLayoutVars>
      </dgm:prSet>
      <dgm:spPr/>
    </dgm:pt>
    <dgm:pt modelId="{B7407C1E-439A-466F-988E-26C51AB83D83}" type="pres">
      <dgm:prSet presAssocID="{1C5DB0ED-A4E3-4B58-9D64-938FEBB0BFD4}" presName="FiveNodes_5" presStyleLbl="node1" presStyleIdx="4" presStyleCnt="5">
        <dgm:presLayoutVars>
          <dgm:bulletEnabled val="1"/>
        </dgm:presLayoutVars>
      </dgm:prSet>
      <dgm:spPr/>
    </dgm:pt>
    <dgm:pt modelId="{9B7883B5-2808-4533-A48F-3254F5BB35D2}" type="pres">
      <dgm:prSet presAssocID="{1C5DB0ED-A4E3-4B58-9D64-938FEBB0BFD4}" presName="FiveConn_1-2" presStyleLbl="fgAccFollowNode1" presStyleIdx="0" presStyleCnt="4">
        <dgm:presLayoutVars>
          <dgm:bulletEnabled val="1"/>
        </dgm:presLayoutVars>
      </dgm:prSet>
      <dgm:spPr/>
    </dgm:pt>
    <dgm:pt modelId="{B9358DBE-AED9-43B3-A9F1-645F9155390B}" type="pres">
      <dgm:prSet presAssocID="{1C5DB0ED-A4E3-4B58-9D64-938FEBB0BFD4}" presName="FiveConn_2-3" presStyleLbl="fgAccFollowNode1" presStyleIdx="1" presStyleCnt="4">
        <dgm:presLayoutVars>
          <dgm:bulletEnabled val="1"/>
        </dgm:presLayoutVars>
      </dgm:prSet>
      <dgm:spPr/>
    </dgm:pt>
    <dgm:pt modelId="{75EE8745-1123-4E54-BE73-958F082085E6}" type="pres">
      <dgm:prSet presAssocID="{1C5DB0ED-A4E3-4B58-9D64-938FEBB0BFD4}" presName="FiveConn_3-4" presStyleLbl="fgAccFollowNode1" presStyleIdx="2" presStyleCnt="4">
        <dgm:presLayoutVars>
          <dgm:bulletEnabled val="1"/>
        </dgm:presLayoutVars>
      </dgm:prSet>
      <dgm:spPr/>
    </dgm:pt>
    <dgm:pt modelId="{C7DD6340-22B2-4044-8DAC-201786AE2FAC}" type="pres">
      <dgm:prSet presAssocID="{1C5DB0ED-A4E3-4B58-9D64-938FEBB0BFD4}" presName="FiveConn_4-5" presStyleLbl="fgAccFollowNode1" presStyleIdx="3" presStyleCnt="4">
        <dgm:presLayoutVars>
          <dgm:bulletEnabled val="1"/>
        </dgm:presLayoutVars>
      </dgm:prSet>
      <dgm:spPr/>
    </dgm:pt>
    <dgm:pt modelId="{4A39374C-FB81-42F6-AEE0-B727C67C688E}" type="pres">
      <dgm:prSet presAssocID="{1C5DB0ED-A4E3-4B58-9D64-938FEBB0BFD4}" presName="FiveNodes_1_text" presStyleLbl="node1" presStyleIdx="4" presStyleCnt="5">
        <dgm:presLayoutVars>
          <dgm:bulletEnabled val="1"/>
        </dgm:presLayoutVars>
      </dgm:prSet>
      <dgm:spPr/>
    </dgm:pt>
    <dgm:pt modelId="{EC64B06E-258D-49CC-8113-AED7A4A55760}" type="pres">
      <dgm:prSet presAssocID="{1C5DB0ED-A4E3-4B58-9D64-938FEBB0BFD4}" presName="FiveNodes_2_text" presStyleLbl="node1" presStyleIdx="4" presStyleCnt="5">
        <dgm:presLayoutVars>
          <dgm:bulletEnabled val="1"/>
        </dgm:presLayoutVars>
      </dgm:prSet>
      <dgm:spPr/>
    </dgm:pt>
    <dgm:pt modelId="{986A9BF2-B2DB-4FC2-88C9-8C75771B6879}" type="pres">
      <dgm:prSet presAssocID="{1C5DB0ED-A4E3-4B58-9D64-938FEBB0BFD4}" presName="FiveNodes_3_text" presStyleLbl="node1" presStyleIdx="4" presStyleCnt="5">
        <dgm:presLayoutVars>
          <dgm:bulletEnabled val="1"/>
        </dgm:presLayoutVars>
      </dgm:prSet>
      <dgm:spPr/>
    </dgm:pt>
    <dgm:pt modelId="{E303D11E-5C5A-4BB0-A840-5612370CF9BF}" type="pres">
      <dgm:prSet presAssocID="{1C5DB0ED-A4E3-4B58-9D64-938FEBB0BFD4}" presName="FiveNodes_4_text" presStyleLbl="node1" presStyleIdx="4" presStyleCnt="5">
        <dgm:presLayoutVars>
          <dgm:bulletEnabled val="1"/>
        </dgm:presLayoutVars>
      </dgm:prSet>
      <dgm:spPr/>
    </dgm:pt>
    <dgm:pt modelId="{8AEA1505-1B98-4D29-A5BB-6CE5887C332E}" type="pres">
      <dgm:prSet presAssocID="{1C5DB0ED-A4E3-4B58-9D64-938FEBB0BFD4}" presName="FiveNodes_5_text" presStyleLbl="node1" presStyleIdx="4" presStyleCnt="5">
        <dgm:presLayoutVars>
          <dgm:bulletEnabled val="1"/>
        </dgm:presLayoutVars>
      </dgm:prSet>
      <dgm:spPr/>
    </dgm:pt>
  </dgm:ptLst>
  <dgm:cxnLst>
    <dgm:cxn modelId="{45F7B734-6AE4-4442-A4CB-95AA16BC64A8}" srcId="{1C5DB0ED-A4E3-4B58-9D64-938FEBB0BFD4}" destId="{F8C19EEF-9C07-4C7B-AA09-DBA7B7C84342}" srcOrd="0" destOrd="0" parTransId="{BDB66B87-F2A9-4C51-9200-1C9FF86BE7A0}" sibTransId="{07E56FE4-F1C8-4F88-A95A-6DDC33A5C0FD}"/>
    <dgm:cxn modelId="{1A417C36-BA09-477A-A6F4-B4FE8D671C49}" type="presOf" srcId="{730067CE-7F5A-4B66-BC40-34FC37EC0DF6}" destId="{C7DD6340-22B2-4044-8DAC-201786AE2FAC}" srcOrd="0" destOrd="0" presId="urn:microsoft.com/office/officeart/2005/8/layout/vProcess5"/>
    <dgm:cxn modelId="{1337D33C-F330-451A-BCBE-32773D9D40FD}" type="presOf" srcId="{83223C05-0C7C-4C92-B854-9BC4B419B73C}" destId="{986A9BF2-B2DB-4FC2-88C9-8C75771B6879}" srcOrd="1" destOrd="0" presId="urn:microsoft.com/office/officeart/2005/8/layout/vProcess5"/>
    <dgm:cxn modelId="{BFC8716D-3924-47FC-AA4B-7564E987761D}" type="presOf" srcId="{5B88EA2F-C1A4-42BE-BEBD-D555578A5FDC}" destId="{B7407C1E-439A-466F-988E-26C51AB83D83}" srcOrd="0" destOrd="0" presId="urn:microsoft.com/office/officeart/2005/8/layout/vProcess5"/>
    <dgm:cxn modelId="{0E34DF7A-73DB-4DAC-9FE5-ED1A341AB6A1}" type="presOf" srcId="{E111FBC9-0C7D-41D8-98D8-C41CD41E2DE3}" destId="{B9358DBE-AED9-43B3-A9F1-645F9155390B}" srcOrd="0" destOrd="0" presId="urn:microsoft.com/office/officeart/2005/8/layout/vProcess5"/>
    <dgm:cxn modelId="{E8BB3F84-7A7A-4689-A858-E382D8BD5298}" type="presOf" srcId="{AB1DD3DD-B5E4-4CC1-98D7-B416936BB7ED}" destId="{0A9DF3C2-7AF8-48A7-9068-8A7B07C1A338}" srcOrd="0" destOrd="0" presId="urn:microsoft.com/office/officeart/2005/8/layout/vProcess5"/>
    <dgm:cxn modelId="{60C97F8B-952D-47B8-819D-9C9DB13F4D19}" type="presOf" srcId="{A653500D-0C17-490B-B199-D3C15135CF5C}" destId="{BCB5D820-62B3-4620-8CB5-412F6D89F425}" srcOrd="0" destOrd="0" presId="urn:microsoft.com/office/officeart/2005/8/layout/vProcess5"/>
    <dgm:cxn modelId="{615139A8-95BA-431C-94B8-8C4A1BAE8221}" type="presOf" srcId="{07E56FE4-F1C8-4F88-A95A-6DDC33A5C0FD}" destId="{9B7883B5-2808-4533-A48F-3254F5BB35D2}" srcOrd="0" destOrd="0" presId="urn:microsoft.com/office/officeart/2005/8/layout/vProcess5"/>
    <dgm:cxn modelId="{ACC15EA8-228F-44AB-BBF5-0B6DF09ECA02}" type="presOf" srcId="{1C5DB0ED-A4E3-4B58-9D64-938FEBB0BFD4}" destId="{63429517-11FC-4731-8F9C-AA43B4D2DB33}" srcOrd="0" destOrd="0" presId="urn:microsoft.com/office/officeart/2005/8/layout/vProcess5"/>
    <dgm:cxn modelId="{9EE01BAD-72C1-4FF1-9128-0C2FAA798F2E}" type="presOf" srcId="{AB1DD3DD-B5E4-4CC1-98D7-B416936BB7ED}" destId="{EC64B06E-258D-49CC-8113-AED7A4A55760}" srcOrd="1" destOrd="0" presId="urn:microsoft.com/office/officeart/2005/8/layout/vProcess5"/>
    <dgm:cxn modelId="{C1E971B6-5257-4085-A056-F263A8B09F62}" type="presOf" srcId="{5B88EA2F-C1A4-42BE-BEBD-D555578A5FDC}" destId="{8AEA1505-1B98-4D29-A5BB-6CE5887C332E}" srcOrd="1" destOrd="0" presId="urn:microsoft.com/office/officeart/2005/8/layout/vProcess5"/>
    <dgm:cxn modelId="{DFD9A9B7-6660-488F-B2D8-3FFDBD127078}" type="presOf" srcId="{83223C05-0C7C-4C92-B854-9BC4B419B73C}" destId="{0E91BA33-1E1D-49C6-88B5-104C484CF1A2}" srcOrd="0" destOrd="0" presId="urn:microsoft.com/office/officeart/2005/8/layout/vProcess5"/>
    <dgm:cxn modelId="{EF19CDBC-EE78-4B1A-9ED9-E2F7ADD0F88C}" srcId="{1C5DB0ED-A4E3-4B58-9D64-938FEBB0BFD4}" destId="{AB1DD3DD-B5E4-4CC1-98D7-B416936BB7ED}" srcOrd="1" destOrd="0" parTransId="{E4AF436A-E054-425C-8FFD-E7B7DFDF7AAC}" sibTransId="{E111FBC9-0C7D-41D8-98D8-C41CD41E2DE3}"/>
    <dgm:cxn modelId="{3B96DBBC-65E9-4DB5-89FB-F9F352FC236D}" srcId="{1C5DB0ED-A4E3-4B58-9D64-938FEBB0BFD4}" destId="{83223C05-0C7C-4C92-B854-9BC4B419B73C}" srcOrd="2" destOrd="0" parTransId="{E243F2B6-6FAE-4442-8C96-F0213517D8F3}" sibTransId="{90AEDFE7-CFCD-429F-B528-35002F9D5EA3}"/>
    <dgm:cxn modelId="{49478DD4-2B71-4715-8E63-1DE99BCC9995}" srcId="{1C5DB0ED-A4E3-4B58-9D64-938FEBB0BFD4}" destId="{5B88EA2F-C1A4-42BE-BEBD-D555578A5FDC}" srcOrd="4" destOrd="0" parTransId="{32881C22-E868-4EFC-91EC-9AD0D823EE65}" sibTransId="{CF848029-FEA8-40A5-858C-6FF7363DD532}"/>
    <dgm:cxn modelId="{E03616D6-BBF7-4C55-901A-2AF2D7CDB2E1}" type="presOf" srcId="{F8C19EEF-9C07-4C7B-AA09-DBA7B7C84342}" destId="{4A39374C-FB81-42F6-AEE0-B727C67C688E}" srcOrd="1" destOrd="0" presId="urn:microsoft.com/office/officeart/2005/8/layout/vProcess5"/>
    <dgm:cxn modelId="{00A7ADD9-9FEE-4597-A36A-EC59147804FA}" type="presOf" srcId="{90AEDFE7-CFCD-429F-B528-35002F9D5EA3}" destId="{75EE8745-1123-4E54-BE73-958F082085E6}" srcOrd="0" destOrd="0" presId="urn:microsoft.com/office/officeart/2005/8/layout/vProcess5"/>
    <dgm:cxn modelId="{BD0FAAE0-E24E-466C-AB11-A13466AE08AE}" srcId="{1C5DB0ED-A4E3-4B58-9D64-938FEBB0BFD4}" destId="{A653500D-0C17-490B-B199-D3C15135CF5C}" srcOrd="3" destOrd="0" parTransId="{BABCCC42-0097-45B0-94CE-64854FBC7EA9}" sibTransId="{730067CE-7F5A-4B66-BC40-34FC37EC0DF6}"/>
    <dgm:cxn modelId="{06B6E5E0-8CAA-4044-8F60-A5951DF3E452}" type="presOf" srcId="{A653500D-0C17-490B-B199-D3C15135CF5C}" destId="{E303D11E-5C5A-4BB0-A840-5612370CF9BF}" srcOrd="1" destOrd="0" presId="urn:microsoft.com/office/officeart/2005/8/layout/vProcess5"/>
    <dgm:cxn modelId="{631EFCE0-079C-4F73-8B37-18E62DB5AF78}" type="presOf" srcId="{F8C19EEF-9C07-4C7B-AA09-DBA7B7C84342}" destId="{5D9A01CB-BF1D-4CFE-B3B3-61018B2130AD}" srcOrd="0" destOrd="0" presId="urn:microsoft.com/office/officeart/2005/8/layout/vProcess5"/>
    <dgm:cxn modelId="{00828621-A435-4E9F-AAC1-93CD29AA62E1}" type="presParOf" srcId="{63429517-11FC-4731-8F9C-AA43B4D2DB33}" destId="{6C5CCCFB-37AD-45EE-AF77-2C543431EDEB}" srcOrd="0" destOrd="0" presId="urn:microsoft.com/office/officeart/2005/8/layout/vProcess5"/>
    <dgm:cxn modelId="{996BFE77-27B4-4D4A-B145-C1A036F2DD25}" type="presParOf" srcId="{63429517-11FC-4731-8F9C-AA43B4D2DB33}" destId="{5D9A01CB-BF1D-4CFE-B3B3-61018B2130AD}" srcOrd="1" destOrd="0" presId="urn:microsoft.com/office/officeart/2005/8/layout/vProcess5"/>
    <dgm:cxn modelId="{BEC9ED40-7040-46AE-A0C2-629C67BC6FA1}" type="presParOf" srcId="{63429517-11FC-4731-8F9C-AA43B4D2DB33}" destId="{0A9DF3C2-7AF8-48A7-9068-8A7B07C1A338}" srcOrd="2" destOrd="0" presId="urn:microsoft.com/office/officeart/2005/8/layout/vProcess5"/>
    <dgm:cxn modelId="{CD6903D2-ED4A-4B08-BCB6-E4B4E1D61402}" type="presParOf" srcId="{63429517-11FC-4731-8F9C-AA43B4D2DB33}" destId="{0E91BA33-1E1D-49C6-88B5-104C484CF1A2}" srcOrd="3" destOrd="0" presId="urn:microsoft.com/office/officeart/2005/8/layout/vProcess5"/>
    <dgm:cxn modelId="{5144279F-62B1-4510-B82D-22B065AA2BDC}" type="presParOf" srcId="{63429517-11FC-4731-8F9C-AA43B4D2DB33}" destId="{BCB5D820-62B3-4620-8CB5-412F6D89F425}" srcOrd="4" destOrd="0" presId="urn:microsoft.com/office/officeart/2005/8/layout/vProcess5"/>
    <dgm:cxn modelId="{11DE2FC4-DCED-4A50-A034-740E1AE76252}" type="presParOf" srcId="{63429517-11FC-4731-8F9C-AA43B4D2DB33}" destId="{B7407C1E-439A-466F-988E-26C51AB83D83}" srcOrd="5" destOrd="0" presId="urn:microsoft.com/office/officeart/2005/8/layout/vProcess5"/>
    <dgm:cxn modelId="{C5B4F1AA-B56E-4546-8266-280B809D2484}" type="presParOf" srcId="{63429517-11FC-4731-8F9C-AA43B4D2DB33}" destId="{9B7883B5-2808-4533-A48F-3254F5BB35D2}" srcOrd="6" destOrd="0" presId="urn:microsoft.com/office/officeart/2005/8/layout/vProcess5"/>
    <dgm:cxn modelId="{D749446F-2C5F-4D11-88FC-50A36353D034}" type="presParOf" srcId="{63429517-11FC-4731-8F9C-AA43B4D2DB33}" destId="{B9358DBE-AED9-43B3-A9F1-645F9155390B}" srcOrd="7" destOrd="0" presId="urn:microsoft.com/office/officeart/2005/8/layout/vProcess5"/>
    <dgm:cxn modelId="{C838EE1C-3599-4E66-8A3C-1D6A06E37C7F}" type="presParOf" srcId="{63429517-11FC-4731-8F9C-AA43B4D2DB33}" destId="{75EE8745-1123-4E54-BE73-958F082085E6}" srcOrd="8" destOrd="0" presId="urn:microsoft.com/office/officeart/2005/8/layout/vProcess5"/>
    <dgm:cxn modelId="{B391C621-AA31-4D3F-862E-65D8CE57596F}" type="presParOf" srcId="{63429517-11FC-4731-8F9C-AA43B4D2DB33}" destId="{C7DD6340-22B2-4044-8DAC-201786AE2FAC}" srcOrd="9" destOrd="0" presId="urn:microsoft.com/office/officeart/2005/8/layout/vProcess5"/>
    <dgm:cxn modelId="{59D62AC3-A105-4349-BD6F-6029FB5F8199}" type="presParOf" srcId="{63429517-11FC-4731-8F9C-AA43B4D2DB33}" destId="{4A39374C-FB81-42F6-AEE0-B727C67C688E}" srcOrd="10" destOrd="0" presId="urn:microsoft.com/office/officeart/2005/8/layout/vProcess5"/>
    <dgm:cxn modelId="{99E6B5BF-8D34-4167-9E41-0587C38EA8EB}" type="presParOf" srcId="{63429517-11FC-4731-8F9C-AA43B4D2DB33}" destId="{EC64B06E-258D-49CC-8113-AED7A4A55760}" srcOrd="11" destOrd="0" presId="urn:microsoft.com/office/officeart/2005/8/layout/vProcess5"/>
    <dgm:cxn modelId="{CE618900-BCF0-498C-AC83-59FA215D0A21}" type="presParOf" srcId="{63429517-11FC-4731-8F9C-AA43B4D2DB33}" destId="{986A9BF2-B2DB-4FC2-88C9-8C75771B6879}" srcOrd="12" destOrd="0" presId="urn:microsoft.com/office/officeart/2005/8/layout/vProcess5"/>
    <dgm:cxn modelId="{FD510C66-E8C8-4C48-A88D-C2927CB7AA9C}" type="presParOf" srcId="{63429517-11FC-4731-8F9C-AA43B4D2DB33}" destId="{E303D11E-5C5A-4BB0-A840-5612370CF9BF}" srcOrd="13" destOrd="0" presId="urn:microsoft.com/office/officeart/2005/8/layout/vProcess5"/>
    <dgm:cxn modelId="{EC7CF914-7609-475B-A287-81AA4191E9D0}" type="presParOf" srcId="{63429517-11FC-4731-8F9C-AA43B4D2DB33}" destId="{8AEA1505-1B98-4D29-A5BB-6CE5887C332E}"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75E3C7A-7AB7-4929-A471-41D5114CAD40}" type="doc">
      <dgm:prSet loTypeId="urn:microsoft.com/office/officeart/2016/7/layout/RepeatingBendingProcessNew" loCatId="process" qsTypeId="urn:microsoft.com/office/officeart/2005/8/quickstyle/simple1" qsCatId="simple" csTypeId="urn:microsoft.com/office/officeart/2005/8/colors/accent1_2" csCatId="accent1"/>
      <dgm:spPr/>
      <dgm:t>
        <a:bodyPr/>
        <a:lstStyle/>
        <a:p>
          <a:endParaRPr lang="en-US"/>
        </a:p>
      </dgm:t>
    </dgm:pt>
    <dgm:pt modelId="{62F9CB23-1B74-47AF-B4D7-108D03F13FA4}">
      <dgm:prSet/>
      <dgm:spPr/>
      <dgm:t>
        <a:bodyPr/>
        <a:lstStyle/>
        <a:p>
          <a:r>
            <a:rPr lang="en-US" b="1" i="0" dirty="0"/>
            <a:t>Not toxic, not flammable.</a:t>
          </a:r>
          <a:endParaRPr lang="en-US" dirty="0"/>
        </a:p>
      </dgm:t>
    </dgm:pt>
    <dgm:pt modelId="{A254A992-6AA5-442B-BF40-34E00C1B7FD7}" type="parTrans" cxnId="{5DDA286B-A6B4-4B03-9F40-0DDF262D020B}">
      <dgm:prSet/>
      <dgm:spPr/>
      <dgm:t>
        <a:bodyPr/>
        <a:lstStyle/>
        <a:p>
          <a:endParaRPr lang="en-US"/>
        </a:p>
      </dgm:t>
    </dgm:pt>
    <dgm:pt modelId="{761E0AA0-94FB-4C34-B5B0-91550EDA5182}" type="sibTrans" cxnId="{5DDA286B-A6B4-4B03-9F40-0DDF262D020B}">
      <dgm:prSet/>
      <dgm:spPr/>
      <dgm:t>
        <a:bodyPr/>
        <a:lstStyle/>
        <a:p>
          <a:endParaRPr lang="en-US"/>
        </a:p>
      </dgm:t>
    </dgm:pt>
    <dgm:pt modelId="{C4664D16-0096-4DD0-8EC8-A88949CFC14D}">
      <dgm:prSet/>
      <dgm:spPr/>
      <dgm:t>
        <a:bodyPr/>
        <a:lstStyle/>
        <a:p>
          <a:r>
            <a:rPr lang="en-US" b="0" i="0"/>
            <a:t>Immiscible pair of solvents: water and low polarity organic solvents. ...</a:t>
          </a:r>
          <a:endParaRPr lang="en-US"/>
        </a:p>
      </dgm:t>
    </dgm:pt>
    <dgm:pt modelId="{B86E542B-F81E-48EF-81EB-BF014119415B}" type="parTrans" cxnId="{49030DC6-B978-4A5A-B704-48712906E23F}">
      <dgm:prSet/>
      <dgm:spPr/>
      <dgm:t>
        <a:bodyPr/>
        <a:lstStyle/>
        <a:p>
          <a:endParaRPr lang="en-US"/>
        </a:p>
      </dgm:t>
    </dgm:pt>
    <dgm:pt modelId="{B8AEA8E2-2030-448E-9C67-8F9FCF9B9CEA}" type="sibTrans" cxnId="{49030DC6-B978-4A5A-B704-48712906E23F}">
      <dgm:prSet/>
      <dgm:spPr/>
      <dgm:t>
        <a:bodyPr/>
        <a:lstStyle/>
        <a:p>
          <a:endParaRPr lang="en-US"/>
        </a:p>
      </dgm:t>
    </dgm:pt>
    <dgm:pt modelId="{C4FED374-C3CE-47FB-89D8-4DF7E524409B}">
      <dgm:prSet/>
      <dgm:spPr/>
      <dgm:t>
        <a:bodyPr/>
        <a:lstStyle/>
        <a:p>
          <a:r>
            <a:rPr lang="en-US" b="0" i="0"/>
            <a:t>Good solubility of the target compound. ...</a:t>
          </a:r>
          <a:endParaRPr lang="en-US"/>
        </a:p>
      </dgm:t>
    </dgm:pt>
    <dgm:pt modelId="{32A09975-13DA-4154-826F-93757A7CB6FB}" type="parTrans" cxnId="{A8055176-33CE-4F49-866C-96BB418AB557}">
      <dgm:prSet/>
      <dgm:spPr/>
      <dgm:t>
        <a:bodyPr/>
        <a:lstStyle/>
        <a:p>
          <a:endParaRPr lang="en-US"/>
        </a:p>
      </dgm:t>
    </dgm:pt>
    <dgm:pt modelId="{CB582DC6-7BCE-452E-885A-57C8FBB69796}" type="sibTrans" cxnId="{A8055176-33CE-4F49-866C-96BB418AB557}">
      <dgm:prSet/>
      <dgm:spPr/>
      <dgm:t>
        <a:bodyPr/>
        <a:lstStyle/>
        <a:p>
          <a:endParaRPr lang="en-US"/>
        </a:p>
      </dgm:t>
    </dgm:pt>
    <dgm:pt modelId="{6803C748-DB5E-4E51-A01B-4B39D1DB9F16}">
      <dgm:prSet/>
      <dgm:spPr/>
      <dgm:t>
        <a:bodyPr/>
        <a:lstStyle/>
        <a:p>
          <a:r>
            <a:rPr lang="en-US" b="0" i="0"/>
            <a:t>Poor solubility of impurities. ...</a:t>
          </a:r>
          <a:endParaRPr lang="en-US"/>
        </a:p>
      </dgm:t>
    </dgm:pt>
    <dgm:pt modelId="{2B2AEE66-664F-421C-87D8-84A441F88799}" type="parTrans" cxnId="{298C5F53-9A79-4AEE-BD6D-006FC00E1C81}">
      <dgm:prSet/>
      <dgm:spPr/>
      <dgm:t>
        <a:bodyPr/>
        <a:lstStyle/>
        <a:p>
          <a:endParaRPr lang="en-US"/>
        </a:p>
      </dgm:t>
    </dgm:pt>
    <dgm:pt modelId="{469C673D-0FDA-43F7-84F3-1F92CA940410}" type="sibTrans" cxnId="{298C5F53-9A79-4AEE-BD6D-006FC00E1C81}">
      <dgm:prSet/>
      <dgm:spPr/>
      <dgm:t>
        <a:bodyPr/>
        <a:lstStyle/>
        <a:p>
          <a:endParaRPr lang="en-US"/>
        </a:p>
      </dgm:t>
    </dgm:pt>
    <dgm:pt modelId="{A62EB536-2804-4BF1-BD59-BC03C271E3E2}">
      <dgm:prSet/>
      <dgm:spPr/>
      <dgm:t>
        <a:bodyPr/>
        <a:lstStyle/>
        <a:p>
          <a:r>
            <a:rPr lang="en-US" b="0" i="0"/>
            <a:t>Volatility of the extraction solvent. ...</a:t>
          </a:r>
          <a:endParaRPr lang="en-US"/>
        </a:p>
      </dgm:t>
    </dgm:pt>
    <dgm:pt modelId="{AC3DBA94-D63A-4673-B2DD-5397984C9953}" type="parTrans" cxnId="{C2FA95A9-29A6-41FB-B732-52D9BAEB2948}">
      <dgm:prSet/>
      <dgm:spPr/>
      <dgm:t>
        <a:bodyPr/>
        <a:lstStyle/>
        <a:p>
          <a:endParaRPr lang="en-US"/>
        </a:p>
      </dgm:t>
    </dgm:pt>
    <dgm:pt modelId="{9FC0556E-EC11-4060-BE7A-4D0290D8B383}" type="sibTrans" cxnId="{C2FA95A9-29A6-41FB-B732-52D9BAEB2948}">
      <dgm:prSet/>
      <dgm:spPr/>
      <dgm:t>
        <a:bodyPr/>
        <a:lstStyle/>
        <a:p>
          <a:endParaRPr lang="en-US"/>
        </a:p>
      </dgm:t>
    </dgm:pt>
    <dgm:pt modelId="{94B68047-758D-4C73-89E4-F9E4A9022A46}">
      <dgm:prSet/>
      <dgm:spPr/>
      <dgm:t>
        <a:bodyPr/>
        <a:lstStyle/>
        <a:p>
          <a:r>
            <a:rPr lang="en-US" b="0" i="0"/>
            <a:t>Toxicity and safety properties of the extraction solvent.</a:t>
          </a:r>
          <a:endParaRPr lang="en-US"/>
        </a:p>
      </dgm:t>
    </dgm:pt>
    <dgm:pt modelId="{7AE490A5-11B3-44E7-9AEB-8BEB113DC0BD}" type="parTrans" cxnId="{DA2E50F2-FD60-4656-BB42-5ED94C185E30}">
      <dgm:prSet/>
      <dgm:spPr/>
      <dgm:t>
        <a:bodyPr/>
        <a:lstStyle/>
        <a:p>
          <a:endParaRPr lang="en-US"/>
        </a:p>
      </dgm:t>
    </dgm:pt>
    <dgm:pt modelId="{F76362F2-5085-48B4-A905-B4EF15042E87}" type="sibTrans" cxnId="{DA2E50F2-FD60-4656-BB42-5ED94C185E30}">
      <dgm:prSet/>
      <dgm:spPr/>
      <dgm:t>
        <a:bodyPr/>
        <a:lstStyle/>
        <a:p>
          <a:endParaRPr lang="en-US"/>
        </a:p>
      </dgm:t>
    </dgm:pt>
    <dgm:pt modelId="{51413B20-3179-43BB-AFF4-43393B986DA5}" type="pres">
      <dgm:prSet presAssocID="{675E3C7A-7AB7-4929-A471-41D5114CAD40}" presName="Name0" presStyleCnt="0">
        <dgm:presLayoutVars>
          <dgm:dir/>
          <dgm:resizeHandles val="exact"/>
        </dgm:presLayoutVars>
      </dgm:prSet>
      <dgm:spPr/>
    </dgm:pt>
    <dgm:pt modelId="{61C907EA-F7C2-4181-B8C7-1485B430F894}" type="pres">
      <dgm:prSet presAssocID="{62F9CB23-1B74-47AF-B4D7-108D03F13FA4}" presName="node" presStyleLbl="node1" presStyleIdx="0" presStyleCnt="6">
        <dgm:presLayoutVars>
          <dgm:bulletEnabled val="1"/>
        </dgm:presLayoutVars>
      </dgm:prSet>
      <dgm:spPr/>
    </dgm:pt>
    <dgm:pt modelId="{163A9820-1F92-4D87-B914-847DE154CAD1}" type="pres">
      <dgm:prSet presAssocID="{761E0AA0-94FB-4C34-B5B0-91550EDA5182}" presName="sibTrans" presStyleLbl="sibTrans1D1" presStyleIdx="0" presStyleCnt="5"/>
      <dgm:spPr/>
    </dgm:pt>
    <dgm:pt modelId="{4E6DFE2B-5EF0-4653-A92B-E924287615F8}" type="pres">
      <dgm:prSet presAssocID="{761E0AA0-94FB-4C34-B5B0-91550EDA5182}" presName="connectorText" presStyleLbl="sibTrans1D1" presStyleIdx="0" presStyleCnt="5"/>
      <dgm:spPr/>
    </dgm:pt>
    <dgm:pt modelId="{519F483E-3447-4477-A2FA-5DB4EBBB8381}" type="pres">
      <dgm:prSet presAssocID="{C4664D16-0096-4DD0-8EC8-A88949CFC14D}" presName="node" presStyleLbl="node1" presStyleIdx="1" presStyleCnt="6">
        <dgm:presLayoutVars>
          <dgm:bulletEnabled val="1"/>
        </dgm:presLayoutVars>
      </dgm:prSet>
      <dgm:spPr/>
    </dgm:pt>
    <dgm:pt modelId="{33E09339-3076-4375-9083-BCC74CC673B1}" type="pres">
      <dgm:prSet presAssocID="{B8AEA8E2-2030-448E-9C67-8F9FCF9B9CEA}" presName="sibTrans" presStyleLbl="sibTrans1D1" presStyleIdx="1" presStyleCnt="5"/>
      <dgm:spPr/>
    </dgm:pt>
    <dgm:pt modelId="{057D6551-39AE-436E-9E81-4EBA8812E3B0}" type="pres">
      <dgm:prSet presAssocID="{B8AEA8E2-2030-448E-9C67-8F9FCF9B9CEA}" presName="connectorText" presStyleLbl="sibTrans1D1" presStyleIdx="1" presStyleCnt="5"/>
      <dgm:spPr/>
    </dgm:pt>
    <dgm:pt modelId="{F4F2424C-9355-4169-BEDC-C2BDD4A28BF7}" type="pres">
      <dgm:prSet presAssocID="{C4FED374-C3CE-47FB-89D8-4DF7E524409B}" presName="node" presStyleLbl="node1" presStyleIdx="2" presStyleCnt="6">
        <dgm:presLayoutVars>
          <dgm:bulletEnabled val="1"/>
        </dgm:presLayoutVars>
      </dgm:prSet>
      <dgm:spPr/>
    </dgm:pt>
    <dgm:pt modelId="{ACFD04ED-6E96-4500-9AD4-0176BAEAE3E7}" type="pres">
      <dgm:prSet presAssocID="{CB582DC6-7BCE-452E-885A-57C8FBB69796}" presName="sibTrans" presStyleLbl="sibTrans1D1" presStyleIdx="2" presStyleCnt="5"/>
      <dgm:spPr/>
    </dgm:pt>
    <dgm:pt modelId="{4248874B-E7B7-410C-8339-0720E99685D9}" type="pres">
      <dgm:prSet presAssocID="{CB582DC6-7BCE-452E-885A-57C8FBB69796}" presName="connectorText" presStyleLbl="sibTrans1D1" presStyleIdx="2" presStyleCnt="5"/>
      <dgm:spPr/>
    </dgm:pt>
    <dgm:pt modelId="{89DCE1DC-0DDF-4F11-9516-28D873587161}" type="pres">
      <dgm:prSet presAssocID="{6803C748-DB5E-4E51-A01B-4B39D1DB9F16}" presName="node" presStyleLbl="node1" presStyleIdx="3" presStyleCnt="6">
        <dgm:presLayoutVars>
          <dgm:bulletEnabled val="1"/>
        </dgm:presLayoutVars>
      </dgm:prSet>
      <dgm:spPr/>
    </dgm:pt>
    <dgm:pt modelId="{984FEBFA-4A01-4A81-8BF9-130B2AF5172C}" type="pres">
      <dgm:prSet presAssocID="{469C673D-0FDA-43F7-84F3-1F92CA940410}" presName="sibTrans" presStyleLbl="sibTrans1D1" presStyleIdx="3" presStyleCnt="5"/>
      <dgm:spPr/>
    </dgm:pt>
    <dgm:pt modelId="{AB58AEF0-73D0-42DA-B590-A60A1C88215B}" type="pres">
      <dgm:prSet presAssocID="{469C673D-0FDA-43F7-84F3-1F92CA940410}" presName="connectorText" presStyleLbl="sibTrans1D1" presStyleIdx="3" presStyleCnt="5"/>
      <dgm:spPr/>
    </dgm:pt>
    <dgm:pt modelId="{FE206044-4CA9-48D2-BBAF-4AB7D55CD1D2}" type="pres">
      <dgm:prSet presAssocID="{A62EB536-2804-4BF1-BD59-BC03C271E3E2}" presName="node" presStyleLbl="node1" presStyleIdx="4" presStyleCnt="6">
        <dgm:presLayoutVars>
          <dgm:bulletEnabled val="1"/>
        </dgm:presLayoutVars>
      </dgm:prSet>
      <dgm:spPr/>
    </dgm:pt>
    <dgm:pt modelId="{60D65A2B-44FB-4596-9A60-2CACF2B25E3E}" type="pres">
      <dgm:prSet presAssocID="{9FC0556E-EC11-4060-BE7A-4D0290D8B383}" presName="sibTrans" presStyleLbl="sibTrans1D1" presStyleIdx="4" presStyleCnt="5"/>
      <dgm:spPr/>
    </dgm:pt>
    <dgm:pt modelId="{A60A54DF-3E9C-44F2-A697-FA76B0B2A84F}" type="pres">
      <dgm:prSet presAssocID="{9FC0556E-EC11-4060-BE7A-4D0290D8B383}" presName="connectorText" presStyleLbl="sibTrans1D1" presStyleIdx="4" presStyleCnt="5"/>
      <dgm:spPr/>
    </dgm:pt>
    <dgm:pt modelId="{95624774-82B8-488A-99BE-7533161C5AAD}" type="pres">
      <dgm:prSet presAssocID="{94B68047-758D-4C73-89E4-F9E4A9022A46}" presName="node" presStyleLbl="node1" presStyleIdx="5" presStyleCnt="6">
        <dgm:presLayoutVars>
          <dgm:bulletEnabled val="1"/>
        </dgm:presLayoutVars>
      </dgm:prSet>
      <dgm:spPr/>
    </dgm:pt>
  </dgm:ptLst>
  <dgm:cxnLst>
    <dgm:cxn modelId="{CC0E2403-29B7-4309-976D-E92E0C8A6674}" type="presOf" srcId="{62F9CB23-1B74-47AF-B4D7-108D03F13FA4}" destId="{61C907EA-F7C2-4181-B8C7-1485B430F894}" srcOrd="0" destOrd="0" presId="urn:microsoft.com/office/officeart/2016/7/layout/RepeatingBendingProcessNew"/>
    <dgm:cxn modelId="{34C5690D-B051-4FED-B812-F0D90C8CFCCC}" type="presOf" srcId="{6803C748-DB5E-4E51-A01B-4B39D1DB9F16}" destId="{89DCE1DC-0DDF-4F11-9516-28D873587161}" srcOrd="0" destOrd="0" presId="urn:microsoft.com/office/officeart/2016/7/layout/RepeatingBendingProcessNew"/>
    <dgm:cxn modelId="{1B8AFD15-725A-43AF-9934-D4B0AB0A9F7A}" type="presOf" srcId="{C4FED374-C3CE-47FB-89D8-4DF7E524409B}" destId="{F4F2424C-9355-4169-BEDC-C2BDD4A28BF7}" srcOrd="0" destOrd="0" presId="urn:microsoft.com/office/officeart/2016/7/layout/RepeatingBendingProcessNew"/>
    <dgm:cxn modelId="{B16EEE5B-115C-4BD2-BCDB-E6EE67BDA393}" type="presOf" srcId="{B8AEA8E2-2030-448E-9C67-8F9FCF9B9CEA}" destId="{33E09339-3076-4375-9083-BCC74CC673B1}" srcOrd="0" destOrd="0" presId="urn:microsoft.com/office/officeart/2016/7/layout/RepeatingBendingProcessNew"/>
    <dgm:cxn modelId="{51FDE05F-273F-4199-874B-9019103F727A}" type="presOf" srcId="{CB582DC6-7BCE-452E-885A-57C8FBB69796}" destId="{4248874B-E7B7-410C-8339-0720E99685D9}" srcOrd="1" destOrd="0" presId="urn:microsoft.com/office/officeart/2016/7/layout/RepeatingBendingProcessNew"/>
    <dgm:cxn modelId="{23686D42-DCB3-497E-9C11-F38EFD9F726D}" type="presOf" srcId="{CB582DC6-7BCE-452E-885A-57C8FBB69796}" destId="{ACFD04ED-6E96-4500-9AD4-0176BAEAE3E7}" srcOrd="0" destOrd="0" presId="urn:microsoft.com/office/officeart/2016/7/layout/RepeatingBendingProcessNew"/>
    <dgm:cxn modelId="{5DDA286B-A6B4-4B03-9F40-0DDF262D020B}" srcId="{675E3C7A-7AB7-4929-A471-41D5114CAD40}" destId="{62F9CB23-1B74-47AF-B4D7-108D03F13FA4}" srcOrd="0" destOrd="0" parTransId="{A254A992-6AA5-442B-BF40-34E00C1B7FD7}" sibTransId="{761E0AA0-94FB-4C34-B5B0-91550EDA5182}"/>
    <dgm:cxn modelId="{ADEE356B-3400-43AB-94C1-F3E7CEB62DC0}" type="presOf" srcId="{761E0AA0-94FB-4C34-B5B0-91550EDA5182}" destId="{163A9820-1F92-4D87-B914-847DE154CAD1}" srcOrd="0" destOrd="0" presId="urn:microsoft.com/office/officeart/2016/7/layout/RepeatingBendingProcessNew"/>
    <dgm:cxn modelId="{09D0D86B-A201-41BD-A221-DE8DC448A015}" type="presOf" srcId="{B8AEA8E2-2030-448E-9C67-8F9FCF9B9CEA}" destId="{057D6551-39AE-436E-9E81-4EBA8812E3B0}" srcOrd="1" destOrd="0" presId="urn:microsoft.com/office/officeart/2016/7/layout/RepeatingBendingProcessNew"/>
    <dgm:cxn modelId="{298C5F53-9A79-4AEE-BD6D-006FC00E1C81}" srcId="{675E3C7A-7AB7-4929-A471-41D5114CAD40}" destId="{6803C748-DB5E-4E51-A01B-4B39D1DB9F16}" srcOrd="3" destOrd="0" parTransId="{2B2AEE66-664F-421C-87D8-84A441F88799}" sibTransId="{469C673D-0FDA-43F7-84F3-1F92CA940410}"/>
    <dgm:cxn modelId="{F5023C56-D11F-45AF-A54E-817F1122EE7C}" type="presOf" srcId="{94B68047-758D-4C73-89E4-F9E4A9022A46}" destId="{95624774-82B8-488A-99BE-7533161C5AAD}" srcOrd="0" destOrd="0" presId="urn:microsoft.com/office/officeart/2016/7/layout/RepeatingBendingProcessNew"/>
    <dgm:cxn modelId="{A8055176-33CE-4F49-866C-96BB418AB557}" srcId="{675E3C7A-7AB7-4929-A471-41D5114CAD40}" destId="{C4FED374-C3CE-47FB-89D8-4DF7E524409B}" srcOrd="2" destOrd="0" parTransId="{32A09975-13DA-4154-826F-93757A7CB6FB}" sibTransId="{CB582DC6-7BCE-452E-885A-57C8FBB69796}"/>
    <dgm:cxn modelId="{7A45B677-69BA-4FC6-8044-34F9B435AA15}" type="presOf" srcId="{C4664D16-0096-4DD0-8EC8-A88949CFC14D}" destId="{519F483E-3447-4477-A2FA-5DB4EBBB8381}" srcOrd="0" destOrd="0" presId="urn:microsoft.com/office/officeart/2016/7/layout/RepeatingBendingProcessNew"/>
    <dgm:cxn modelId="{70196D84-6355-4781-BA12-6F4156567002}" type="presOf" srcId="{9FC0556E-EC11-4060-BE7A-4D0290D8B383}" destId="{A60A54DF-3E9C-44F2-A697-FA76B0B2A84F}" srcOrd="1" destOrd="0" presId="urn:microsoft.com/office/officeart/2016/7/layout/RepeatingBendingProcessNew"/>
    <dgm:cxn modelId="{21D2F293-EEB5-4373-9AC4-CB0E1995752C}" type="presOf" srcId="{675E3C7A-7AB7-4929-A471-41D5114CAD40}" destId="{51413B20-3179-43BB-AFF4-43393B986DA5}" srcOrd="0" destOrd="0" presId="urn:microsoft.com/office/officeart/2016/7/layout/RepeatingBendingProcessNew"/>
    <dgm:cxn modelId="{C2FA95A9-29A6-41FB-B732-52D9BAEB2948}" srcId="{675E3C7A-7AB7-4929-A471-41D5114CAD40}" destId="{A62EB536-2804-4BF1-BD59-BC03C271E3E2}" srcOrd="4" destOrd="0" parTransId="{AC3DBA94-D63A-4673-B2DD-5397984C9953}" sibTransId="{9FC0556E-EC11-4060-BE7A-4D0290D8B383}"/>
    <dgm:cxn modelId="{49030DC6-B978-4A5A-B704-48712906E23F}" srcId="{675E3C7A-7AB7-4929-A471-41D5114CAD40}" destId="{C4664D16-0096-4DD0-8EC8-A88949CFC14D}" srcOrd="1" destOrd="0" parTransId="{B86E542B-F81E-48EF-81EB-BF014119415B}" sibTransId="{B8AEA8E2-2030-448E-9C67-8F9FCF9B9CEA}"/>
    <dgm:cxn modelId="{8D18F2D0-889D-4E4A-B980-E28186F970DD}" type="presOf" srcId="{9FC0556E-EC11-4060-BE7A-4D0290D8B383}" destId="{60D65A2B-44FB-4596-9A60-2CACF2B25E3E}" srcOrd="0" destOrd="0" presId="urn:microsoft.com/office/officeart/2016/7/layout/RepeatingBendingProcessNew"/>
    <dgm:cxn modelId="{327C22D2-6BBF-4742-8423-2FE4AE1B691E}" type="presOf" srcId="{A62EB536-2804-4BF1-BD59-BC03C271E3E2}" destId="{FE206044-4CA9-48D2-BBAF-4AB7D55CD1D2}" srcOrd="0" destOrd="0" presId="urn:microsoft.com/office/officeart/2016/7/layout/RepeatingBendingProcessNew"/>
    <dgm:cxn modelId="{5F007ED5-DAE0-4A06-96FF-BA24BDC9DF25}" type="presOf" srcId="{761E0AA0-94FB-4C34-B5B0-91550EDA5182}" destId="{4E6DFE2B-5EF0-4653-A92B-E924287615F8}" srcOrd="1" destOrd="0" presId="urn:microsoft.com/office/officeart/2016/7/layout/RepeatingBendingProcessNew"/>
    <dgm:cxn modelId="{A94540E5-4890-4D5A-8A2A-A089E6D8FF55}" type="presOf" srcId="{469C673D-0FDA-43F7-84F3-1F92CA940410}" destId="{AB58AEF0-73D0-42DA-B590-A60A1C88215B}" srcOrd="1" destOrd="0" presId="urn:microsoft.com/office/officeart/2016/7/layout/RepeatingBendingProcessNew"/>
    <dgm:cxn modelId="{1D468DE9-4E33-41CB-861D-2DDB5B73A68B}" type="presOf" srcId="{469C673D-0FDA-43F7-84F3-1F92CA940410}" destId="{984FEBFA-4A01-4A81-8BF9-130B2AF5172C}" srcOrd="0" destOrd="0" presId="urn:microsoft.com/office/officeart/2016/7/layout/RepeatingBendingProcessNew"/>
    <dgm:cxn modelId="{DA2E50F2-FD60-4656-BB42-5ED94C185E30}" srcId="{675E3C7A-7AB7-4929-A471-41D5114CAD40}" destId="{94B68047-758D-4C73-89E4-F9E4A9022A46}" srcOrd="5" destOrd="0" parTransId="{7AE490A5-11B3-44E7-9AEB-8BEB113DC0BD}" sibTransId="{F76362F2-5085-48B4-A905-B4EF15042E87}"/>
    <dgm:cxn modelId="{A56D5A98-456D-4970-AB34-5F1AB55D3A1B}" type="presParOf" srcId="{51413B20-3179-43BB-AFF4-43393B986DA5}" destId="{61C907EA-F7C2-4181-B8C7-1485B430F894}" srcOrd="0" destOrd="0" presId="urn:microsoft.com/office/officeart/2016/7/layout/RepeatingBendingProcessNew"/>
    <dgm:cxn modelId="{7889C204-1C95-4A4A-B341-9B6D2670279A}" type="presParOf" srcId="{51413B20-3179-43BB-AFF4-43393B986DA5}" destId="{163A9820-1F92-4D87-B914-847DE154CAD1}" srcOrd="1" destOrd="0" presId="urn:microsoft.com/office/officeart/2016/7/layout/RepeatingBendingProcessNew"/>
    <dgm:cxn modelId="{81A4149B-B3C5-4F53-9977-398A42B52795}" type="presParOf" srcId="{163A9820-1F92-4D87-B914-847DE154CAD1}" destId="{4E6DFE2B-5EF0-4653-A92B-E924287615F8}" srcOrd="0" destOrd="0" presId="urn:microsoft.com/office/officeart/2016/7/layout/RepeatingBendingProcessNew"/>
    <dgm:cxn modelId="{94C63473-75C2-442F-9B0B-EE6597B87C0E}" type="presParOf" srcId="{51413B20-3179-43BB-AFF4-43393B986DA5}" destId="{519F483E-3447-4477-A2FA-5DB4EBBB8381}" srcOrd="2" destOrd="0" presId="urn:microsoft.com/office/officeart/2016/7/layout/RepeatingBendingProcessNew"/>
    <dgm:cxn modelId="{AB8A8566-52F3-47BE-BE72-C9654C1285DE}" type="presParOf" srcId="{51413B20-3179-43BB-AFF4-43393B986DA5}" destId="{33E09339-3076-4375-9083-BCC74CC673B1}" srcOrd="3" destOrd="0" presId="urn:microsoft.com/office/officeart/2016/7/layout/RepeatingBendingProcessNew"/>
    <dgm:cxn modelId="{02A3AE3D-6FA2-4A55-9790-F3495AD82A32}" type="presParOf" srcId="{33E09339-3076-4375-9083-BCC74CC673B1}" destId="{057D6551-39AE-436E-9E81-4EBA8812E3B0}" srcOrd="0" destOrd="0" presId="urn:microsoft.com/office/officeart/2016/7/layout/RepeatingBendingProcessNew"/>
    <dgm:cxn modelId="{2AE22DBF-5DFF-4C09-A3B5-805A05C3276A}" type="presParOf" srcId="{51413B20-3179-43BB-AFF4-43393B986DA5}" destId="{F4F2424C-9355-4169-BEDC-C2BDD4A28BF7}" srcOrd="4" destOrd="0" presId="urn:microsoft.com/office/officeart/2016/7/layout/RepeatingBendingProcessNew"/>
    <dgm:cxn modelId="{B521B1E8-BBDE-4F79-842C-C2344DDD0F08}" type="presParOf" srcId="{51413B20-3179-43BB-AFF4-43393B986DA5}" destId="{ACFD04ED-6E96-4500-9AD4-0176BAEAE3E7}" srcOrd="5" destOrd="0" presId="urn:microsoft.com/office/officeart/2016/7/layout/RepeatingBendingProcessNew"/>
    <dgm:cxn modelId="{5BE3A9B4-2068-4803-9F8D-9A2DD76F0569}" type="presParOf" srcId="{ACFD04ED-6E96-4500-9AD4-0176BAEAE3E7}" destId="{4248874B-E7B7-410C-8339-0720E99685D9}" srcOrd="0" destOrd="0" presId="urn:microsoft.com/office/officeart/2016/7/layout/RepeatingBendingProcessNew"/>
    <dgm:cxn modelId="{4E45FA4E-106E-424C-8938-1CB3CFC41B32}" type="presParOf" srcId="{51413B20-3179-43BB-AFF4-43393B986DA5}" destId="{89DCE1DC-0DDF-4F11-9516-28D873587161}" srcOrd="6" destOrd="0" presId="urn:microsoft.com/office/officeart/2016/7/layout/RepeatingBendingProcessNew"/>
    <dgm:cxn modelId="{5237B780-BBBD-4CE7-A24F-645F224DF8B8}" type="presParOf" srcId="{51413B20-3179-43BB-AFF4-43393B986DA5}" destId="{984FEBFA-4A01-4A81-8BF9-130B2AF5172C}" srcOrd="7" destOrd="0" presId="urn:microsoft.com/office/officeart/2016/7/layout/RepeatingBendingProcessNew"/>
    <dgm:cxn modelId="{3C02192D-877E-497C-9027-03711C55914A}" type="presParOf" srcId="{984FEBFA-4A01-4A81-8BF9-130B2AF5172C}" destId="{AB58AEF0-73D0-42DA-B590-A60A1C88215B}" srcOrd="0" destOrd="0" presId="urn:microsoft.com/office/officeart/2016/7/layout/RepeatingBendingProcessNew"/>
    <dgm:cxn modelId="{59DAF3E3-761D-44BF-B21E-3F32BA3104F7}" type="presParOf" srcId="{51413B20-3179-43BB-AFF4-43393B986DA5}" destId="{FE206044-4CA9-48D2-BBAF-4AB7D55CD1D2}" srcOrd="8" destOrd="0" presId="urn:microsoft.com/office/officeart/2016/7/layout/RepeatingBendingProcessNew"/>
    <dgm:cxn modelId="{344CCADA-9B34-4348-A0E7-BC7E5074206B}" type="presParOf" srcId="{51413B20-3179-43BB-AFF4-43393B986DA5}" destId="{60D65A2B-44FB-4596-9A60-2CACF2B25E3E}" srcOrd="9" destOrd="0" presId="urn:microsoft.com/office/officeart/2016/7/layout/RepeatingBendingProcessNew"/>
    <dgm:cxn modelId="{4C384413-3472-4BD4-84DC-3855CA490672}" type="presParOf" srcId="{60D65A2B-44FB-4596-9A60-2CACF2B25E3E}" destId="{A60A54DF-3E9C-44F2-A697-FA76B0B2A84F}" srcOrd="0" destOrd="0" presId="urn:microsoft.com/office/officeart/2016/7/layout/RepeatingBendingProcessNew"/>
    <dgm:cxn modelId="{4BCAC715-0C5B-41A6-A0F8-D9926B888312}" type="presParOf" srcId="{51413B20-3179-43BB-AFF4-43393B986DA5}" destId="{95624774-82B8-488A-99BE-7533161C5AAD}"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830D9B-6885-48BF-8A5B-1DB56EE22B63}">
      <dsp:nvSpPr>
        <dsp:cNvPr id="0" name=""/>
        <dsp:cNvSpPr/>
      </dsp:nvSpPr>
      <dsp:spPr>
        <a:xfrm>
          <a:off x="1230" y="175226"/>
          <a:ext cx="4317852" cy="27418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FA0C5B-8250-4226-8948-D06EF3E94F4C}">
      <dsp:nvSpPr>
        <dsp:cNvPr id="0" name=""/>
        <dsp:cNvSpPr/>
      </dsp:nvSpPr>
      <dsp:spPr>
        <a:xfrm>
          <a:off x="480991" y="630999"/>
          <a:ext cx="4317852" cy="274183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Solution is made of three important objectives the third one is called a solute and it is defined as the</a:t>
          </a:r>
          <a:r>
            <a:rPr lang="en-US" sz="2400" i="0" kern="1200"/>
            <a:t> substance that dissolves in a solvent to produce a homogeneous mixture.</a:t>
          </a:r>
          <a:endParaRPr lang="en-US" sz="2400" kern="1200"/>
        </a:p>
      </dsp:txBody>
      <dsp:txXfrm>
        <a:off x="561297" y="711305"/>
        <a:ext cx="4157240" cy="2581224"/>
      </dsp:txXfrm>
    </dsp:sp>
    <dsp:sp modelId="{BDC7FAA2-464E-46C0-9B81-90DEFEA8739D}">
      <dsp:nvSpPr>
        <dsp:cNvPr id="0" name=""/>
        <dsp:cNvSpPr/>
      </dsp:nvSpPr>
      <dsp:spPr>
        <a:xfrm>
          <a:off x="5278605" y="175226"/>
          <a:ext cx="4317852" cy="27418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E78A2B-60EF-42E4-B294-C7BD3919A62E}">
      <dsp:nvSpPr>
        <dsp:cNvPr id="0" name=""/>
        <dsp:cNvSpPr/>
      </dsp:nvSpPr>
      <dsp:spPr>
        <a:xfrm>
          <a:off x="5758367" y="630999"/>
          <a:ext cx="4317852" cy="274183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some examples of a solute is </a:t>
          </a:r>
          <a:r>
            <a:rPr lang="en-US" sz="2400" b="0" i="0" kern="1200"/>
            <a:t>Salt in Food,Oxygen in Seawater,Sugar in Tea,Quinine in Tonic Water,Carbon Dioxide in Ca.</a:t>
          </a:r>
          <a:endParaRPr lang="en-US" sz="2400" kern="1200"/>
        </a:p>
      </dsp:txBody>
      <dsp:txXfrm>
        <a:off x="5838673" y="711305"/>
        <a:ext cx="4157240" cy="25812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A8408D-6F48-4570-8F6B-BB9D1214288D}">
      <dsp:nvSpPr>
        <dsp:cNvPr id="0" name=""/>
        <dsp:cNvSpPr/>
      </dsp:nvSpPr>
      <dsp:spPr>
        <a:xfrm>
          <a:off x="673692" y="538631"/>
          <a:ext cx="1990125" cy="199012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AC1A85-D4E2-4586-9F97-F1A63C49D375}">
      <dsp:nvSpPr>
        <dsp:cNvPr id="0" name=""/>
        <dsp:cNvSpPr/>
      </dsp:nvSpPr>
      <dsp:spPr>
        <a:xfrm>
          <a:off x="1097817" y="962756"/>
          <a:ext cx="1141875" cy="11418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CD86A44-FD04-4A5A-B54E-FB5AD974BF84}">
      <dsp:nvSpPr>
        <dsp:cNvPr id="0" name=""/>
        <dsp:cNvSpPr/>
      </dsp:nvSpPr>
      <dsp:spPr>
        <a:xfrm>
          <a:off x="37504" y="3148632"/>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b="0" i="0" kern="1200" dirty="0"/>
            <a:t>Oxygenated solvents.</a:t>
          </a:r>
          <a:endParaRPr lang="en-US" sz="2500" kern="1200" dirty="0"/>
        </a:p>
      </dsp:txBody>
      <dsp:txXfrm>
        <a:off x="37504" y="3148632"/>
        <a:ext cx="3262500" cy="720000"/>
      </dsp:txXfrm>
    </dsp:sp>
    <dsp:sp modelId="{41C071AB-27F4-4FC8-9C7D-0529AE4D1BBA}">
      <dsp:nvSpPr>
        <dsp:cNvPr id="0" name=""/>
        <dsp:cNvSpPr/>
      </dsp:nvSpPr>
      <dsp:spPr>
        <a:xfrm>
          <a:off x="4507130" y="538631"/>
          <a:ext cx="1990125" cy="199012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9AAF03-C439-430C-9C59-5B4E7834CEE7}">
      <dsp:nvSpPr>
        <dsp:cNvPr id="0" name=""/>
        <dsp:cNvSpPr/>
      </dsp:nvSpPr>
      <dsp:spPr>
        <a:xfrm>
          <a:off x="4931255" y="962756"/>
          <a:ext cx="1141875" cy="11418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31EA7FD-BB6C-4A80-9AEA-A960E1DD77EC}">
      <dsp:nvSpPr>
        <dsp:cNvPr id="0" name=""/>
        <dsp:cNvSpPr/>
      </dsp:nvSpPr>
      <dsp:spPr>
        <a:xfrm>
          <a:off x="3870942" y="3148632"/>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b="0" i="0" kern="1200" dirty="0"/>
            <a:t>Hydrocarbon solvents.</a:t>
          </a:r>
          <a:endParaRPr lang="en-US" sz="2500" kern="1200" dirty="0"/>
        </a:p>
      </dsp:txBody>
      <dsp:txXfrm>
        <a:off x="3870942" y="3148632"/>
        <a:ext cx="3262500" cy="720000"/>
      </dsp:txXfrm>
    </dsp:sp>
    <dsp:sp modelId="{FC7122EC-C34A-482C-9BBE-772A1ACC8338}">
      <dsp:nvSpPr>
        <dsp:cNvPr id="0" name=""/>
        <dsp:cNvSpPr/>
      </dsp:nvSpPr>
      <dsp:spPr>
        <a:xfrm>
          <a:off x="8340567" y="538631"/>
          <a:ext cx="1990125" cy="1990125"/>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E9C0EE-EBA4-4229-8E6A-255BF5565ACA}">
      <dsp:nvSpPr>
        <dsp:cNvPr id="0" name=""/>
        <dsp:cNvSpPr/>
      </dsp:nvSpPr>
      <dsp:spPr>
        <a:xfrm>
          <a:off x="8764692" y="962756"/>
          <a:ext cx="1141875" cy="114187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264A2D4-52E4-4865-A9D6-8D74975775CA}">
      <dsp:nvSpPr>
        <dsp:cNvPr id="0" name=""/>
        <dsp:cNvSpPr/>
      </dsp:nvSpPr>
      <dsp:spPr>
        <a:xfrm>
          <a:off x="7704380" y="3148632"/>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b="0" i="0" kern="1200" dirty="0"/>
            <a:t>Halogenated solvents.</a:t>
          </a:r>
          <a:endParaRPr lang="en-US" sz="2500" kern="1200" dirty="0"/>
        </a:p>
      </dsp:txBody>
      <dsp:txXfrm>
        <a:off x="7704380" y="3148632"/>
        <a:ext cx="326250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4F3FCC-2DB3-4976-B68F-6A367E3CAA01}">
      <dsp:nvSpPr>
        <dsp:cNvPr id="0" name=""/>
        <dsp:cNvSpPr/>
      </dsp:nvSpPr>
      <dsp:spPr>
        <a:xfrm>
          <a:off x="0" y="2786"/>
          <a:ext cx="615183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96D7EF-67B9-4701-89C3-D565CC843676}">
      <dsp:nvSpPr>
        <dsp:cNvPr id="0" name=""/>
        <dsp:cNvSpPr/>
      </dsp:nvSpPr>
      <dsp:spPr>
        <a:xfrm>
          <a:off x="0" y="2786"/>
          <a:ext cx="6151830" cy="950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1" i="0" kern="1200" dirty="0"/>
            <a:t>Not toxic, not flammable.</a:t>
          </a:r>
          <a:endParaRPr lang="en-US" sz="2600" kern="1200" dirty="0"/>
        </a:p>
      </dsp:txBody>
      <dsp:txXfrm>
        <a:off x="0" y="2786"/>
        <a:ext cx="6151830" cy="950314"/>
      </dsp:txXfrm>
    </dsp:sp>
    <dsp:sp modelId="{1D10F29F-7405-4502-8863-85963B0F343D}">
      <dsp:nvSpPr>
        <dsp:cNvPr id="0" name=""/>
        <dsp:cNvSpPr/>
      </dsp:nvSpPr>
      <dsp:spPr>
        <a:xfrm>
          <a:off x="0" y="953100"/>
          <a:ext cx="6151830" cy="0"/>
        </a:xfrm>
        <a:prstGeom prst="line">
          <a:avLst/>
        </a:prstGeom>
        <a:solidFill>
          <a:schemeClr val="accent2">
            <a:hueOff val="294854"/>
            <a:satOff val="-1853"/>
            <a:lumOff val="392"/>
            <a:alphaOff val="0"/>
          </a:schemeClr>
        </a:solidFill>
        <a:ln w="12700" cap="flat" cmpd="sng" algn="ctr">
          <a:solidFill>
            <a:schemeClr val="accent2">
              <a:hueOff val="294854"/>
              <a:satOff val="-1853"/>
              <a:lumOff val="39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62180F-133B-44BF-96E1-65A5902007AF}">
      <dsp:nvSpPr>
        <dsp:cNvPr id="0" name=""/>
        <dsp:cNvSpPr/>
      </dsp:nvSpPr>
      <dsp:spPr>
        <a:xfrm>
          <a:off x="0" y="953100"/>
          <a:ext cx="6151830" cy="950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0" i="0" kern="1200"/>
            <a:t>Immiscible pair of solvents: water and low polarity organic solvents. ...</a:t>
          </a:r>
          <a:endParaRPr lang="en-US" sz="2600" kern="1200"/>
        </a:p>
      </dsp:txBody>
      <dsp:txXfrm>
        <a:off x="0" y="953100"/>
        <a:ext cx="6151830" cy="950314"/>
      </dsp:txXfrm>
    </dsp:sp>
    <dsp:sp modelId="{57D8CBF5-4BEA-45BC-9F1F-150D9C125FED}">
      <dsp:nvSpPr>
        <dsp:cNvPr id="0" name=""/>
        <dsp:cNvSpPr/>
      </dsp:nvSpPr>
      <dsp:spPr>
        <a:xfrm>
          <a:off x="0" y="1903414"/>
          <a:ext cx="6151830" cy="0"/>
        </a:xfrm>
        <a:prstGeom prst="line">
          <a:avLst/>
        </a:prstGeom>
        <a:solidFill>
          <a:schemeClr val="accent2">
            <a:hueOff val="589708"/>
            <a:satOff val="-3706"/>
            <a:lumOff val="784"/>
            <a:alphaOff val="0"/>
          </a:schemeClr>
        </a:solidFill>
        <a:ln w="12700" cap="flat" cmpd="sng" algn="ctr">
          <a:solidFill>
            <a:schemeClr val="accent2">
              <a:hueOff val="589708"/>
              <a:satOff val="-3706"/>
              <a:lumOff val="78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873662-8362-49B0-A325-FCD865A57D09}">
      <dsp:nvSpPr>
        <dsp:cNvPr id="0" name=""/>
        <dsp:cNvSpPr/>
      </dsp:nvSpPr>
      <dsp:spPr>
        <a:xfrm>
          <a:off x="0" y="1903414"/>
          <a:ext cx="6151830" cy="950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0" i="0" kern="1200"/>
            <a:t>Good solubility of the target compound. ...</a:t>
          </a:r>
          <a:endParaRPr lang="en-US" sz="2600" kern="1200"/>
        </a:p>
      </dsp:txBody>
      <dsp:txXfrm>
        <a:off x="0" y="1903414"/>
        <a:ext cx="6151830" cy="950314"/>
      </dsp:txXfrm>
    </dsp:sp>
    <dsp:sp modelId="{97597610-B6CA-4074-AF1E-764A83753527}">
      <dsp:nvSpPr>
        <dsp:cNvPr id="0" name=""/>
        <dsp:cNvSpPr/>
      </dsp:nvSpPr>
      <dsp:spPr>
        <a:xfrm>
          <a:off x="0" y="2853729"/>
          <a:ext cx="6151830" cy="0"/>
        </a:xfrm>
        <a:prstGeom prst="line">
          <a:avLst/>
        </a:prstGeom>
        <a:solidFill>
          <a:schemeClr val="accent2">
            <a:hueOff val="884562"/>
            <a:satOff val="-5559"/>
            <a:lumOff val="1177"/>
            <a:alphaOff val="0"/>
          </a:schemeClr>
        </a:solidFill>
        <a:ln w="12700" cap="flat" cmpd="sng" algn="ctr">
          <a:solidFill>
            <a:schemeClr val="accent2">
              <a:hueOff val="884562"/>
              <a:satOff val="-5559"/>
              <a:lumOff val="1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9A928E-6084-42BF-A799-5B966F4D917B}">
      <dsp:nvSpPr>
        <dsp:cNvPr id="0" name=""/>
        <dsp:cNvSpPr/>
      </dsp:nvSpPr>
      <dsp:spPr>
        <a:xfrm>
          <a:off x="0" y="2853729"/>
          <a:ext cx="6151830" cy="950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0" i="0" kern="1200"/>
            <a:t>Poor solubility of impurities. ...</a:t>
          </a:r>
          <a:endParaRPr lang="en-US" sz="2600" kern="1200"/>
        </a:p>
      </dsp:txBody>
      <dsp:txXfrm>
        <a:off x="0" y="2853729"/>
        <a:ext cx="6151830" cy="950314"/>
      </dsp:txXfrm>
    </dsp:sp>
    <dsp:sp modelId="{0FB660EA-EC44-4EAD-A8E6-8A78D9516AB1}">
      <dsp:nvSpPr>
        <dsp:cNvPr id="0" name=""/>
        <dsp:cNvSpPr/>
      </dsp:nvSpPr>
      <dsp:spPr>
        <a:xfrm>
          <a:off x="0" y="3804043"/>
          <a:ext cx="6151830" cy="0"/>
        </a:xfrm>
        <a:prstGeom prst="line">
          <a:avLst/>
        </a:prstGeom>
        <a:solidFill>
          <a:schemeClr val="accent2">
            <a:hueOff val="1179415"/>
            <a:satOff val="-7412"/>
            <a:lumOff val="1569"/>
            <a:alphaOff val="0"/>
          </a:schemeClr>
        </a:solidFill>
        <a:ln w="12700" cap="flat" cmpd="sng" algn="ctr">
          <a:solidFill>
            <a:schemeClr val="accent2">
              <a:hueOff val="1179415"/>
              <a:satOff val="-7412"/>
              <a:lumOff val="156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29A80C-C02B-4570-9F83-856479CF7283}">
      <dsp:nvSpPr>
        <dsp:cNvPr id="0" name=""/>
        <dsp:cNvSpPr/>
      </dsp:nvSpPr>
      <dsp:spPr>
        <a:xfrm>
          <a:off x="0" y="3804043"/>
          <a:ext cx="6151830" cy="950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0" i="0" kern="1200"/>
            <a:t>Volatility of the extraction solvent. ...</a:t>
          </a:r>
          <a:endParaRPr lang="en-US" sz="2600" kern="1200"/>
        </a:p>
      </dsp:txBody>
      <dsp:txXfrm>
        <a:off x="0" y="3804043"/>
        <a:ext cx="6151830" cy="950314"/>
      </dsp:txXfrm>
    </dsp:sp>
    <dsp:sp modelId="{C0E36770-2C20-49B5-9540-BA9768970EF5}">
      <dsp:nvSpPr>
        <dsp:cNvPr id="0" name=""/>
        <dsp:cNvSpPr/>
      </dsp:nvSpPr>
      <dsp:spPr>
        <a:xfrm>
          <a:off x="0" y="4754357"/>
          <a:ext cx="6151830" cy="0"/>
        </a:xfrm>
        <a:prstGeom prst="line">
          <a:avLst/>
        </a:prstGeom>
        <a:solidFill>
          <a:schemeClr val="accent2">
            <a:hueOff val="1474269"/>
            <a:satOff val="-9265"/>
            <a:lumOff val="1961"/>
            <a:alphaOff val="0"/>
          </a:schemeClr>
        </a:solidFill>
        <a:ln w="12700" cap="flat" cmpd="sng" algn="ctr">
          <a:solidFill>
            <a:schemeClr val="accent2">
              <a:hueOff val="1474269"/>
              <a:satOff val="-9265"/>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2D0BF5-04A3-475C-87FD-F619D535A633}">
      <dsp:nvSpPr>
        <dsp:cNvPr id="0" name=""/>
        <dsp:cNvSpPr/>
      </dsp:nvSpPr>
      <dsp:spPr>
        <a:xfrm>
          <a:off x="0" y="4754357"/>
          <a:ext cx="6151830" cy="950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0" i="0" kern="1200"/>
            <a:t>Toxicity and safety properties of the extraction solvent.</a:t>
          </a:r>
          <a:endParaRPr lang="en-US" sz="2600" kern="1200"/>
        </a:p>
      </dsp:txBody>
      <dsp:txXfrm>
        <a:off x="0" y="4754357"/>
        <a:ext cx="6151830" cy="9503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9A01CB-BF1D-4CFE-B3B3-61018B2130AD}">
      <dsp:nvSpPr>
        <dsp:cNvPr id="0" name=""/>
        <dsp:cNvSpPr/>
      </dsp:nvSpPr>
      <dsp:spPr>
        <a:xfrm>
          <a:off x="254" y="0"/>
          <a:ext cx="8473376" cy="7933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Who can name 3 examples of solvent ?</a:t>
          </a:r>
        </a:p>
      </dsp:txBody>
      <dsp:txXfrm>
        <a:off x="23489" y="23235"/>
        <a:ext cx="7524519" cy="746837"/>
      </dsp:txXfrm>
    </dsp:sp>
    <dsp:sp modelId="{0A9DF3C2-7AF8-48A7-9068-8A7B07C1A338}">
      <dsp:nvSpPr>
        <dsp:cNvPr id="0" name=""/>
        <dsp:cNvSpPr/>
      </dsp:nvSpPr>
      <dsp:spPr>
        <a:xfrm>
          <a:off x="632752" y="903489"/>
          <a:ext cx="8473376" cy="79330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Who can define a solvent in simple words ?</a:t>
          </a:r>
        </a:p>
      </dsp:txBody>
      <dsp:txXfrm>
        <a:off x="655987" y="926724"/>
        <a:ext cx="7278504" cy="746837"/>
      </dsp:txXfrm>
    </dsp:sp>
    <dsp:sp modelId="{0E91BA33-1E1D-49C6-88B5-104C484CF1A2}">
      <dsp:nvSpPr>
        <dsp:cNvPr id="0" name=""/>
        <dsp:cNvSpPr/>
      </dsp:nvSpPr>
      <dsp:spPr>
        <a:xfrm>
          <a:off x="1265504" y="1806978"/>
          <a:ext cx="8473376" cy="79330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What are two types of solvent ?</a:t>
          </a:r>
        </a:p>
      </dsp:txBody>
      <dsp:txXfrm>
        <a:off x="1288739" y="1830213"/>
        <a:ext cx="7278504" cy="746837"/>
      </dsp:txXfrm>
    </dsp:sp>
    <dsp:sp modelId="{BCB5D820-62B3-4620-8CB5-412F6D89F425}">
      <dsp:nvSpPr>
        <dsp:cNvPr id="0" name=""/>
        <dsp:cNvSpPr/>
      </dsp:nvSpPr>
      <dsp:spPr>
        <a:xfrm>
          <a:off x="1898256" y="2710467"/>
          <a:ext cx="8473376" cy="79330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What is most power full and known solvent?</a:t>
          </a:r>
        </a:p>
      </dsp:txBody>
      <dsp:txXfrm>
        <a:off x="1921491" y="2733702"/>
        <a:ext cx="7278504" cy="746837"/>
      </dsp:txXfrm>
    </dsp:sp>
    <dsp:sp modelId="{B7407C1E-439A-466F-988E-26C51AB83D83}">
      <dsp:nvSpPr>
        <dsp:cNvPr id="0" name=""/>
        <dsp:cNvSpPr/>
      </dsp:nvSpPr>
      <dsp:spPr>
        <a:xfrm>
          <a:off x="2531008" y="3613956"/>
          <a:ext cx="8473376" cy="79330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What are some of the requirements of a good solvent ?</a:t>
          </a:r>
        </a:p>
      </dsp:txBody>
      <dsp:txXfrm>
        <a:off x="2554243" y="3637191"/>
        <a:ext cx="7278504" cy="746837"/>
      </dsp:txXfrm>
    </dsp:sp>
    <dsp:sp modelId="{9B7883B5-2808-4533-A48F-3254F5BB35D2}">
      <dsp:nvSpPr>
        <dsp:cNvPr id="0" name=""/>
        <dsp:cNvSpPr/>
      </dsp:nvSpPr>
      <dsp:spPr>
        <a:xfrm>
          <a:off x="7957726" y="579555"/>
          <a:ext cx="515649" cy="515649"/>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8073747" y="579555"/>
        <a:ext cx="283607" cy="388026"/>
      </dsp:txXfrm>
    </dsp:sp>
    <dsp:sp modelId="{B9358DBE-AED9-43B3-A9F1-645F9155390B}">
      <dsp:nvSpPr>
        <dsp:cNvPr id="0" name=""/>
        <dsp:cNvSpPr/>
      </dsp:nvSpPr>
      <dsp:spPr>
        <a:xfrm>
          <a:off x="8590478" y="1483044"/>
          <a:ext cx="515649" cy="515649"/>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8706499" y="1483044"/>
        <a:ext cx="283607" cy="388026"/>
      </dsp:txXfrm>
    </dsp:sp>
    <dsp:sp modelId="{75EE8745-1123-4E54-BE73-958F082085E6}">
      <dsp:nvSpPr>
        <dsp:cNvPr id="0" name=""/>
        <dsp:cNvSpPr/>
      </dsp:nvSpPr>
      <dsp:spPr>
        <a:xfrm>
          <a:off x="9223230" y="2373311"/>
          <a:ext cx="515649" cy="515649"/>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9339251" y="2373311"/>
        <a:ext cx="283607" cy="388026"/>
      </dsp:txXfrm>
    </dsp:sp>
    <dsp:sp modelId="{C7DD6340-22B2-4044-8DAC-201786AE2FAC}">
      <dsp:nvSpPr>
        <dsp:cNvPr id="0" name=""/>
        <dsp:cNvSpPr/>
      </dsp:nvSpPr>
      <dsp:spPr>
        <a:xfrm>
          <a:off x="9855982" y="3285615"/>
          <a:ext cx="515649" cy="515649"/>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9972003" y="3285615"/>
        <a:ext cx="283607" cy="38802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3A9820-1F92-4D87-B914-847DE154CAD1}">
      <dsp:nvSpPr>
        <dsp:cNvPr id="0" name=""/>
        <dsp:cNvSpPr/>
      </dsp:nvSpPr>
      <dsp:spPr>
        <a:xfrm>
          <a:off x="3226526" y="699112"/>
          <a:ext cx="539799" cy="91440"/>
        </a:xfrm>
        <a:custGeom>
          <a:avLst/>
          <a:gdLst/>
          <a:ahLst/>
          <a:cxnLst/>
          <a:rect l="0" t="0" r="0" b="0"/>
          <a:pathLst>
            <a:path>
              <a:moveTo>
                <a:pt x="0" y="45720"/>
              </a:moveTo>
              <a:lnTo>
                <a:pt x="53979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82166" y="741980"/>
        <a:ext cx="28519" cy="5703"/>
      </dsp:txXfrm>
    </dsp:sp>
    <dsp:sp modelId="{61C907EA-F7C2-4181-B8C7-1485B430F894}">
      <dsp:nvSpPr>
        <dsp:cNvPr id="0" name=""/>
        <dsp:cNvSpPr/>
      </dsp:nvSpPr>
      <dsp:spPr>
        <a:xfrm>
          <a:off x="748329" y="832"/>
          <a:ext cx="2479997" cy="1487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522" tIns="127559" rIns="121522" bIns="127559" numCol="1" spcCol="1270" anchor="ctr" anchorCtr="0">
          <a:noAutofit/>
        </a:bodyPr>
        <a:lstStyle/>
        <a:p>
          <a:pPr marL="0" lvl="0" indent="0" algn="ctr" defTabSz="889000">
            <a:lnSpc>
              <a:spcPct val="90000"/>
            </a:lnSpc>
            <a:spcBef>
              <a:spcPct val="0"/>
            </a:spcBef>
            <a:spcAft>
              <a:spcPct val="35000"/>
            </a:spcAft>
            <a:buNone/>
          </a:pPr>
          <a:r>
            <a:rPr lang="en-US" sz="2000" b="1" i="0" kern="1200" dirty="0"/>
            <a:t>Not toxic, not flammable.</a:t>
          </a:r>
          <a:endParaRPr lang="en-US" sz="2000" kern="1200" dirty="0"/>
        </a:p>
      </dsp:txBody>
      <dsp:txXfrm>
        <a:off x="748329" y="832"/>
        <a:ext cx="2479997" cy="1487998"/>
      </dsp:txXfrm>
    </dsp:sp>
    <dsp:sp modelId="{33E09339-3076-4375-9083-BCC74CC673B1}">
      <dsp:nvSpPr>
        <dsp:cNvPr id="0" name=""/>
        <dsp:cNvSpPr/>
      </dsp:nvSpPr>
      <dsp:spPr>
        <a:xfrm>
          <a:off x="6276923" y="699112"/>
          <a:ext cx="539799" cy="91440"/>
        </a:xfrm>
        <a:custGeom>
          <a:avLst/>
          <a:gdLst/>
          <a:ahLst/>
          <a:cxnLst/>
          <a:rect l="0" t="0" r="0" b="0"/>
          <a:pathLst>
            <a:path>
              <a:moveTo>
                <a:pt x="0" y="45720"/>
              </a:moveTo>
              <a:lnTo>
                <a:pt x="53979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532563" y="741980"/>
        <a:ext cx="28519" cy="5703"/>
      </dsp:txXfrm>
    </dsp:sp>
    <dsp:sp modelId="{519F483E-3447-4477-A2FA-5DB4EBBB8381}">
      <dsp:nvSpPr>
        <dsp:cNvPr id="0" name=""/>
        <dsp:cNvSpPr/>
      </dsp:nvSpPr>
      <dsp:spPr>
        <a:xfrm>
          <a:off x="3798726" y="832"/>
          <a:ext cx="2479997" cy="1487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522" tIns="127559" rIns="121522" bIns="127559" numCol="1" spcCol="1270" anchor="ctr" anchorCtr="0">
          <a:noAutofit/>
        </a:bodyPr>
        <a:lstStyle/>
        <a:p>
          <a:pPr marL="0" lvl="0" indent="0" algn="ctr" defTabSz="889000">
            <a:lnSpc>
              <a:spcPct val="90000"/>
            </a:lnSpc>
            <a:spcBef>
              <a:spcPct val="0"/>
            </a:spcBef>
            <a:spcAft>
              <a:spcPct val="35000"/>
            </a:spcAft>
            <a:buNone/>
          </a:pPr>
          <a:r>
            <a:rPr lang="en-US" sz="2000" b="0" i="0" kern="1200"/>
            <a:t>Immiscible pair of solvents: water and low polarity organic solvents. ...</a:t>
          </a:r>
          <a:endParaRPr lang="en-US" sz="2000" kern="1200"/>
        </a:p>
      </dsp:txBody>
      <dsp:txXfrm>
        <a:off x="3798726" y="832"/>
        <a:ext cx="2479997" cy="1487998"/>
      </dsp:txXfrm>
    </dsp:sp>
    <dsp:sp modelId="{ACFD04ED-6E96-4500-9AD4-0176BAEAE3E7}">
      <dsp:nvSpPr>
        <dsp:cNvPr id="0" name=""/>
        <dsp:cNvSpPr/>
      </dsp:nvSpPr>
      <dsp:spPr>
        <a:xfrm>
          <a:off x="1988328" y="1487031"/>
          <a:ext cx="6100793" cy="539799"/>
        </a:xfrm>
        <a:custGeom>
          <a:avLst/>
          <a:gdLst/>
          <a:ahLst/>
          <a:cxnLst/>
          <a:rect l="0" t="0" r="0" b="0"/>
          <a:pathLst>
            <a:path>
              <a:moveTo>
                <a:pt x="6100793" y="0"/>
              </a:moveTo>
              <a:lnTo>
                <a:pt x="6100793" y="286999"/>
              </a:lnTo>
              <a:lnTo>
                <a:pt x="0" y="286999"/>
              </a:lnTo>
              <a:lnTo>
                <a:pt x="0" y="539799"/>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85539" y="1754079"/>
        <a:ext cx="306370" cy="5703"/>
      </dsp:txXfrm>
    </dsp:sp>
    <dsp:sp modelId="{F4F2424C-9355-4169-BEDC-C2BDD4A28BF7}">
      <dsp:nvSpPr>
        <dsp:cNvPr id="0" name=""/>
        <dsp:cNvSpPr/>
      </dsp:nvSpPr>
      <dsp:spPr>
        <a:xfrm>
          <a:off x="6849123" y="832"/>
          <a:ext cx="2479997" cy="1487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522" tIns="127559" rIns="121522" bIns="127559" numCol="1" spcCol="1270" anchor="ctr" anchorCtr="0">
          <a:noAutofit/>
        </a:bodyPr>
        <a:lstStyle/>
        <a:p>
          <a:pPr marL="0" lvl="0" indent="0" algn="ctr" defTabSz="889000">
            <a:lnSpc>
              <a:spcPct val="90000"/>
            </a:lnSpc>
            <a:spcBef>
              <a:spcPct val="0"/>
            </a:spcBef>
            <a:spcAft>
              <a:spcPct val="35000"/>
            </a:spcAft>
            <a:buNone/>
          </a:pPr>
          <a:r>
            <a:rPr lang="en-US" sz="2000" b="0" i="0" kern="1200"/>
            <a:t>Good solubility of the target compound. ...</a:t>
          </a:r>
          <a:endParaRPr lang="en-US" sz="2000" kern="1200"/>
        </a:p>
      </dsp:txBody>
      <dsp:txXfrm>
        <a:off x="6849123" y="832"/>
        <a:ext cx="2479997" cy="1487998"/>
      </dsp:txXfrm>
    </dsp:sp>
    <dsp:sp modelId="{984FEBFA-4A01-4A81-8BF9-130B2AF5172C}">
      <dsp:nvSpPr>
        <dsp:cNvPr id="0" name=""/>
        <dsp:cNvSpPr/>
      </dsp:nvSpPr>
      <dsp:spPr>
        <a:xfrm>
          <a:off x="3226526" y="2757509"/>
          <a:ext cx="539799" cy="91440"/>
        </a:xfrm>
        <a:custGeom>
          <a:avLst/>
          <a:gdLst/>
          <a:ahLst/>
          <a:cxnLst/>
          <a:rect l="0" t="0" r="0" b="0"/>
          <a:pathLst>
            <a:path>
              <a:moveTo>
                <a:pt x="0" y="45720"/>
              </a:moveTo>
              <a:lnTo>
                <a:pt x="53979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82166" y="2800377"/>
        <a:ext cx="28519" cy="5703"/>
      </dsp:txXfrm>
    </dsp:sp>
    <dsp:sp modelId="{89DCE1DC-0DDF-4F11-9516-28D873587161}">
      <dsp:nvSpPr>
        <dsp:cNvPr id="0" name=""/>
        <dsp:cNvSpPr/>
      </dsp:nvSpPr>
      <dsp:spPr>
        <a:xfrm>
          <a:off x="748329" y="2059230"/>
          <a:ext cx="2479997" cy="1487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522" tIns="127559" rIns="121522" bIns="127559" numCol="1" spcCol="1270" anchor="ctr" anchorCtr="0">
          <a:noAutofit/>
        </a:bodyPr>
        <a:lstStyle/>
        <a:p>
          <a:pPr marL="0" lvl="0" indent="0" algn="ctr" defTabSz="889000">
            <a:lnSpc>
              <a:spcPct val="90000"/>
            </a:lnSpc>
            <a:spcBef>
              <a:spcPct val="0"/>
            </a:spcBef>
            <a:spcAft>
              <a:spcPct val="35000"/>
            </a:spcAft>
            <a:buNone/>
          </a:pPr>
          <a:r>
            <a:rPr lang="en-US" sz="2000" b="0" i="0" kern="1200"/>
            <a:t>Poor solubility of impurities. ...</a:t>
          </a:r>
          <a:endParaRPr lang="en-US" sz="2000" kern="1200"/>
        </a:p>
      </dsp:txBody>
      <dsp:txXfrm>
        <a:off x="748329" y="2059230"/>
        <a:ext cx="2479997" cy="1487998"/>
      </dsp:txXfrm>
    </dsp:sp>
    <dsp:sp modelId="{60D65A2B-44FB-4596-9A60-2CACF2B25E3E}">
      <dsp:nvSpPr>
        <dsp:cNvPr id="0" name=""/>
        <dsp:cNvSpPr/>
      </dsp:nvSpPr>
      <dsp:spPr>
        <a:xfrm>
          <a:off x="6276923" y="2757509"/>
          <a:ext cx="539799" cy="91440"/>
        </a:xfrm>
        <a:custGeom>
          <a:avLst/>
          <a:gdLst/>
          <a:ahLst/>
          <a:cxnLst/>
          <a:rect l="0" t="0" r="0" b="0"/>
          <a:pathLst>
            <a:path>
              <a:moveTo>
                <a:pt x="0" y="45720"/>
              </a:moveTo>
              <a:lnTo>
                <a:pt x="53979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532563" y="2800377"/>
        <a:ext cx="28519" cy="5703"/>
      </dsp:txXfrm>
    </dsp:sp>
    <dsp:sp modelId="{FE206044-4CA9-48D2-BBAF-4AB7D55CD1D2}">
      <dsp:nvSpPr>
        <dsp:cNvPr id="0" name=""/>
        <dsp:cNvSpPr/>
      </dsp:nvSpPr>
      <dsp:spPr>
        <a:xfrm>
          <a:off x="3798726" y="2059230"/>
          <a:ext cx="2479997" cy="1487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522" tIns="127559" rIns="121522" bIns="127559" numCol="1" spcCol="1270" anchor="ctr" anchorCtr="0">
          <a:noAutofit/>
        </a:bodyPr>
        <a:lstStyle/>
        <a:p>
          <a:pPr marL="0" lvl="0" indent="0" algn="ctr" defTabSz="889000">
            <a:lnSpc>
              <a:spcPct val="90000"/>
            </a:lnSpc>
            <a:spcBef>
              <a:spcPct val="0"/>
            </a:spcBef>
            <a:spcAft>
              <a:spcPct val="35000"/>
            </a:spcAft>
            <a:buNone/>
          </a:pPr>
          <a:r>
            <a:rPr lang="en-US" sz="2000" b="0" i="0" kern="1200"/>
            <a:t>Volatility of the extraction solvent. ...</a:t>
          </a:r>
          <a:endParaRPr lang="en-US" sz="2000" kern="1200"/>
        </a:p>
      </dsp:txBody>
      <dsp:txXfrm>
        <a:off x="3798726" y="2059230"/>
        <a:ext cx="2479997" cy="1487998"/>
      </dsp:txXfrm>
    </dsp:sp>
    <dsp:sp modelId="{95624774-82B8-488A-99BE-7533161C5AAD}">
      <dsp:nvSpPr>
        <dsp:cNvPr id="0" name=""/>
        <dsp:cNvSpPr/>
      </dsp:nvSpPr>
      <dsp:spPr>
        <a:xfrm>
          <a:off x="6849123" y="2059230"/>
          <a:ext cx="2479997" cy="1487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522" tIns="127559" rIns="121522" bIns="127559" numCol="1" spcCol="1270" anchor="ctr" anchorCtr="0">
          <a:noAutofit/>
        </a:bodyPr>
        <a:lstStyle/>
        <a:p>
          <a:pPr marL="0" lvl="0" indent="0" algn="ctr" defTabSz="889000">
            <a:lnSpc>
              <a:spcPct val="90000"/>
            </a:lnSpc>
            <a:spcBef>
              <a:spcPct val="0"/>
            </a:spcBef>
            <a:spcAft>
              <a:spcPct val="35000"/>
            </a:spcAft>
            <a:buNone/>
          </a:pPr>
          <a:r>
            <a:rPr lang="en-US" sz="2000" b="0" i="0" kern="1200"/>
            <a:t>Toxicity and safety properties of the extraction solvent.</a:t>
          </a:r>
          <a:endParaRPr lang="en-US" sz="2000" kern="1200"/>
        </a:p>
      </dsp:txBody>
      <dsp:txXfrm>
        <a:off x="6849123" y="2059230"/>
        <a:ext cx="2479997" cy="148799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22F66-727D-4150-ADA5-49CF3A0F6873}"/>
              </a:ext>
            </a:extLst>
          </p:cNvPr>
          <p:cNvSpPr>
            <a:spLocks noGrp="1"/>
          </p:cNvSpPr>
          <p:nvPr>
            <p:ph type="ctrTitle"/>
          </p:nvPr>
        </p:nvSpPr>
        <p:spPr>
          <a:xfrm>
            <a:off x="530352" y="1122363"/>
            <a:ext cx="10072922" cy="1978346"/>
          </a:xfrm>
        </p:spPr>
        <p:txBody>
          <a:bodyPr anchor="b">
            <a:normAutofit/>
          </a:bodyPr>
          <a:lstStyle>
            <a:lvl1pPr algn="l">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D9A1FE-C39F-4D7C-B93D-F8C203A1D69C}"/>
              </a:ext>
            </a:extLst>
          </p:cNvPr>
          <p:cNvSpPr>
            <a:spLocks noGrp="1"/>
          </p:cNvSpPr>
          <p:nvPr>
            <p:ph type="subTitle" idx="1"/>
          </p:nvPr>
        </p:nvSpPr>
        <p:spPr>
          <a:xfrm>
            <a:off x="530352" y="3509963"/>
            <a:ext cx="10072922" cy="1747837"/>
          </a:xfrm>
        </p:spPr>
        <p:txBody>
          <a:bodyPr>
            <a:normAutofit/>
          </a:bodyPr>
          <a:lstStyle>
            <a:lvl1pPr marL="0" indent="0" algn="l">
              <a:buNone/>
              <a:defRPr sz="2000" i="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C008AAC-7D41-4304-8D59-EF34B232682C}"/>
              </a:ext>
            </a:extLst>
          </p:cNvPr>
          <p:cNvSpPr>
            <a:spLocks noGrp="1"/>
          </p:cNvSpPr>
          <p:nvPr>
            <p:ph type="dt" sz="half" idx="10"/>
          </p:nvPr>
        </p:nvSpPr>
        <p:spPr>
          <a:xfrm>
            <a:off x="530352" y="136525"/>
            <a:ext cx="2743200" cy="365125"/>
          </a:xfrm>
        </p:spPr>
        <p:txBody>
          <a:bodyPr/>
          <a:lstStyle>
            <a:lvl1pPr algn="l">
              <a:defRPr/>
            </a:lvl1pPr>
          </a:lstStyle>
          <a:p>
            <a:fld id="{524C6359-9BB8-4148-8114-537E698DA205}" type="datetime1">
              <a:rPr lang="en-US" smtClean="0"/>
              <a:t>10/21/2022</a:t>
            </a:fld>
            <a:endParaRPr lang="en-US" dirty="0"/>
          </a:p>
        </p:txBody>
      </p:sp>
      <p:sp>
        <p:nvSpPr>
          <p:cNvPr id="5" name="Footer Placeholder 4">
            <a:extLst>
              <a:ext uri="{FF2B5EF4-FFF2-40B4-BE49-F238E27FC236}">
                <a16:creationId xmlns:a16="http://schemas.microsoft.com/office/drawing/2014/main" id="{4724D078-DE22-4F23-8B48-21FB1415C3E3}"/>
              </a:ext>
            </a:extLst>
          </p:cNvPr>
          <p:cNvSpPr>
            <a:spLocks noGrp="1"/>
          </p:cNvSpPr>
          <p:nvPr>
            <p:ph type="ftr" sz="quarter" idx="11"/>
          </p:nvPr>
        </p:nvSpPr>
        <p:spPr>
          <a:xfrm>
            <a:off x="530352" y="6356350"/>
            <a:ext cx="4114800" cy="365125"/>
          </a:xfrm>
        </p:spPr>
        <p:txBody>
          <a:bodyPr/>
          <a:lstStyle>
            <a:lvl1pPr algn="l">
              <a:defRPr/>
            </a:lvl1pPr>
          </a:lstStyle>
          <a:p>
            <a:endParaRPr lang="en-US"/>
          </a:p>
        </p:txBody>
      </p:sp>
      <p:sp>
        <p:nvSpPr>
          <p:cNvPr id="6" name="Slide Number Placeholder 5">
            <a:extLst>
              <a:ext uri="{FF2B5EF4-FFF2-40B4-BE49-F238E27FC236}">
                <a16:creationId xmlns:a16="http://schemas.microsoft.com/office/drawing/2014/main" id="{BB64C1F5-608B-4335-9F2A-17F63D5FAF0D}"/>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1B01909-73B8-4486-A749-C643B1D7E36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5E279D86-4533-45F1-B0AA-D237399A5ED5}"/>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764FD722-CB31-4326-ADD8-CBA52FD1FF59}"/>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24E4BCEC-8B0A-444E-8509-1B3BB0449E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9DB36622-1DC7-4B17-8984-588BA8999FF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51B97AF0-1974-42B9-B5FC-A332C52E827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5A298AD-BE5D-4BE1-8CDF-DBFB42D63FE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276929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F2C5-A3FC-44EF-BA15-CEC83C83D6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5040D3-67DB-455C-AD79-49E185DB63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B2B07A-258E-42DD-9A68-2C76F7D54040}"/>
              </a:ext>
            </a:extLst>
          </p:cNvPr>
          <p:cNvSpPr>
            <a:spLocks noGrp="1"/>
          </p:cNvSpPr>
          <p:nvPr>
            <p:ph type="dt" sz="half" idx="10"/>
          </p:nvPr>
        </p:nvSpPr>
        <p:spPr/>
        <p:txBody>
          <a:bodyPr/>
          <a:lstStyle/>
          <a:p>
            <a:fld id="{A4649BD0-10DB-43E7-8F22-40B3D51B8FC3}" type="datetime1">
              <a:rPr lang="en-US" smtClean="0"/>
              <a:t>10/21/2022</a:t>
            </a:fld>
            <a:endParaRPr lang="en-US"/>
          </a:p>
        </p:txBody>
      </p:sp>
      <p:sp>
        <p:nvSpPr>
          <p:cNvPr id="5" name="Footer Placeholder 4">
            <a:extLst>
              <a:ext uri="{FF2B5EF4-FFF2-40B4-BE49-F238E27FC236}">
                <a16:creationId xmlns:a16="http://schemas.microsoft.com/office/drawing/2014/main" id="{7C01E9BC-3BB8-40CD-9294-59A2E59E1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13979D-5589-4770-9D29-046F2B506C33}"/>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12EF7969-DB38-4989-A65C-9D190A245515}"/>
              </a:ext>
              <a:ext uri="{C183D7F6-B498-43B3-948B-1728B52AA6E4}">
                <adec:decorative xmlns:adec="http://schemas.microsoft.com/office/drawing/2017/decorative" val="1"/>
              </a:ext>
            </a:extLst>
          </p:cNvPr>
          <p:cNvGrpSpPr/>
          <p:nvPr/>
        </p:nvGrpSpPr>
        <p:grpSpPr>
          <a:xfrm>
            <a:off x="530225" y="2333456"/>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2145BE25-C437-45FE-A3D3-BBAAF108CC9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4A9D0FA0-682C-4076-B779-D865AEEFC66C}"/>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AB60163C-1A2D-4F00-BC61-8A3C11E2D2BE}"/>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3FF8D873-9CF9-4A0A-A7B8-875C0B8233D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2B645470-F624-4417-A8A4-FC242E43C9DB}"/>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ECC7EFEF-6B2A-4210-9275-0077ACF2827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608423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693CD-CB65-4F37-A6DA-F300B93C14D9}"/>
              </a:ext>
            </a:extLst>
          </p:cNvPr>
          <p:cNvSpPr>
            <a:spLocks noGrp="1"/>
          </p:cNvSpPr>
          <p:nvPr>
            <p:ph type="title" orient="vert"/>
          </p:nvPr>
        </p:nvSpPr>
        <p:spPr>
          <a:xfrm>
            <a:off x="7974374" y="787067"/>
            <a:ext cx="2628900" cy="538989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48D117-7AE6-4831-9867-5145F64A0C24}"/>
              </a:ext>
            </a:extLst>
          </p:cNvPr>
          <p:cNvSpPr>
            <a:spLocks noGrp="1"/>
          </p:cNvSpPr>
          <p:nvPr>
            <p:ph type="body" orient="vert" idx="1"/>
          </p:nvPr>
        </p:nvSpPr>
        <p:spPr>
          <a:xfrm>
            <a:off x="525719" y="787067"/>
            <a:ext cx="7039402" cy="538989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4988CF8-397F-485E-8081-AFA4DADD440C}"/>
              </a:ext>
            </a:extLst>
          </p:cNvPr>
          <p:cNvSpPr>
            <a:spLocks noGrp="1"/>
          </p:cNvSpPr>
          <p:nvPr>
            <p:ph type="dt" sz="half" idx="10"/>
          </p:nvPr>
        </p:nvSpPr>
        <p:spPr/>
        <p:txBody>
          <a:bodyPr/>
          <a:lstStyle/>
          <a:p>
            <a:fld id="{0A16C79C-F566-427A-93F6-434A4E613134}" type="datetime1">
              <a:rPr lang="en-US" smtClean="0"/>
              <a:t>10/21/2022</a:t>
            </a:fld>
            <a:endParaRPr lang="en-US"/>
          </a:p>
        </p:txBody>
      </p:sp>
      <p:sp>
        <p:nvSpPr>
          <p:cNvPr id="5" name="Footer Placeholder 4">
            <a:extLst>
              <a:ext uri="{FF2B5EF4-FFF2-40B4-BE49-F238E27FC236}">
                <a16:creationId xmlns:a16="http://schemas.microsoft.com/office/drawing/2014/main" id="{83CE4773-4660-4F21-83CF-1A449395B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B59537-EB47-40FA-893E-785D6FE00A5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88F505F-2957-41FC-9AAA-962853A6719E}"/>
              </a:ext>
              <a:ext uri="{C183D7F6-B498-43B3-948B-1728B52AA6E4}">
                <adec:decorative xmlns:adec="http://schemas.microsoft.com/office/drawing/2017/decorative" val="1"/>
              </a:ext>
            </a:extLst>
          </p:cNvPr>
          <p:cNvGrpSpPr/>
          <p:nvPr/>
        </p:nvGrpSpPr>
        <p:grpSpPr>
          <a:xfrm rot="5400000">
            <a:off x="7283627" y="1250328"/>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091A36EB-8545-4EFE-B619-165D36D644D1}"/>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8D075D29-6706-486B-A55A-13866882BA88}"/>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FAE751A-10F0-48F2-BBC3-D2FE499B34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52289CAF-683C-4BCC-8AA5-95A3BF799B0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BC8403A-C46F-4DA1-A015-00A80215F289}"/>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A797D957-3A2C-42DF-B73E-CBB47BE036B7}"/>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944839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B4A7-C566-48F4-B4B8-3A5E7B6C5C3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D3B93F5-BC8B-452C-ACE2-C7E01D1B80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39A49B3-A57D-46C5-8462-0C52509F8FCA}"/>
              </a:ext>
            </a:extLst>
          </p:cNvPr>
          <p:cNvSpPr>
            <a:spLocks noGrp="1"/>
          </p:cNvSpPr>
          <p:nvPr>
            <p:ph type="dt" sz="half" idx="10"/>
          </p:nvPr>
        </p:nvSpPr>
        <p:spPr>
          <a:xfrm>
            <a:off x="530352" y="136525"/>
            <a:ext cx="2743200" cy="365125"/>
          </a:xfrm>
        </p:spPr>
        <p:txBody>
          <a:bodyPr/>
          <a:lstStyle/>
          <a:p>
            <a:fld id="{9376191F-481E-48E9-BB9A-369A67A7362D}" type="datetime1">
              <a:rPr lang="en-US" smtClean="0"/>
              <a:t>10/21/2022</a:t>
            </a:fld>
            <a:endParaRPr lang="en-US" dirty="0"/>
          </a:p>
        </p:txBody>
      </p:sp>
      <p:sp>
        <p:nvSpPr>
          <p:cNvPr id="5" name="Footer Placeholder 4">
            <a:extLst>
              <a:ext uri="{FF2B5EF4-FFF2-40B4-BE49-F238E27FC236}">
                <a16:creationId xmlns:a16="http://schemas.microsoft.com/office/drawing/2014/main" id="{9EC8C810-EAF4-4D86-84DD-2E574122DD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7E738-8574-490B-974B-9AD3B2AAE521}"/>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AC552FEA-472E-4E74-B31D-531852C1908D}"/>
              </a:ext>
              <a:ext uri="{C183D7F6-B498-43B3-948B-1728B52AA6E4}">
                <adec:decorative xmlns:adec="http://schemas.microsoft.com/office/drawing/2017/decorative" val="1"/>
              </a:ext>
            </a:extLst>
          </p:cNvPr>
          <p:cNvGrpSpPr/>
          <p:nvPr/>
        </p:nvGrpSpPr>
        <p:grpSpPr>
          <a:xfrm>
            <a:off x="530225" y="2310597"/>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41DF3078-C636-4776-A616-D5BF3BC280C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0D1A27FA-1310-4BC3-A071-1566746B2FB1}"/>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99ACB9EB-84FE-4B33-9EF9-4EC7DAC25DD5}"/>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826E5EFB-0EF9-4DB8-99CB-5DD72009DB2C}"/>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86238E12-0689-4123-8B2E-E1CCFCC4C88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8538CF67-A00E-4955-A447-001BE02E771A}"/>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542733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764E-4B3D-4B6A-A210-B50E4F60E246}"/>
              </a:ext>
            </a:extLst>
          </p:cNvPr>
          <p:cNvSpPr>
            <a:spLocks noGrp="1"/>
          </p:cNvSpPr>
          <p:nvPr>
            <p:ph type="title"/>
          </p:nvPr>
        </p:nvSpPr>
        <p:spPr>
          <a:xfrm>
            <a:off x="530352" y="787068"/>
            <a:ext cx="10072922" cy="2313641"/>
          </a:xfrm>
        </p:spPr>
        <p:txBody>
          <a:bodyPr anchor="b">
            <a:normAutofit/>
          </a:bodyPr>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30AEC2-B6E6-4C09-A16F-5E2A1C9A0D0E}"/>
              </a:ext>
            </a:extLst>
          </p:cNvPr>
          <p:cNvSpPr>
            <a:spLocks noGrp="1"/>
          </p:cNvSpPr>
          <p:nvPr>
            <p:ph type="body" idx="1"/>
          </p:nvPr>
        </p:nvSpPr>
        <p:spPr>
          <a:xfrm>
            <a:off x="530352" y="3509963"/>
            <a:ext cx="10072922" cy="2579687"/>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A37CAB-B545-4E42-BB5A-F1DAA9335033}"/>
              </a:ext>
            </a:extLst>
          </p:cNvPr>
          <p:cNvSpPr>
            <a:spLocks noGrp="1"/>
          </p:cNvSpPr>
          <p:nvPr>
            <p:ph type="dt" sz="half" idx="10"/>
          </p:nvPr>
        </p:nvSpPr>
        <p:spPr/>
        <p:txBody>
          <a:bodyPr/>
          <a:lstStyle/>
          <a:p>
            <a:fld id="{6C5677DE-DD04-48CC-9C18-7BE9FF2DEB6B}" type="datetime1">
              <a:rPr lang="en-US" smtClean="0"/>
              <a:t>10/21/2022</a:t>
            </a:fld>
            <a:endParaRPr lang="en-US"/>
          </a:p>
        </p:txBody>
      </p:sp>
      <p:sp>
        <p:nvSpPr>
          <p:cNvPr id="5" name="Footer Placeholder 4">
            <a:extLst>
              <a:ext uri="{FF2B5EF4-FFF2-40B4-BE49-F238E27FC236}">
                <a16:creationId xmlns:a16="http://schemas.microsoft.com/office/drawing/2014/main" id="{AF6D720B-7E58-43F4-9659-ADB2403A50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95F53F-2FA5-4B5C-A151-F07BBC002B29}"/>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37B4CDD2-E09A-418A-9131-FBDEE440A1F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8852E5FB-B268-4CCA-8E55-803038F7A00D}"/>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A1C9CBB3-97C0-4A35-9088-C69233F5CEE7}"/>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1610871-AEE9-46EB-9D27-BA1D9D688124}"/>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27478059-2A11-484D-A2D7-199F74778E50}"/>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0EC0886-DDB9-47F1-9414-C121C1D3F954}"/>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66A10427-DF20-4284-B215-EABA4D366E20}"/>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049257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73D3-0F03-4BF4-831F-34E80BAC551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4C09409-59F2-486F-A6D0-FAEE8FFF25B2}"/>
              </a:ext>
            </a:extLst>
          </p:cNvPr>
          <p:cNvSpPr>
            <a:spLocks noGrp="1"/>
          </p:cNvSpPr>
          <p:nvPr>
            <p:ph sz="half" idx="1"/>
          </p:nvPr>
        </p:nvSpPr>
        <p:spPr>
          <a:xfrm>
            <a:off x="525717" y="2521885"/>
            <a:ext cx="4645152"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3087241-B390-47A6-8070-C3D4652F887B}"/>
              </a:ext>
            </a:extLst>
          </p:cNvPr>
          <p:cNvSpPr>
            <a:spLocks noGrp="1"/>
          </p:cNvSpPr>
          <p:nvPr>
            <p:ph sz="half" idx="2"/>
          </p:nvPr>
        </p:nvSpPr>
        <p:spPr>
          <a:xfrm>
            <a:off x="5992136" y="2521885"/>
            <a:ext cx="4611138"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080B360-2ACA-4B93-9439-591B6D3FBC3F}"/>
              </a:ext>
            </a:extLst>
          </p:cNvPr>
          <p:cNvSpPr>
            <a:spLocks noGrp="1"/>
          </p:cNvSpPr>
          <p:nvPr>
            <p:ph type="dt" sz="half" idx="10"/>
          </p:nvPr>
        </p:nvSpPr>
        <p:spPr/>
        <p:txBody>
          <a:bodyPr/>
          <a:lstStyle/>
          <a:p>
            <a:fld id="{463255ED-7101-4D18-A8AE-3B5E4CB87EA5}" type="datetime1">
              <a:rPr lang="en-US" smtClean="0"/>
              <a:t>10/21/2022</a:t>
            </a:fld>
            <a:endParaRPr lang="en-US"/>
          </a:p>
        </p:txBody>
      </p:sp>
      <p:sp>
        <p:nvSpPr>
          <p:cNvPr id="6" name="Footer Placeholder 5">
            <a:extLst>
              <a:ext uri="{FF2B5EF4-FFF2-40B4-BE49-F238E27FC236}">
                <a16:creationId xmlns:a16="http://schemas.microsoft.com/office/drawing/2014/main" id="{684A73E2-CF78-404C-A86F-E70A284AE9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A8F42A-11E1-42A0-8ECF-A5BBA3B8CA56}"/>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0CB61A83-9419-49FC-8074-2AB3D34FA88B}"/>
              </a:ext>
              <a:ext uri="{C183D7F6-B498-43B3-948B-1728B52AA6E4}">
                <adec:decorative xmlns:adec="http://schemas.microsoft.com/office/drawing/2017/decorative" val="1"/>
              </a:ext>
            </a:extLst>
          </p:cNvPr>
          <p:cNvGrpSpPr/>
          <p:nvPr/>
        </p:nvGrpSpPr>
        <p:grpSpPr>
          <a:xfrm>
            <a:off x="530225" y="2319637"/>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BCD12E57-97FB-48D8-81CC-7C37E8947CB4}"/>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E487641C-E83B-4134-88C9-1D23D5FA1836}"/>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B99AB7A6-A88C-44E1-A9DE-4126B957F88A}"/>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FF0D518-1D17-44C7-BF73-7C980481DB5B}"/>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A7A3E12-61E8-41A0-A459-15BF375FA945}"/>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9E5E4A56-9100-4D60-8A34-0FE116F41FF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090534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CA31-EE14-41DD-9914-DA7138220460}"/>
              </a:ext>
            </a:extLst>
          </p:cNvPr>
          <p:cNvSpPr>
            <a:spLocks noGrp="1"/>
          </p:cNvSpPr>
          <p:nvPr>
            <p:ph type="title"/>
          </p:nvPr>
        </p:nvSpPr>
        <p:spPr>
          <a:xfrm>
            <a:off x="530352" y="787067"/>
            <a:ext cx="1007292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CB22AB6-1657-4AE2-8607-2C77A25D79D9}"/>
              </a:ext>
            </a:extLst>
          </p:cNvPr>
          <p:cNvSpPr>
            <a:spLocks noGrp="1"/>
          </p:cNvSpPr>
          <p:nvPr>
            <p:ph type="body" idx="1"/>
          </p:nvPr>
        </p:nvSpPr>
        <p:spPr>
          <a:xfrm>
            <a:off x="530352" y="2521884"/>
            <a:ext cx="4845387"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AA6DC0-D4D5-4164-A3FD-6BB5CBB2BBAD}"/>
              </a:ext>
            </a:extLst>
          </p:cNvPr>
          <p:cNvSpPr>
            <a:spLocks noGrp="1"/>
          </p:cNvSpPr>
          <p:nvPr>
            <p:ph sz="half" idx="2"/>
          </p:nvPr>
        </p:nvSpPr>
        <p:spPr>
          <a:xfrm>
            <a:off x="530352" y="3366390"/>
            <a:ext cx="4845387"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29B35F8-95F3-43D1-8917-5836BAA90490}"/>
              </a:ext>
            </a:extLst>
          </p:cNvPr>
          <p:cNvSpPr>
            <a:spLocks noGrp="1"/>
          </p:cNvSpPr>
          <p:nvPr>
            <p:ph type="body" sz="quarter" idx="3"/>
          </p:nvPr>
        </p:nvSpPr>
        <p:spPr>
          <a:xfrm>
            <a:off x="5734025" y="2521884"/>
            <a:ext cx="4869249"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B639E7-F4A3-4ADE-B290-0A4F9761B977}"/>
              </a:ext>
            </a:extLst>
          </p:cNvPr>
          <p:cNvSpPr>
            <a:spLocks noGrp="1"/>
          </p:cNvSpPr>
          <p:nvPr>
            <p:ph sz="quarter" idx="4"/>
          </p:nvPr>
        </p:nvSpPr>
        <p:spPr>
          <a:xfrm>
            <a:off x="5734025" y="3366390"/>
            <a:ext cx="4869249"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D6F296B-429F-4DFC-ABC3-0A078EA99425}"/>
              </a:ext>
            </a:extLst>
          </p:cNvPr>
          <p:cNvSpPr>
            <a:spLocks noGrp="1"/>
          </p:cNvSpPr>
          <p:nvPr>
            <p:ph type="dt" sz="half" idx="10"/>
          </p:nvPr>
        </p:nvSpPr>
        <p:spPr/>
        <p:txBody>
          <a:bodyPr/>
          <a:lstStyle/>
          <a:p>
            <a:fld id="{CD52F23D-51F6-4C94-8CD5-B9ABBF67EE23}" type="datetime1">
              <a:rPr lang="en-US" smtClean="0"/>
              <a:t>10/21/2022</a:t>
            </a:fld>
            <a:endParaRPr lang="en-US"/>
          </a:p>
        </p:txBody>
      </p:sp>
      <p:sp>
        <p:nvSpPr>
          <p:cNvPr id="8" name="Footer Placeholder 7">
            <a:extLst>
              <a:ext uri="{FF2B5EF4-FFF2-40B4-BE49-F238E27FC236}">
                <a16:creationId xmlns:a16="http://schemas.microsoft.com/office/drawing/2014/main" id="{0B7103B9-D521-4910-AC15-F12F25CB95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73A6D9-123D-492C-B5CE-294EF2559FAB}"/>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3979615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92A22-4B4D-4F58-9783-A0469DA4D233}"/>
              </a:ext>
            </a:extLst>
          </p:cNvPr>
          <p:cNvSpPr>
            <a:spLocks noGrp="1"/>
          </p:cNvSpPr>
          <p:nvPr>
            <p:ph type="title"/>
          </p:nvPr>
        </p:nvSpPr>
        <p:spPr>
          <a:xfrm>
            <a:off x="525718" y="787068"/>
            <a:ext cx="10077556"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3B5EE610-5457-4E8C-B568-B8D560773B5C}"/>
              </a:ext>
            </a:extLst>
          </p:cNvPr>
          <p:cNvSpPr>
            <a:spLocks noGrp="1"/>
          </p:cNvSpPr>
          <p:nvPr>
            <p:ph type="dt" sz="half" idx="10"/>
          </p:nvPr>
        </p:nvSpPr>
        <p:spPr/>
        <p:txBody>
          <a:bodyPr/>
          <a:lstStyle/>
          <a:p>
            <a:fld id="{D51A702F-6367-4FD1-89A8-3744BE6BA9A2}" type="datetime1">
              <a:rPr lang="en-US" smtClean="0"/>
              <a:t>10/21/2022</a:t>
            </a:fld>
            <a:endParaRPr lang="en-US"/>
          </a:p>
        </p:txBody>
      </p:sp>
      <p:sp>
        <p:nvSpPr>
          <p:cNvPr id="4" name="Footer Placeholder 3">
            <a:extLst>
              <a:ext uri="{FF2B5EF4-FFF2-40B4-BE49-F238E27FC236}">
                <a16:creationId xmlns:a16="http://schemas.microsoft.com/office/drawing/2014/main" id="{A0BA57BB-288A-4A30-A4EC-FF0537BC26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414C89-B968-4A85-A035-E2997A5F8498}"/>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6" name="Graphic 78">
            <a:extLst>
              <a:ext uri="{FF2B5EF4-FFF2-40B4-BE49-F238E27FC236}">
                <a16:creationId xmlns:a16="http://schemas.microsoft.com/office/drawing/2014/main" id="{AC45ECC6-E29C-40EF-A7C9-5A17DAFD4299}"/>
              </a:ext>
              <a:ext uri="{C183D7F6-B498-43B3-948B-1728B52AA6E4}">
                <adec:decorative xmlns:adec="http://schemas.microsoft.com/office/drawing/2017/decorative" val="1"/>
              </a:ext>
            </a:extLst>
          </p:cNvPr>
          <p:cNvGrpSpPr/>
          <p:nvPr/>
        </p:nvGrpSpPr>
        <p:grpSpPr>
          <a:xfrm>
            <a:off x="530225" y="2352330"/>
            <a:ext cx="972241" cy="45719"/>
            <a:chOff x="4886325" y="3371754"/>
            <a:chExt cx="2418492" cy="113728"/>
          </a:xfrm>
          <a:solidFill>
            <a:schemeClr val="accent1"/>
          </a:solidFill>
        </p:grpSpPr>
        <p:sp>
          <p:nvSpPr>
            <p:cNvPr id="7" name="Graphic 78">
              <a:extLst>
                <a:ext uri="{FF2B5EF4-FFF2-40B4-BE49-F238E27FC236}">
                  <a16:creationId xmlns:a16="http://schemas.microsoft.com/office/drawing/2014/main" id="{8DA0D497-8E8F-426A-8172-894BE03F70F6}"/>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8" name="Graphic 78">
              <a:extLst>
                <a:ext uri="{FF2B5EF4-FFF2-40B4-BE49-F238E27FC236}">
                  <a16:creationId xmlns:a16="http://schemas.microsoft.com/office/drawing/2014/main" id="{8C0459EF-3B70-4083-8845-3A9AF847E805}"/>
                </a:ext>
              </a:extLst>
            </p:cNvPr>
            <p:cNvGrpSpPr/>
            <p:nvPr/>
          </p:nvGrpSpPr>
          <p:grpSpPr>
            <a:xfrm>
              <a:off x="4886709" y="3371754"/>
              <a:ext cx="2418108" cy="113728"/>
              <a:chOff x="4886709" y="3371754"/>
              <a:chExt cx="2418108" cy="113728"/>
            </a:xfrm>
            <a:grpFill/>
          </p:grpSpPr>
          <p:sp>
            <p:nvSpPr>
              <p:cNvPr id="9" name="Graphic 78">
                <a:extLst>
                  <a:ext uri="{FF2B5EF4-FFF2-40B4-BE49-F238E27FC236}">
                    <a16:creationId xmlns:a16="http://schemas.microsoft.com/office/drawing/2014/main" id="{53BF2B58-70F8-4288-85AB-CBDA723CDFCC}"/>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0" name="Graphic 78">
                <a:extLst>
                  <a:ext uri="{FF2B5EF4-FFF2-40B4-BE49-F238E27FC236}">
                    <a16:creationId xmlns:a16="http://schemas.microsoft.com/office/drawing/2014/main" id="{A569E551-A5A0-4A8F-B999-3A6D104814A2}"/>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0FB69EB5-D9AC-46E7-934E-32999C39B2E6}"/>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6EABC49A-B4ED-44E4-ADB7-E432734A7C9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708341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7A339C-4093-4B40-8C90-52F005CA9A0E}"/>
              </a:ext>
            </a:extLst>
          </p:cNvPr>
          <p:cNvSpPr>
            <a:spLocks noGrp="1"/>
          </p:cNvSpPr>
          <p:nvPr>
            <p:ph type="dt" sz="half" idx="10"/>
          </p:nvPr>
        </p:nvSpPr>
        <p:spPr/>
        <p:txBody>
          <a:bodyPr/>
          <a:lstStyle/>
          <a:p>
            <a:fld id="{4A6E99BD-4B4F-4460-B452-0E8146ACCF8F}" type="datetime1">
              <a:rPr lang="en-US" smtClean="0"/>
              <a:t>10/21/2022</a:t>
            </a:fld>
            <a:endParaRPr lang="en-US"/>
          </a:p>
        </p:txBody>
      </p:sp>
      <p:sp>
        <p:nvSpPr>
          <p:cNvPr id="3" name="Footer Placeholder 2">
            <a:extLst>
              <a:ext uri="{FF2B5EF4-FFF2-40B4-BE49-F238E27FC236}">
                <a16:creationId xmlns:a16="http://schemas.microsoft.com/office/drawing/2014/main" id="{DFA33F04-8E0A-4165-930C-527D781A7D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62F57B-BEB6-4973-A362-38F638E0D05C}"/>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3313241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FAC90-C2CA-44DD-8EF8-20BDD6724247}"/>
              </a:ext>
            </a:extLst>
          </p:cNvPr>
          <p:cNvSpPr>
            <a:spLocks noGrp="1"/>
          </p:cNvSpPr>
          <p:nvPr>
            <p:ph type="title"/>
          </p:nvPr>
        </p:nvSpPr>
        <p:spPr>
          <a:xfrm>
            <a:off x="530352" y="787068"/>
            <a:ext cx="4315386" cy="2223152"/>
          </a:xfrm>
        </p:spPr>
        <p:txBody>
          <a:bodyPr anchor="b">
            <a:no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EE915FB-D5F4-4CAD-AE70-3644E81802E6}"/>
              </a:ext>
            </a:extLst>
          </p:cNvPr>
          <p:cNvSpPr>
            <a:spLocks noGrp="1"/>
          </p:cNvSpPr>
          <p:nvPr>
            <p:ph idx="1"/>
          </p:nvPr>
        </p:nvSpPr>
        <p:spPr>
          <a:xfrm>
            <a:off x="5183188" y="987425"/>
            <a:ext cx="5420086"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7374DA3-3BAC-4045-825F-B3C27B89736B}"/>
              </a:ext>
            </a:extLst>
          </p:cNvPr>
          <p:cNvSpPr>
            <a:spLocks noGrp="1"/>
          </p:cNvSpPr>
          <p:nvPr>
            <p:ph type="body" sz="half" idx="2"/>
          </p:nvPr>
        </p:nvSpPr>
        <p:spPr>
          <a:xfrm>
            <a:off x="530352" y="3429000"/>
            <a:ext cx="4315386" cy="24399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5A0D65-0423-4E45-947A-E08C8569F15F}"/>
              </a:ext>
            </a:extLst>
          </p:cNvPr>
          <p:cNvSpPr>
            <a:spLocks noGrp="1"/>
          </p:cNvSpPr>
          <p:nvPr>
            <p:ph type="dt" sz="half" idx="10"/>
          </p:nvPr>
        </p:nvSpPr>
        <p:spPr/>
        <p:txBody>
          <a:bodyPr/>
          <a:lstStyle/>
          <a:p>
            <a:fld id="{EB6FD34C-1867-42A9-AC54-D15ADD8A65E7}" type="datetime1">
              <a:rPr lang="en-US" smtClean="0"/>
              <a:t>10/21/2022</a:t>
            </a:fld>
            <a:endParaRPr lang="en-US"/>
          </a:p>
        </p:txBody>
      </p:sp>
      <p:sp>
        <p:nvSpPr>
          <p:cNvPr id="6" name="Footer Placeholder 5">
            <a:extLst>
              <a:ext uri="{FF2B5EF4-FFF2-40B4-BE49-F238E27FC236}">
                <a16:creationId xmlns:a16="http://schemas.microsoft.com/office/drawing/2014/main" id="{27E6FBD0-E49F-4DE6-9264-CEDB9BAA0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16B246-A768-4B2D-96C6-9F417852636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839DB371-B90D-44CB-A4AF-C7BDBFD0A87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0C845011-2FC2-40F7-B0C6-49CBBA72B9C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2BC78B8-5139-436F-AD47-3CC03903FDDC}"/>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F9DC17BA-1278-45C9-B1BF-B9F1518E1F29}"/>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9637B9F-CC26-4669-81F0-A942B4F72D61}"/>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2BB8F115-0030-47B4-BAF4-C15D1EA27B11}"/>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662F9949-4F1A-4708-824B-E876E9BEDA1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4054069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B0C8-915E-4BF2-976E-B8D7EDC591F9}"/>
              </a:ext>
            </a:extLst>
          </p:cNvPr>
          <p:cNvSpPr>
            <a:spLocks noGrp="1"/>
          </p:cNvSpPr>
          <p:nvPr>
            <p:ph type="title"/>
          </p:nvPr>
        </p:nvSpPr>
        <p:spPr>
          <a:xfrm>
            <a:off x="530352" y="787068"/>
            <a:ext cx="3932237" cy="2223152"/>
          </a:xfrm>
        </p:spPr>
        <p:txBody>
          <a:bodyPr anchor="b">
            <a:no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10714E6-8E50-4B50-A2E0-F9D20155EB9B}"/>
              </a:ext>
            </a:extLst>
          </p:cNvPr>
          <p:cNvSpPr>
            <a:spLocks noGrp="1"/>
          </p:cNvSpPr>
          <p:nvPr>
            <p:ph type="pic" idx="1"/>
          </p:nvPr>
        </p:nvSpPr>
        <p:spPr>
          <a:xfrm>
            <a:off x="5183188" y="987425"/>
            <a:ext cx="542008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0D67A6C-5CA5-4EF0-B1C4-ED85FF255AE3}"/>
              </a:ext>
            </a:extLst>
          </p:cNvPr>
          <p:cNvSpPr>
            <a:spLocks noGrp="1"/>
          </p:cNvSpPr>
          <p:nvPr>
            <p:ph type="body" sz="half" idx="2"/>
          </p:nvPr>
        </p:nvSpPr>
        <p:spPr>
          <a:xfrm>
            <a:off x="530352" y="3429000"/>
            <a:ext cx="3932237" cy="243998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C76474-31D4-4567-B4EC-B6AF24488AE7}"/>
              </a:ext>
            </a:extLst>
          </p:cNvPr>
          <p:cNvSpPr>
            <a:spLocks noGrp="1"/>
          </p:cNvSpPr>
          <p:nvPr>
            <p:ph type="dt" sz="half" idx="10"/>
          </p:nvPr>
        </p:nvSpPr>
        <p:spPr/>
        <p:txBody>
          <a:bodyPr/>
          <a:lstStyle/>
          <a:p>
            <a:fld id="{336133E9-A654-4C17-8C3C-DDCAC83D6EBF}" type="datetime1">
              <a:rPr lang="en-US" smtClean="0"/>
              <a:t>10/21/2022</a:t>
            </a:fld>
            <a:endParaRPr lang="en-US"/>
          </a:p>
        </p:txBody>
      </p:sp>
      <p:sp>
        <p:nvSpPr>
          <p:cNvPr id="6" name="Footer Placeholder 5">
            <a:extLst>
              <a:ext uri="{FF2B5EF4-FFF2-40B4-BE49-F238E27FC236}">
                <a16:creationId xmlns:a16="http://schemas.microsoft.com/office/drawing/2014/main" id="{5C902DE0-33F5-4372-8EB5-F5746D344A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5C2EF-849D-4B2C-8ED6-D26553657DBA}"/>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7627CBC2-9DC2-4EE8-A2D5-849E30F2201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9FB4AEFC-63AB-4831-8EC1-E8145604D8D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11E1337-D5DA-408D-91F3-A6A35FCDD0B9}"/>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1E473FA4-FD80-4D04-AAC5-63B9A4D80778}"/>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FCB457B9-48DE-4921-8C3F-996598075B1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53C9DB95-9A61-4553-8D82-D2BE26FCBC6E}"/>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0EAE371F-24C9-4738-834F-FAF5A5C9ACE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576483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435959F4-53DA-47FF-BC24-1E5B75C69876}"/>
              </a:ext>
            </a:extLst>
          </p:cNvPr>
          <p:cNvSpPr/>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0" name="Group 19">
            <a:extLst>
              <a:ext uri="{FF2B5EF4-FFF2-40B4-BE49-F238E27FC236}">
                <a16:creationId xmlns:a16="http://schemas.microsoft.com/office/drawing/2014/main" id="{A7CF83E8-F6F0-41E3-B580-7412A04DDFB5}"/>
              </a:ext>
            </a:extLst>
          </p:cNvPr>
          <p:cNvGrpSpPr/>
          <p:nvPr/>
        </p:nvGrpSpPr>
        <p:grpSpPr>
          <a:xfrm>
            <a:off x="10776050" y="5204030"/>
            <a:ext cx="886141" cy="802497"/>
            <a:chOff x="10948005" y="3272152"/>
            <a:chExt cx="868640" cy="786648"/>
          </a:xfrm>
          <a:solidFill>
            <a:schemeClr val="accent1"/>
          </a:solidFill>
        </p:grpSpPr>
        <p:sp>
          <p:nvSpPr>
            <p:cNvPr id="21" name="Freeform: Shape 20">
              <a:extLst>
                <a:ext uri="{FF2B5EF4-FFF2-40B4-BE49-F238E27FC236}">
                  <a16:creationId xmlns:a16="http://schemas.microsoft.com/office/drawing/2014/main" id="{1A0B6DBB-705D-48D0-842C-F9DFA7684D19}"/>
                </a:ext>
              </a:extLst>
            </p:cNvPr>
            <p:cNvSpPr/>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2" name="Freeform: Shape 21">
              <a:extLst>
                <a:ext uri="{FF2B5EF4-FFF2-40B4-BE49-F238E27FC236}">
                  <a16:creationId xmlns:a16="http://schemas.microsoft.com/office/drawing/2014/main" id="{C194A764-16E1-4D0D-9357-76F80E6086C0}"/>
                </a:ext>
              </a:extLst>
            </p:cNvPr>
            <p:cNvSpPr/>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3" name="Freeform: Shape 22">
              <a:extLst>
                <a:ext uri="{FF2B5EF4-FFF2-40B4-BE49-F238E27FC236}">
                  <a16:creationId xmlns:a16="http://schemas.microsoft.com/office/drawing/2014/main" id="{115B7F3F-A40D-4F24-8536-E2420B433211}"/>
                </a:ext>
              </a:extLst>
            </p:cNvPr>
            <p:cNvSpPr/>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4" name="Graphic 12">
              <a:extLst>
                <a:ext uri="{FF2B5EF4-FFF2-40B4-BE49-F238E27FC236}">
                  <a16:creationId xmlns:a16="http://schemas.microsoft.com/office/drawing/2014/main" id="{CEF42844-A829-4ED2-A360-63BB2A7C45EE}"/>
                </a:ext>
              </a:extLst>
            </p:cNvPr>
            <p:cNvSpPr/>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5" name="Graphic 15">
              <a:extLst>
                <a:ext uri="{FF2B5EF4-FFF2-40B4-BE49-F238E27FC236}">
                  <a16:creationId xmlns:a16="http://schemas.microsoft.com/office/drawing/2014/main" id="{57B23B52-A1C3-44EF-BC11-9094A0DA11AB}"/>
                </a:ext>
              </a:extLst>
            </p:cNvPr>
            <p:cNvSpPr/>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6" name="Graphic 15">
              <a:extLst>
                <a:ext uri="{FF2B5EF4-FFF2-40B4-BE49-F238E27FC236}">
                  <a16:creationId xmlns:a16="http://schemas.microsoft.com/office/drawing/2014/main" id="{064E08E5-DA92-4CF2-A0BF-E341800227B2}"/>
                </a:ext>
              </a:extLst>
            </p:cNvPr>
            <p:cNvSpPr/>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7A222560-E657-4CAE-B667-7BE9E224B244}"/>
                </a:ext>
              </a:extLst>
            </p:cNvPr>
            <p:cNvSpPr/>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Freeform: Shape 7">
            <a:extLst>
              <a:ext uri="{FF2B5EF4-FFF2-40B4-BE49-F238E27FC236}">
                <a16:creationId xmlns:a16="http://schemas.microsoft.com/office/drawing/2014/main" id="{59226104-0061-4319-8237-9C001BF85D49}"/>
              </a:ext>
            </a:extLst>
          </p:cNvPr>
          <p:cNvSpPr/>
          <p:nvPr/>
        </p:nvSpPr>
        <p:spPr>
          <a:xfrm rot="5400000">
            <a:off x="615181"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2D78318D-FE3E-41D7-9A8C-2065A2C46AF3}"/>
              </a:ext>
            </a:extLst>
          </p:cNvPr>
          <p:cNvSpPr>
            <a:spLocks noGrp="1"/>
          </p:cNvSpPr>
          <p:nvPr>
            <p:ph type="title"/>
          </p:nvPr>
        </p:nvSpPr>
        <p:spPr>
          <a:xfrm>
            <a:off x="525717" y="787068"/>
            <a:ext cx="1007755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DB06718-79E7-4159-A003-F86FE7B3D829}"/>
              </a:ext>
            </a:extLst>
          </p:cNvPr>
          <p:cNvSpPr>
            <a:spLocks noGrp="1"/>
          </p:cNvSpPr>
          <p:nvPr>
            <p:ph type="body" idx="1"/>
          </p:nvPr>
        </p:nvSpPr>
        <p:spPr>
          <a:xfrm>
            <a:off x="525717" y="2521885"/>
            <a:ext cx="10077557" cy="35490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B1F99FF-FFE2-431D-A0C8-A46C21712A20}"/>
              </a:ext>
            </a:extLst>
          </p:cNvPr>
          <p:cNvSpPr>
            <a:spLocks noGrp="1"/>
          </p:cNvSpPr>
          <p:nvPr>
            <p:ph type="dt" sz="half" idx="2"/>
          </p:nvPr>
        </p:nvSpPr>
        <p:spPr>
          <a:xfrm>
            <a:off x="525718" y="136525"/>
            <a:ext cx="2743200"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fld id="{8769D389-4C4C-4FD7-9E6B-9F44477F0EB8}" type="datetime1">
              <a:rPr lang="en-US" smtClean="0"/>
              <a:t>10/21/2022</a:t>
            </a:fld>
            <a:endParaRPr lang="en-US" dirty="0"/>
          </a:p>
        </p:txBody>
      </p:sp>
      <p:sp>
        <p:nvSpPr>
          <p:cNvPr id="5" name="Footer Placeholder 4">
            <a:extLst>
              <a:ext uri="{FF2B5EF4-FFF2-40B4-BE49-F238E27FC236}">
                <a16:creationId xmlns:a16="http://schemas.microsoft.com/office/drawing/2014/main" id="{51C3547E-668D-4191-847C-7424F75496E6}"/>
              </a:ext>
            </a:extLst>
          </p:cNvPr>
          <p:cNvSpPr>
            <a:spLocks noGrp="1"/>
          </p:cNvSpPr>
          <p:nvPr>
            <p:ph type="ftr" sz="quarter" idx="3"/>
          </p:nvPr>
        </p:nvSpPr>
        <p:spPr>
          <a:xfrm>
            <a:off x="525718" y="6356350"/>
            <a:ext cx="3450659"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endParaRPr lang="en-US"/>
          </a:p>
        </p:txBody>
      </p:sp>
      <p:sp>
        <p:nvSpPr>
          <p:cNvPr id="6" name="Slide Number Placeholder 5">
            <a:extLst>
              <a:ext uri="{FF2B5EF4-FFF2-40B4-BE49-F238E27FC236}">
                <a16:creationId xmlns:a16="http://schemas.microsoft.com/office/drawing/2014/main" id="{8CBB6E6E-8527-4F63-A0C7-84CD44A2B00D}"/>
              </a:ext>
            </a:extLst>
          </p:cNvPr>
          <p:cNvSpPr>
            <a:spLocks noGrp="1"/>
          </p:cNvSpPr>
          <p:nvPr>
            <p:ph type="sldNum" sz="quarter" idx="4"/>
          </p:nvPr>
        </p:nvSpPr>
        <p:spPr>
          <a:xfrm>
            <a:off x="11655367" y="6356350"/>
            <a:ext cx="529809" cy="365125"/>
          </a:xfrm>
          <a:prstGeom prst="rect">
            <a:avLst/>
          </a:prstGeom>
        </p:spPr>
        <p:txBody>
          <a:bodyPr vert="horz" lIns="91440" tIns="45720" rIns="91440" bIns="45720" rtlCol="0" anchor="ctr"/>
          <a:lstStyle>
            <a:lvl1pPr algn="ctr">
              <a:defRPr sz="900" cap="none" spc="110" baseline="0">
                <a:solidFill>
                  <a:schemeClr val="tx1">
                    <a:lumMod val="65000"/>
                    <a:lumOff val="35000"/>
                  </a:schemeClr>
                </a:solidFill>
              </a:defRPr>
            </a:lvl1pPr>
          </a:lstStyle>
          <a:p>
            <a:fld id="{E1076ED0-0DB3-4879-AAE5-5C20D22C1DF4}" type="slidenum">
              <a:rPr lang="en-US" smtClean="0"/>
              <a:t>‹#›</a:t>
            </a:fld>
            <a:endParaRPr lang="en-US"/>
          </a:p>
        </p:txBody>
      </p:sp>
    </p:spTree>
    <p:extLst>
      <p:ext uri="{BB962C8B-B14F-4D97-AF65-F5344CB8AC3E}">
        <p14:creationId xmlns:p14="http://schemas.microsoft.com/office/powerpoint/2010/main" val="2954832931"/>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16" r:id="rId6"/>
    <p:sldLayoutId id="2147483712" r:id="rId7"/>
    <p:sldLayoutId id="2147483713" r:id="rId8"/>
    <p:sldLayoutId id="2147483714" r:id="rId9"/>
    <p:sldLayoutId id="2147483715" r:id="rId10"/>
    <p:sldLayoutId id="2147483717" r:id="rId11"/>
  </p:sldLayoutIdLst>
  <p:hf sldNum="0" hdr="0" ftr="0" dt="0"/>
  <p:txStyles>
    <p:titleStyle>
      <a:lvl1pPr algn="l" defTabSz="914400" rtl="0" eaLnBrk="1" latinLnBrk="0" hangingPunct="1">
        <a:lnSpc>
          <a:spcPct val="100000"/>
        </a:lnSpc>
        <a:spcBef>
          <a:spcPct val="0"/>
        </a:spcBef>
        <a:buNone/>
        <a:defRPr sz="3600" i="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3pPr>
      <a:lvl4pPr marL="6858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diagramLayout" Target="../diagrams/layout4.xml"/><Relationship Id="rId7" Type="http://schemas.openxmlformats.org/officeDocument/2006/relationships/slide" Target="slide15.xml"/><Relationship Id="rId12" Type="http://schemas.openxmlformats.org/officeDocument/2006/relationships/slide" Target="slide20.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openxmlformats.org/officeDocument/2006/relationships/slide" Target="slide19.xml"/><Relationship Id="rId5" Type="http://schemas.openxmlformats.org/officeDocument/2006/relationships/diagramColors" Target="../diagrams/colors4.xml"/><Relationship Id="rId10" Type="http://schemas.openxmlformats.org/officeDocument/2006/relationships/slide" Target="slide18.xml"/><Relationship Id="rId4" Type="http://schemas.openxmlformats.org/officeDocument/2006/relationships/diagramQuickStyle" Target="../diagrams/quickStyle4.xml"/><Relationship Id="rId9" Type="http://schemas.openxmlformats.org/officeDocument/2006/relationships/slide" Target="slide17.xml"/></Relationships>
</file>

<file path=ppt/slides/_rels/slide15.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slide" Target="slide14.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4" name="Picture 3">
            <a:extLst>
              <a:ext uri="{FF2B5EF4-FFF2-40B4-BE49-F238E27FC236}">
                <a16:creationId xmlns:a16="http://schemas.microsoft.com/office/drawing/2014/main" id="{3B65AC3A-A020-BF3E-E6C2-5D1A907F69EC}"/>
              </a:ext>
            </a:extLst>
          </p:cNvPr>
          <p:cNvPicPr>
            <a:picLocks noChangeAspect="1"/>
          </p:cNvPicPr>
          <p:nvPr/>
        </p:nvPicPr>
        <p:blipFill rotWithShape="1">
          <a:blip r:embed="rId2">
            <a:alphaModFix amt="40000"/>
          </a:blip>
          <a:srcRect t="3591" r="-1" b="3024"/>
          <a:stretch/>
        </p:blipFill>
        <p:spPr>
          <a:xfrm>
            <a:off x="20" y="10"/>
            <a:ext cx="12188932" cy="6857990"/>
          </a:xfrm>
          <a:prstGeom prst="rect">
            <a:avLst/>
          </a:prstGeom>
        </p:spPr>
      </p:pic>
      <p:sp>
        <p:nvSpPr>
          <p:cNvPr id="2" name="Title 1">
            <a:extLst>
              <a:ext uri="{FF2B5EF4-FFF2-40B4-BE49-F238E27FC236}">
                <a16:creationId xmlns:a16="http://schemas.microsoft.com/office/drawing/2014/main" id="{976CEA85-6D0C-3A38-1A54-F2A03238FE7A}"/>
              </a:ext>
            </a:extLst>
          </p:cNvPr>
          <p:cNvSpPr>
            <a:spLocks noGrp="1"/>
          </p:cNvSpPr>
          <p:nvPr>
            <p:ph type="ctrTitle"/>
          </p:nvPr>
        </p:nvSpPr>
        <p:spPr>
          <a:xfrm>
            <a:off x="530351" y="1122363"/>
            <a:ext cx="7630931" cy="1978346"/>
          </a:xfrm>
        </p:spPr>
        <p:txBody>
          <a:bodyPr>
            <a:normAutofit/>
          </a:bodyPr>
          <a:lstStyle/>
          <a:p>
            <a:r>
              <a:rPr lang="en-US">
                <a:solidFill>
                  <a:srgbClr val="FFFFFF"/>
                </a:solidFill>
              </a:rPr>
              <a:t>Solvent </a:t>
            </a:r>
          </a:p>
        </p:txBody>
      </p:sp>
      <p:sp>
        <p:nvSpPr>
          <p:cNvPr id="3" name="Subtitle 2">
            <a:extLst>
              <a:ext uri="{FF2B5EF4-FFF2-40B4-BE49-F238E27FC236}">
                <a16:creationId xmlns:a16="http://schemas.microsoft.com/office/drawing/2014/main" id="{28B18EED-7843-C747-0D1D-C44103E24BD0}"/>
              </a:ext>
            </a:extLst>
          </p:cNvPr>
          <p:cNvSpPr>
            <a:spLocks noGrp="1"/>
          </p:cNvSpPr>
          <p:nvPr>
            <p:ph type="subTitle" idx="1"/>
          </p:nvPr>
        </p:nvSpPr>
        <p:spPr>
          <a:xfrm>
            <a:off x="530351" y="3509963"/>
            <a:ext cx="7630931" cy="1747837"/>
          </a:xfrm>
        </p:spPr>
        <p:txBody>
          <a:bodyPr>
            <a:normAutofit/>
          </a:bodyPr>
          <a:lstStyle/>
          <a:p>
            <a:r>
              <a:rPr lang="en-US" dirty="0">
                <a:solidFill>
                  <a:srgbClr val="FFFFFF"/>
                </a:solidFill>
              </a:rPr>
              <a:t>Done by: </a:t>
            </a:r>
            <a:r>
              <a:rPr lang="en-US" dirty="0" err="1">
                <a:solidFill>
                  <a:srgbClr val="FFFFFF"/>
                </a:solidFill>
              </a:rPr>
              <a:t>Tareq</a:t>
            </a:r>
            <a:r>
              <a:rPr lang="en-US" dirty="0">
                <a:solidFill>
                  <a:srgbClr val="FFFFFF"/>
                </a:solidFill>
              </a:rPr>
              <a:t> </a:t>
            </a:r>
            <a:r>
              <a:rPr lang="en-US" dirty="0" err="1">
                <a:solidFill>
                  <a:srgbClr val="FFFFFF"/>
                </a:solidFill>
              </a:rPr>
              <a:t>Tubeileh</a:t>
            </a:r>
            <a:r>
              <a:rPr lang="en-US" dirty="0">
                <a:solidFill>
                  <a:srgbClr val="FFFFFF"/>
                </a:solidFill>
              </a:rPr>
              <a:t> , </a:t>
            </a:r>
            <a:r>
              <a:rPr lang="en-US" dirty="0" err="1">
                <a:solidFill>
                  <a:srgbClr val="FFFFFF"/>
                </a:solidFill>
              </a:rPr>
              <a:t>Toleen</a:t>
            </a:r>
            <a:r>
              <a:rPr lang="en-US" dirty="0">
                <a:solidFill>
                  <a:srgbClr val="FFFFFF"/>
                </a:solidFill>
              </a:rPr>
              <a:t> </a:t>
            </a:r>
            <a:r>
              <a:rPr lang="en-US" dirty="0" err="1">
                <a:solidFill>
                  <a:srgbClr val="FFFFFF"/>
                </a:solidFill>
              </a:rPr>
              <a:t>Habahbeh</a:t>
            </a:r>
            <a:r>
              <a:rPr lang="en-US" dirty="0">
                <a:solidFill>
                  <a:srgbClr val="FFFFFF"/>
                </a:solidFill>
              </a:rPr>
              <a:t> , Sarah </a:t>
            </a:r>
            <a:r>
              <a:rPr lang="en-US" dirty="0" err="1">
                <a:solidFill>
                  <a:srgbClr val="FFFFFF"/>
                </a:solidFill>
              </a:rPr>
              <a:t>Abujbarah</a:t>
            </a:r>
            <a:r>
              <a:rPr lang="en-US" dirty="0">
                <a:solidFill>
                  <a:srgbClr val="FFFFFF"/>
                </a:solidFill>
              </a:rPr>
              <a:t> ,</a:t>
            </a:r>
          </a:p>
          <a:p>
            <a:r>
              <a:rPr lang="en-US" dirty="0">
                <a:solidFill>
                  <a:srgbClr val="FFFFFF"/>
                </a:solidFill>
              </a:rPr>
              <a:t> Farah </a:t>
            </a:r>
            <a:r>
              <a:rPr lang="en-US" dirty="0" err="1">
                <a:solidFill>
                  <a:srgbClr val="FFFFFF"/>
                </a:solidFill>
              </a:rPr>
              <a:t>Abualzalaf</a:t>
            </a:r>
            <a:r>
              <a:rPr lang="en-US" dirty="0">
                <a:solidFill>
                  <a:srgbClr val="FFFFFF"/>
                </a:solidFill>
              </a:rPr>
              <a:t> , Omar </a:t>
            </a:r>
            <a:r>
              <a:rPr lang="en-US" dirty="0" err="1">
                <a:solidFill>
                  <a:srgbClr val="FFFFFF"/>
                </a:solidFill>
              </a:rPr>
              <a:t>Alabdalat</a:t>
            </a:r>
            <a:r>
              <a:rPr lang="en-US" dirty="0">
                <a:solidFill>
                  <a:srgbClr val="FFFFFF"/>
                </a:solidFill>
              </a:rPr>
              <a:t>.</a:t>
            </a:r>
          </a:p>
        </p:txBody>
      </p:sp>
      <p:grpSp>
        <p:nvGrpSpPr>
          <p:cNvPr id="11" name="Graphic 78">
            <a:extLst>
              <a:ext uri="{FF2B5EF4-FFF2-40B4-BE49-F238E27FC236}">
                <a16:creationId xmlns:a16="http://schemas.microsoft.com/office/drawing/2014/main" id="{DBBA0A0D-8F6A-400A-9E49-8C008E2C7D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225" y="3267662"/>
            <a:ext cx="972241" cy="45718"/>
            <a:chOff x="4886325" y="3371754"/>
            <a:chExt cx="2418492" cy="113728"/>
          </a:xfrm>
          <a:solidFill>
            <a:schemeClr val="accent1"/>
          </a:solidFill>
        </p:grpSpPr>
        <p:sp>
          <p:nvSpPr>
            <p:cNvPr id="12" name="Graphic 78">
              <a:extLst>
                <a:ext uri="{FF2B5EF4-FFF2-40B4-BE49-F238E27FC236}">
                  <a16:creationId xmlns:a16="http://schemas.microsoft.com/office/drawing/2014/main" id="{A5DD701E-4BC9-48E3-AF4F-013B52D63D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3" name="Graphic 78">
              <a:extLst>
                <a:ext uri="{FF2B5EF4-FFF2-40B4-BE49-F238E27FC236}">
                  <a16:creationId xmlns:a16="http://schemas.microsoft.com/office/drawing/2014/main" id="{FB658B62-664D-4B3B-BBDA-235666290B4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4" name="Graphic 78">
                <a:extLst>
                  <a:ext uri="{FF2B5EF4-FFF2-40B4-BE49-F238E27FC236}">
                    <a16:creationId xmlns:a16="http://schemas.microsoft.com/office/drawing/2014/main" id="{B11F9D25-67B1-4BDB-A290-97B93A19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5" name="Graphic 78">
                <a:extLst>
                  <a:ext uri="{FF2B5EF4-FFF2-40B4-BE49-F238E27FC236}">
                    <a16:creationId xmlns:a16="http://schemas.microsoft.com/office/drawing/2014/main" id="{B9D5C40A-1B1B-4C25-9707-E8F1CF6E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6" name="Graphic 78">
                <a:extLst>
                  <a:ext uri="{FF2B5EF4-FFF2-40B4-BE49-F238E27FC236}">
                    <a16:creationId xmlns:a16="http://schemas.microsoft.com/office/drawing/2014/main" id="{2DD0C1D6-FF64-45AB-8775-83AB3C470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7" name="Graphic 78">
                <a:extLst>
                  <a:ext uri="{FF2B5EF4-FFF2-40B4-BE49-F238E27FC236}">
                    <a16:creationId xmlns:a16="http://schemas.microsoft.com/office/drawing/2014/main" id="{15AFBB84-8485-4329-89FC-04663D985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19" name="Freeform: Shape 18">
            <a:extLst>
              <a:ext uri="{FF2B5EF4-FFF2-40B4-BE49-F238E27FC236}">
                <a16:creationId xmlns:a16="http://schemas.microsoft.com/office/drawing/2014/main" id="{3D505D40-32E9-4C48-81F8-AD80433BE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1" name="Group 20">
            <a:extLst>
              <a:ext uri="{FF2B5EF4-FFF2-40B4-BE49-F238E27FC236}">
                <a16:creationId xmlns:a16="http://schemas.microsoft.com/office/drawing/2014/main" id="{C507BF36-B92B-4CAC-BCA7-8364B51E1F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22" name="Freeform: Shape 21">
              <a:extLst>
                <a:ext uri="{FF2B5EF4-FFF2-40B4-BE49-F238E27FC236}">
                  <a16:creationId xmlns:a16="http://schemas.microsoft.com/office/drawing/2014/main" id="{2276237E-3A6D-452F-879C-FB8C77A18D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3" name="Freeform: Shape 22">
              <a:extLst>
                <a:ext uri="{FF2B5EF4-FFF2-40B4-BE49-F238E27FC236}">
                  <a16:creationId xmlns:a16="http://schemas.microsoft.com/office/drawing/2014/main" id="{38BC9243-F4BF-48A7-89AE-DFA5B37DE6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4" name="Freeform: Shape 23">
              <a:extLst>
                <a:ext uri="{FF2B5EF4-FFF2-40B4-BE49-F238E27FC236}">
                  <a16:creationId xmlns:a16="http://schemas.microsoft.com/office/drawing/2014/main" id="{5DE414EC-F3DF-412E-9B22-5328DAA99C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5" name="Graphic 12">
              <a:extLst>
                <a:ext uri="{FF2B5EF4-FFF2-40B4-BE49-F238E27FC236}">
                  <a16:creationId xmlns:a16="http://schemas.microsoft.com/office/drawing/2014/main" id="{039C06B1-FDEA-47B1-8222-7D622CD72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6" name="Graphic 15">
              <a:extLst>
                <a:ext uri="{FF2B5EF4-FFF2-40B4-BE49-F238E27FC236}">
                  <a16:creationId xmlns:a16="http://schemas.microsoft.com/office/drawing/2014/main" id="{B834C8C1-9BD1-4635-8E5B-65815F9017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7" name="Graphic 15">
              <a:extLst>
                <a:ext uri="{FF2B5EF4-FFF2-40B4-BE49-F238E27FC236}">
                  <a16:creationId xmlns:a16="http://schemas.microsoft.com/office/drawing/2014/main" id="{2963D456-B3F4-4EDC-827E-645741F64D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73A58845-EFFB-4806-BC6D-47418C155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007736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94BDF-A835-AF45-8C3C-82C826682B9B}"/>
              </a:ext>
            </a:extLst>
          </p:cNvPr>
          <p:cNvSpPr>
            <a:spLocks noGrp="1"/>
          </p:cNvSpPr>
          <p:nvPr>
            <p:ph type="title"/>
          </p:nvPr>
        </p:nvSpPr>
        <p:spPr/>
        <p:txBody>
          <a:bodyPr/>
          <a:lstStyle/>
          <a:p>
            <a:r>
              <a:rPr lang="en-US" b="1" i="0" dirty="0">
                <a:solidFill>
                  <a:srgbClr val="202124"/>
                </a:solidFill>
                <a:effectLst/>
                <a:latin typeface="arial" panose="020B0604020202020204" pitchFamily="34" charset="0"/>
              </a:rPr>
              <a:t>Organic solvents and inorganic solvents</a:t>
            </a:r>
            <a:endParaRPr lang="en-US" dirty="0"/>
          </a:p>
        </p:txBody>
      </p:sp>
      <p:sp>
        <p:nvSpPr>
          <p:cNvPr id="3" name="Content Placeholder 2">
            <a:extLst>
              <a:ext uri="{FF2B5EF4-FFF2-40B4-BE49-F238E27FC236}">
                <a16:creationId xmlns:a16="http://schemas.microsoft.com/office/drawing/2014/main" id="{1A556E15-3972-2B27-D68B-6C793CC30D9D}"/>
              </a:ext>
            </a:extLst>
          </p:cNvPr>
          <p:cNvSpPr>
            <a:spLocks noGrp="1"/>
          </p:cNvSpPr>
          <p:nvPr>
            <p:ph idx="1"/>
          </p:nvPr>
        </p:nvSpPr>
        <p:spPr/>
        <p:txBody>
          <a:bodyPr/>
          <a:lstStyle/>
          <a:p>
            <a:r>
              <a:rPr lang="en-US" b="1" i="0" dirty="0">
                <a:solidFill>
                  <a:srgbClr val="202124"/>
                </a:solidFill>
                <a:effectLst/>
                <a:latin typeface="arial" panose="020B0604020202020204" pitchFamily="34" charset="0"/>
              </a:rPr>
              <a:t>Organic solvents and inorganic solvents</a:t>
            </a:r>
            <a:r>
              <a:rPr lang="en-US" b="0" i="0" dirty="0">
                <a:solidFill>
                  <a:srgbClr val="202124"/>
                </a:solidFill>
                <a:effectLst/>
                <a:latin typeface="arial" panose="020B0604020202020204" pitchFamily="34" charset="0"/>
              </a:rPr>
              <a:t> are two types of solvents. Inorganic solvents don't contain the element carbon. The most common inorganic solvents are water, and liquid ammonia whereas organic solvents, such as alcohols, glycol ethers, contain carbon and oxygen in their structure.</a:t>
            </a:r>
            <a:endParaRPr lang="en-US" dirty="0"/>
          </a:p>
        </p:txBody>
      </p:sp>
    </p:spTree>
    <p:extLst>
      <p:ext uri="{BB962C8B-B14F-4D97-AF65-F5344CB8AC3E}">
        <p14:creationId xmlns:p14="http://schemas.microsoft.com/office/powerpoint/2010/main" val="3304032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8" name="Rectangle 57">
            <a:extLst>
              <a:ext uri="{FF2B5EF4-FFF2-40B4-BE49-F238E27FC236}">
                <a16:creationId xmlns:a16="http://schemas.microsoft.com/office/drawing/2014/main" id="{2F9C493A-9F03-49B4-B3FB-19CE5AC11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1668BE0B-A3A6-EDE2-448D-16C33D3BFB72}"/>
              </a:ext>
            </a:extLst>
          </p:cNvPr>
          <p:cNvSpPr>
            <a:spLocks noGrp="1"/>
          </p:cNvSpPr>
          <p:nvPr>
            <p:ph type="title"/>
          </p:nvPr>
        </p:nvSpPr>
        <p:spPr>
          <a:xfrm>
            <a:off x="525717" y="787068"/>
            <a:ext cx="4950173" cy="1455091"/>
          </a:xfrm>
        </p:spPr>
        <p:txBody>
          <a:bodyPr>
            <a:normAutofit/>
          </a:bodyPr>
          <a:lstStyle/>
          <a:p>
            <a:pPr>
              <a:lnSpc>
                <a:spcPct val="90000"/>
              </a:lnSpc>
            </a:pPr>
            <a:r>
              <a:rPr lang="en-US" sz="3300" b="0" i="0">
                <a:effectLst/>
                <a:latin typeface="arial" panose="020B0604020202020204" pitchFamily="34" charset="0"/>
              </a:rPr>
              <a:t>What is the most powerful and popular solvent? </a:t>
            </a:r>
            <a:endParaRPr lang="en-US" sz="3300"/>
          </a:p>
        </p:txBody>
      </p:sp>
      <p:sp>
        <p:nvSpPr>
          <p:cNvPr id="60" name="Freeform: Shape 59">
            <a:extLst>
              <a:ext uri="{FF2B5EF4-FFF2-40B4-BE49-F238E27FC236}">
                <a16:creationId xmlns:a16="http://schemas.microsoft.com/office/drawing/2014/main" id="{90A46C7D-C1BB-49B8-8D37-39742820E9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5182"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3">
              <a:lumMod val="40000"/>
              <a:lumOff val="6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62" name="Graphic 78">
            <a:extLst>
              <a:ext uri="{FF2B5EF4-FFF2-40B4-BE49-F238E27FC236}">
                <a16:creationId xmlns:a16="http://schemas.microsoft.com/office/drawing/2014/main" id="{61BBAB6F-65E6-4E2B-B363-6AB27C84E0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717" y="2585111"/>
            <a:ext cx="972241" cy="45718"/>
            <a:chOff x="4886325" y="3371754"/>
            <a:chExt cx="2418492" cy="113728"/>
          </a:xfrm>
          <a:solidFill>
            <a:schemeClr val="accent1"/>
          </a:solidFill>
        </p:grpSpPr>
        <p:sp>
          <p:nvSpPr>
            <p:cNvPr id="63" name="Graphic 78">
              <a:extLst>
                <a:ext uri="{FF2B5EF4-FFF2-40B4-BE49-F238E27FC236}">
                  <a16:creationId xmlns:a16="http://schemas.microsoft.com/office/drawing/2014/main" id="{6DA3BBB2-E620-4C13-98C9-FE1EF7D2ED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64" name="Graphic 78">
              <a:extLst>
                <a:ext uri="{FF2B5EF4-FFF2-40B4-BE49-F238E27FC236}">
                  <a16:creationId xmlns:a16="http://schemas.microsoft.com/office/drawing/2014/main" id="{ADC9AB5D-88A1-4FA9-B467-E8EF8FFE5B5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65" name="Graphic 78">
                <a:extLst>
                  <a:ext uri="{FF2B5EF4-FFF2-40B4-BE49-F238E27FC236}">
                    <a16:creationId xmlns:a16="http://schemas.microsoft.com/office/drawing/2014/main" id="{0867B8E5-4535-4743-8235-6612FEA410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66" name="Graphic 78">
                <a:extLst>
                  <a:ext uri="{FF2B5EF4-FFF2-40B4-BE49-F238E27FC236}">
                    <a16:creationId xmlns:a16="http://schemas.microsoft.com/office/drawing/2014/main" id="{BE48FEA7-5915-4751-8090-63F30943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67" name="Graphic 78">
                <a:extLst>
                  <a:ext uri="{FF2B5EF4-FFF2-40B4-BE49-F238E27FC236}">
                    <a16:creationId xmlns:a16="http://schemas.microsoft.com/office/drawing/2014/main" id="{32B378CE-44FD-4120-B9ED-7828D4EE9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68" name="Graphic 78">
                <a:extLst>
                  <a:ext uri="{FF2B5EF4-FFF2-40B4-BE49-F238E27FC236}">
                    <a16:creationId xmlns:a16="http://schemas.microsoft.com/office/drawing/2014/main" id="{40FA43D3-D34B-4BC7-80D0-F3E75A222A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3" name="Content Placeholder 2">
            <a:extLst>
              <a:ext uri="{FF2B5EF4-FFF2-40B4-BE49-F238E27FC236}">
                <a16:creationId xmlns:a16="http://schemas.microsoft.com/office/drawing/2014/main" id="{83E0DC7E-53B9-57F8-78D4-FB6344186B5B}"/>
              </a:ext>
            </a:extLst>
          </p:cNvPr>
          <p:cNvSpPr>
            <a:spLocks noGrp="1"/>
          </p:cNvSpPr>
          <p:nvPr>
            <p:ph idx="1"/>
          </p:nvPr>
        </p:nvSpPr>
        <p:spPr>
          <a:xfrm>
            <a:off x="525717" y="2796427"/>
            <a:ext cx="4950173" cy="3274503"/>
          </a:xfrm>
        </p:spPr>
        <p:txBody>
          <a:bodyPr>
            <a:normAutofit/>
          </a:bodyPr>
          <a:lstStyle/>
          <a:p>
            <a:r>
              <a:rPr lang="en-US" b="0" i="0">
                <a:effectLst/>
                <a:latin typeface="arial" panose="020B0604020202020204" pitchFamily="34" charset="0"/>
              </a:rPr>
              <a:t> </a:t>
            </a:r>
            <a:r>
              <a:rPr lang="en-US" b="1" i="0">
                <a:effectLst/>
                <a:latin typeface="arial" panose="020B0604020202020204" pitchFamily="34" charset="0"/>
              </a:rPr>
              <a:t>Water</a:t>
            </a:r>
            <a:r>
              <a:rPr lang="en-US" b="0" i="0">
                <a:effectLst/>
                <a:latin typeface="arial" panose="020B0604020202020204" pitchFamily="34" charset="0"/>
              </a:rPr>
              <a:t> is called the "universal solvent" because it is capable of dissolving more substances than any other liquid. This is important to every living thing on earth.</a:t>
            </a:r>
            <a:endParaRPr lang="en-US"/>
          </a:p>
        </p:txBody>
      </p:sp>
      <p:pic>
        <p:nvPicPr>
          <p:cNvPr id="5" name="Picture 4" descr="Water droplet and ripple">
            <a:extLst>
              <a:ext uri="{FF2B5EF4-FFF2-40B4-BE49-F238E27FC236}">
                <a16:creationId xmlns:a16="http://schemas.microsoft.com/office/drawing/2014/main" id="{9E3548AB-F59B-A36E-0908-9E42865D5156}"/>
              </a:ext>
            </a:extLst>
          </p:cNvPr>
          <p:cNvPicPr>
            <a:picLocks noChangeAspect="1"/>
          </p:cNvPicPr>
          <p:nvPr/>
        </p:nvPicPr>
        <p:blipFill rotWithShape="1">
          <a:blip r:embed="rId2"/>
          <a:srcRect l="30874" r="3203" b="1"/>
          <a:stretch/>
        </p:blipFill>
        <p:spPr>
          <a:xfrm>
            <a:off x="6002404" y="564012"/>
            <a:ext cx="5606888" cy="5677185"/>
          </a:xfrm>
          <a:prstGeom prst="rect">
            <a:avLst/>
          </a:prstGeom>
        </p:spPr>
      </p:pic>
      <p:sp>
        <p:nvSpPr>
          <p:cNvPr id="70" name="Freeform: Shape 69">
            <a:extLst>
              <a:ext uri="{FF2B5EF4-FFF2-40B4-BE49-F238E27FC236}">
                <a16:creationId xmlns:a16="http://schemas.microsoft.com/office/drawing/2014/main" id="{D5B4F0F5-BE58-4EC0-B650-A71A07437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72" name="Group 71">
            <a:extLst>
              <a:ext uri="{FF2B5EF4-FFF2-40B4-BE49-F238E27FC236}">
                <a16:creationId xmlns:a16="http://schemas.microsoft.com/office/drawing/2014/main" id="{E700C1F5-B637-45FE-96CC-270D263A597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73" name="Freeform: Shape 72">
              <a:extLst>
                <a:ext uri="{FF2B5EF4-FFF2-40B4-BE49-F238E27FC236}">
                  <a16:creationId xmlns:a16="http://schemas.microsoft.com/office/drawing/2014/main" id="{83DA22C9-3830-4323-9087-6D7C1E6AA3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74" name="Freeform: Shape 73">
              <a:extLst>
                <a:ext uri="{FF2B5EF4-FFF2-40B4-BE49-F238E27FC236}">
                  <a16:creationId xmlns:a16="http://schemas.microsoft.com/office/drawing/2014/main" id="{A5AC4DA9-FD16-4055-8D2D-95D615C03C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75" name="Freeform: Shape 74">
              <a:extLst>
                <a:ext uri="{FF2B5EF4-FFF2-40B4-BE49-F238E27FC236}">
                  <a16:creationId xmlns:a16="http://schemas.microsoft.com/office/drawing/2014/main" id="{8BA7D58E-9AB5-4B54-A635-2E86BEC78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76" name="Graphic 12">
              <a:extLst>
                <a:ext uri="{FF2B5EF4-FFF2-40B4-BE49-F238E27FC236}">
                  <a16:creationId xmlns:a16="http://schemas.microsoft.com/office/drawing/2014/main" id="{B7D72779-BBD2-4D64-B6B1-E052E227EB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77" name="Graphic 15">
              <a:extLst>
                <a:ext uri="{FF2B5EF4-FFF2-40B4-BE49-F238E27FC236}">
                  <a16:creationId xmlns:a16="http://schemas.microsoft.com/office/drawing/2014/main" id="{569BD34C-BFEF-4FB1-A094-2D9E687CDF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78" name="Graphic 15">
              <a:extLst>
                <a:ext uri="{FF2B5EF4-FFF2-40B4-BE49-F238E27FC236}">
                  <a16:creationId xmlns:a16="http://schemas.microsoft.com/office/drawing/2014/main" id="{DC258A66-ED52-4FA3-96CE-7932E91F51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79" name="Freeform: Shape 78">
              <a:extLst>
                <a:ext uri="{FF2B5EF4-FFF2-40B4-BE49-F238E27FC236}">
                  <a16:creationId xmlns:a16="http://schemas.microsoft.com/office/drawing/2014/main" id="{BEC6A48C-21EF-4485-9836-0445500033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740604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42D98E1-37D2-4470-BF74-845E897954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02E3BC3C-7757-C4AD-4755-49CCC1A2288E}"/>
              </a:ext>
            </a:extLst>
          </p:cNvPr>
          <p:cNvSpPr>
            <a:spLocks noGrp="1"/>
          </p:cNvSpPr>
          <p:nvPr>
            <p:ph type="title"/>
          </p:nvPr>
        </p:nvSpPr>
        <p:spPr>
          <a:xfrm>
            <a:off x="530352" y="638176"/>
            <a:ext cx="4266544" cy="2861770"/>
          </a:xfrm>
        </p:spPr>
        <p:txBody>
          <a:bodyPr anchor="b">
            <a:normAutofit/>
          </a:bodyPr>
          <a:lstStyle/>
          <a:p>
            <a:r>
              <a:rPr lang="en-US" dirty="0"/>
              <a:t>Elements of a good solvent </a:t>
            </a:r>
          </a:p>
        </p:txBody>
      </p:sp>
      <p:grpSp>
        <p:nvGrpSpPr>
          <p:cNvPr id="11" name="Graphic 78">
            <a:extLst>
              <a:ext uri="{FF2B5EF4-FFF2-40B4-BE49-F238E27FC236}">
                <a16:creationId xmlns:a16="http://schemas.microsoft.com/office/drawing/2014/main" id="{91868ACA-CC8C-4FA4-8E32-6DB1C7DA9E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225" y="3695859"/>
            <a:ext cx="972241" cy="45718"/>
            <a:chOff x="4886325" y="3371754"/>
            <a:chExt cx="2418492" cy="113728"/>
          </a:xfrm>
          <a:solidFill>
            <a:schemeClr val="accent1"/>
          </a:solidFill>
        </p:grpSpPr>
        <p:sp>
          <p:nvSpPr>
            <p:cNvPr id="12" name="Graphic 78">
              <a:extLst>
                <a:ext uri="{FF2B5EF4-FFF2-40B4-BE49-F238E27FC236}">
                  <a16:creationId xmlns:a16="http://schemas.microsoft.com/office/drawing/2014/main" id="{7C343158-D3CD-4482-AAA0-375D2E6667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3" name="Graphic 78">
              <a:extLst>
                <a:ext uri="{FF2B5EF4-FFF2-40B4-BE49-F238E27FC236}">
                  <a16:creationId xmlns:a16="http://schemas.microsoft.com/office/drawing/2014/main" id="{12BFE3E3-92EC-47DC-8E6A-6E77132C2D8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4" name="Graphic 78">
                <a:extLst>
                  <a:ext uri="{FF2B5EF4-FFF2-40B4-BE49-F238E27FC236}">
                    <a16:creationId xmlns:a16="http://schemas.microsoft.com/office/drawing/2014/main" id="{1F0F2188-9504-4EAD-A8A2-B1779FB86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5" name="Graphic 78">
                <a:extLst>
                  <a:ext uri="{FF2B5EF4-FFF2-40B4-BE49-F238E27FC236}">
                    <a16:creationId xmlns:a16="http://schemas.microsoft.com/office/drawing/2014/main" id="{14602C7D-08A5-44A5-B005-E79603849E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6" name="Graphic 78">
                <a:extLst>
                  <a:ext uri="{FF2B5EF4-FFF2-40B4-BE49-F238E27FC236}">
                    <a16:creationId xmlns:a16="http://schemas.microsoft.com/office/drawing/2014/main" id="{099F2E62-E605-487B-AC3C-11052444D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7" name="Graphic 78">
                <a:extLst>
                  <a:ext uri="{FF2B5EF4-FFF2-40B4-BE49-F238E27FC236}">
                    <a16:creationId xmlns:a16="http://schemas.microsoft.com/office/drawing/2014/main" id="{02A21D38-C00D-4E35-8B0F-3E63C4B37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graphicFrame>
        <p:nvGraphicFramePr>
          <p:cNvPr id="5" name="Content Placeholder 2">
            <a:extLst>
              <a:ext uri="{FF2B5EF4-FFF2-40B4-BE49-F238E27FC236}">
                <a16:creationId xmlns:a16="http://schemas.microsoft.com/office/drawing/2014/main" id="{D8C80B90-6EB4-948B-D54B-06145C0B1DD3}"/>
              </a:ext>
            </a:extLst>
          </p:cNvPr>
          <p:cNvGraphicFramePr>
            <a:graphicFrameLocks noGrp="1"/>
          </p:cNvGraphicFramePr>
          <p:nvPr>
            <p:ph idx="1"/>
            <p:extLst>
              <p:ext uri="{D42A27DB-BD31-4B8C-83A1-F6EECF244321}">
                <p14:modId xmlns:p14="http://schemas.microsoft.com/office/powerpoint/2010/main" val="132100443"/>
              </p:ext>
            </p:extLst>
          </p:nvPr>
        </p:nvGraphicFramePr>
        <p:xfrm>
          <a:off x="5402620" y="497732"/>
          <a:ext cx="6151831" cy="57074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7747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42D98E1-37D2-4470-BF74-845E897954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6960820F-74BF-1F76-F888-9B0F44E88997}"/>
              </a:ext>
            </a:extLst>
          </p:cNvPr>
          <p:cNvSpPr>
            <a:spLocks noGrp="1"/>
          </p:cNvSpPr>
          <p:nvPr>
            <p:ph type="title"/>
          </p:nvPr>
        </p:nvSpPr>
        <p:spPr>
          <a:xfrm>
            <a:off x="525718" y="775402"/>
            <a:ext cx="5512288" cy="3926561"/>
          </a:xfrm>
        </p:spPr>
        <p:txBody>
          <a:bodyPr anchor="t">
            <a:normAutofit/>
          </a:bodyPr>
          <a:lstStyle/>
          <a:p>
            <a:r>
              <a:rPr lang="en-US" dirty="0"/>
              <a:t>What are suitable solvents </a:t>
            </a:r>
          </a:p>
        </p:txBody>
      </p:sp>
      <p:grpSp>
        <p:nvGrpSpPr>
          <p:cNvPr id="10" name="Graphic 78">
            <a:extLst>
              <a:ext uri="{FF2B5EF4-FFF2-40B4-BE49-F238E27FC236}">
                <a16:creationId xmlns:a16="http://schemas.microsoft.com/office/drawing/2014/main" id="{2EDC2578-BDB0-4118-975D-CFCE02823D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563724" y="776109"/>
            <a:ext cx="972241" cy="45718"/>
            <a:chOff x="4886325" y="3371754"/>
            <a:chExt cx="2418492" cy="113728"/>
          </a:xfrm>
          <a:solidFill>
            <a:schemeClr val="accent1"/>
          </a:solidFill>
        </p:grpSpPr>
        <p:sp>
          <p:nvSpPr>
            <p:cNvPr id="11" name="Graphic 78">
              <a:extLst>
                <a:ext uri="{FF2B5EF4-FFF2-40B4-BE49-F238E27FC236}">
                  <a16:creationId xmlns:a16="http://schemas.microsoft.com/office/drawing/2014/main" id="{FB6536F0-4A9C-46C9-96E9-22CBB33E61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2" name="Graphic 78">
              <a:extLst>
                <a:ext uri="{FF2B5EF4-FFF2-40B4-BE49-F238E27FC236}">
                  <a16:creationId xmlns:a16="http://schemas.microsoft.com/office/drawing/2014/main" id="{DFD6A33A-F889-42D7-ADC2-DD9B88DF060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3" name="Graphic 78">
                <a:extLst>
                  <a:ext uri="{FF2B5EF4-FFF2-40B4-BE49-F238E27FC236}">
                    <a16:creationId xmlns:a16="http://schemas.microsoft.com/office/drawing/2014/main" id="{C375AFD7-9E86-4D19-B86E-C936D33B0D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4102C78E-31A2-4DB3-8790-415EB0B48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5" name="Graphic 78">
                <a:extLst>
                  <a:ext uri="{FF2B5EF4-FFF2-40B4-BE49-F238E27FC236}">
                    <a16:creationId xmlns:a16="http://schemas.microsoft.com/office/drawing/2014/main" id="{4F3E144D-8167-438A-B67F-50F5D9C0C3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6" name="Graphic 78">
                <a:extLst>
                  <a:ext uri="{FF2B5EF4-FFF2-40B4-BE49-F238E27FC236}">
                    <a16:creationId xmlns:a16="http://schemas.microsoft.com/office/drawing/2014/main" id="{4BE2135F-02C1-449F-B195-232E9AFDD6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3" name="Content Placeholder 2">
            <a:extLst>
              <a:ext uri="{FF2B5EF4-FFF2-40B4-BE49-F238E27FC236}">
                <a16:creationId xmlns:a16="http://schemas.microsoft.com/office/drawing/2014/main" id="{E0CDE14D-4791-036C-DFC4-EEE1F20CD310}"/>
              </a:ext>
            </a:extLst>
          </p:cNvPr>
          <p:cNvSpPr>
            <a:spLocks noGrp="1"/>
          </p:cNvSpPr>
          <p:nvPr>
            <p:ph idx="1"/>
          </p:nvPr>
        </p:nvSpPr>
        <p:spPr>
          <a:xfrm>
            <a:off x="6444040" y="1114690"/>
            <a:ext cx="4159233" cy="3498273"/>
          </a:xfrm>
        </p:spPr>
        <p:txBody>
          <a:bodyPr>
            <a:normAutofit/>
          </a:bodyPr>
          <a:lstStyle/>
          <a:p>
            <a:r>
              <a:rPr lang="en-US" b="0" i="0">
                <a:effectLst/>
                <a:latin typeface="arial" panose="020B0604020202020204" pitchFamily="34" charset="0"/>
              </a:rPr>
              <a:t>Suitable solvents are </a:t>
            </a:r>
            <a:r>
              <a:rPr lang="en-US" b="1" i="0">
                <a:effectLst/>
                <a:latin typeface="arial" panose="020B0604020202020204" pitchFamily="34" charset="0"/>
              </a:rPr>
              <a:t>used to remove hydrocarbon and other contaminants such as cutting fluids, grease, oil, waxes, and primers</a:t>
            </a:r>
            <a:r>
              <a:rPr lang="en-US" b="0" i="0">
                <a:effectLst/>
                <a:latin typeface="arial" panose="020B0604020202020204" pitchFamily="34" charset="0"/>
              </a:rPr>
              <a:t>. Light oxide films can be removed by pickling or by a carefully selected mechanical means of cleaning.</a:t>
            </a:r>
            <a:endParaRPr lang="en-US" dirty="0"/>
          </a:p>
        </p:txBody>
      </p:sp>
      <p:sp>
        <p:nvSpPr>
          <p:cNvPr id="18" name="Freeform: Shape 17">
            <a:extLst>
              <a:ext uri="{FF2B5EF4-FFF2-40B4-BE49-F238E27FC236}">
                <a16:creationId xmlns:a16="http://schemas.microsoft.com/office/drawing/2014/main" id="{808D4A0C-A317-468C-ABC7-9713599D8A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100515"/>
            <a:ext cx="5486401" cy="1757485"/>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0" name="Group 19">
            <a:extLst>
              <a:ext uri="{FF2B5EF4-FFF2-40B4-BE49-F238E27FC236}">
                <a16:creationId xmlns:a16="http://schemas.microsoft.com/office/drawing/2014/main" id="{66D15788-48EC-465C-BB15-0E2B97EE0D4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5364" y="4799663"/>
            <a:ext cx="886141" cy="802496"/>
            <a:chOff x="10948005" y="3272152"/>
            <a:chExt cx="868640" cy="786648"/>
          </a:xfrm>
          <a:solidFill>
            <a:schemeClr val="accent1"/>
          </a:solidFill>
        </p:grpSpPr>
        <p:sp>
          <p:nvSpPr>
            <p:cNvPr id="21" name="Freeform: Shape 20">
              <a:extLst>
                <a:ext uri="{FF2B5EF4-FFF2-40B4-BE49-F238E27FC236}">
                  <a16:creationId xmlns:a16="http://schemas.microsoft.com/office/drawing/2014/main" id="{25CD05F5-33B9-4797-9B70-3606E7518F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2" name="Freeform: Shape 21">
              <a:extLst>
                <a:ext uri="{FF2B5EF4-FFF2-40B4-BE49-F238E27FC236}">
                  <a16:creationId xmlns:a16="http://schemas.microsoft.com/office/drawing/2014/main" id="{77568428-5E56-452D-92CF-4FEBA58E08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3" name="Freeform: Shape 22">
              <a:extLst>
                <a:ext uri="{FF2B5EF4-FFF2-40B4-BE49-F238E27FC236}">
                  <a16:creationId xmlns:a16="http://schemas.microsoft.com/office/drawing/2014/main" id="{ADF9CDED-1081-4C5D-B9D8-E4FFA1F2A7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4" name="Graphic 12">
              <a:extLst>
                <a:ext uri="{FF2B5EF4-FFF2-40B4-BE49-F238E27FC236}">
                  <a16:creationId xmlns:a16="http://schemas.microsoft.com/office/drawing/2014/main" id="{3CC9677D-E092-475D-8E7E-C43C89DDA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5" name="Graphic 15">
              <a:extLst>
                <a:ext uri="{FF2B5EF4-FFF2-40B4-BE49-F238E27FC236}">
                  <a16:creationId xmlns:a16="http://schemas.microsoft.com/office/drawing/2014/main" id="{5AC9D903-294F-42DE-B314-62EA405CB2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6" name="Graphic 15">
              <a:extLst>
                <a:ext uri="{FF2B5EF4-FFF2-40B4-BE49-F238E27FC236}">
                  <a16:creationId xmlns:a16="http://schemas.microsoft.com/office/drawing/2014/main" id="{BC6A8352-AF17-4A33-BC11-6D8E09184B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3427F3A2-6126-4803-9D2F-46C1F5F2BB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343987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F9C493A-9F03-49B4-B3FB-19CE5AC11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98"/>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30987E9A-39DF-7627-1068-CCD4D9213E61}"/>
              </a:ext>
            </a:extLst>
          </p:cNvPr>
          <p:cNvSpPr>
            <a:spLocks noGrp="1"/>
          </p:cNvSpPr>
          <p:nvPr>
            <p:ph type="title"/>
          </p:nvPr>
        </p:nvSpPr>
        <p:spPr>
          <a:xfrm>
            <a:off x="525717" y="696952"/>
            <a:ext cx="10077196" cy="821794"/>
          </a:xfrm>
        </p:spPr>
        <p:txBody>
          <a:bodyPr>
            <a:normAutofit/>
          </a:bodyPr>
          <a:lstStyle/>
          <a:p>
            <a:pPr>
              <a:lnSpc>
                <a:spcPct val="90000"/>
              </a:lnSpc>
            </a:pPr>
            <a:r>
              <a:rPr lang="en-US" sz="2500"/>
              <a:t>Questions :</a:t>
            </a:r>
            <a:br>
              <a:rPr lang="en-US" sz="2500"/>
            </a:br>
            <a:endParaRPr lang="en-US" sz="2500"/>
          </a:p>
        </p:txBody>
      </p:sp>
      <p:grpSp>
        <p:nvGrpSpPr>
          <p:cNvPr id="11" name="Graphic 78">
            <a:extLst>
              <a:ext uri="{FF2B5EF4-FFF2-40B4-BE49-F238E27FC236}">
                <a16:creationId xmlns:a16="http://schemas.microsoft.com/office/drawing/2014/main" id="{BC3D4A83-1EFA-4B2C-B330-849E358950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225" y="1708814"/>
            <a:ext cx="972241" cy="45718"/>
            <a:chOff x="4886325" y="3371754"/>
            <a:chExt cx="2418492" cy="113728"/>
          </a:xfrm>
          <a:solidFill>
            <a:schemeClr val="accent1"/>
          </a:solidFill>
        </p:grpSpPr>
        <p:sp>
          <p:nvSpPr>
            <p:cNvPr id="12" name="Graphic 78">
              <a:extLst>
                <a:ext uri="{FF2B5EF4-FFF2-40B4-BE49-F238E27FC236}">
                  <a16:creationId xmlns:a16="http://schemas.microsoft.com/office/drawing/2014/main" id="{3508E11F-ACA4-405C-A9FA-2577500EA2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3" name="Graphic 78">
              <a:extLst>
                <a:ext uri="{FF2B5EF4-FFF2-40B4-BE49-F238E27FC236}">
                  <a16:creationId xmlns:a16="http://schemas.microsoft.com/office/drawing/2014/main" id="{82B1CDA4-B2EA-4968-8276-0552D6D7446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4" name="Graphic 78">
                <a:extLst>
                  <a:ext uri="{FF2B5EF4-FFF2-40B4-BE49-F238E27FC236}">
                    <a16:creationId xmlns:a16="http://schemas.microsoft.com/office/drawing/2014/main" id="{F4337472-CDEB-4AFE-BBB9-5A11CA470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5" name="Graphic 78">
                <a:extLst>
                  <a:ext uri="{FF2B5EF4-FFF2-40B4-BE49-F238E27FC236}">
                    <a16:creationId xmlns:a16="http://schemas.microsoft.com/office/drawing/2014/main" id="{6CD67A6D-EAE7-4891-ACC9-4AC0CCF44A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6" name="Graphic 78">
                <a:extLst>
                  <a:ext uri="{FF2B5EF4-FFF2-40B4-BE49-F238E27FC236}">
                    <a16:creationId xmlns:a16="http://schemas.microsoft.com/office/drawing/2014/main" id="{F1769489-D4BC-4B3B-9E23-87FCFDAB4E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7" name="Graphic 78">
                <a:extLst>
                  <a:ext uri="{FF2B5EF4-FFF2-40B4-BE49-F238E27FC236}">
                    <a16:creationId xmlns:a16="http://schemas.microsoft.com/office/drawing/2014/main" id="{13E13021-8923-4A4D-84FA-DA886E2924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19" name="Freeform: Shape 18">
            <a:extLst>
              <a:ext uri="{FF2B5EF4-FFF2-40B4-BE49-F238E27FC236}">
                <a16:creationId xmlns:a16="http://schemas.microsoft.com/office/drawing/2014/main" id="{90A46C7D-C1BB-49B8-8D37-39742820E9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84683" y="5165905"/>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3">
              <a:lumMod val="40000"/>
              <a:lumOff val="6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0D3F0DB2-425E-A85C-01A6-E2484EBCCD90}"/>
              </a:ext>
            </a:extLst>
          </p:cNvPr>
          <p:cNvGraphicFramePr>
            <a:graphicFrameLocks noGrp="1"/>
          </p:cNvGraphicFramePr>
          <p:nvPr>
            <p:ph idx="1"/>
            <p:extLst>
              <p:ext uri="{D42A27DB-BD31-4B8C-83A1-F6EECF244321}">
                <p14:modId xmlns:p14="http://schemas.microsoft.com/office/powerpoint/2010/main" val="591598478"/>
              </p:ext>
            </p:extLst>
          </p:nvPr>
        </p:nvGraphicFramePr>
        <p:xfrm>
          <a:off x="525462" y="1804163"/>
          <a:ext cx="11004385" cy="4407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ction Button: Go Forward or Next 3">
            <a:hlinkClick r:id="rId7" action="ppaction://hlinksldjump" highlightClick="1"/>
            <a:extLst>
              <a:ext uri="{FF2B5EF4-FFF2-40B4-BE49-F238E27FC236}">
                <a16:creationId xmlns:a16="http://schemas.microsoft.com/office/drawing/2014/main" id="{7F3D3D92-953C-5549-2697-2E5F2CB84BF5}"/>
              </a:ext>
            </a:extLst>
          </p:cNvPr>
          <p:cNvSpPr/>
          <p:nvPr/>
        </p:nvSpPr>
        <p:spPr>
          <a:xfrm>
            <a:off x="5830866" y="1947797"/>
            <a:ext cx="1678487" cy="501041"/>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ction Button: Go to End 5">
            <a:hlinkClick r:id="rId8" action="ppaction://hlinksldjump" highlightClick="1"/>
            <a:extLst>
              <a:ext uri="{FF2B5EF4-FFF2-40B4-BE49-F238E27FC236}">
                <a16:creationId xmlns:a16="http://schemas.microsoft.com/office/drawing/2014/main" id="{5CA4964D-3839-F0F3-E205-56465AC1CA2A}"/>
              </a:ext>
            </a:extLst>
          </p:cNvPr>
          <p:cNvSpPr/>
          <p:nvPr/>
        </p:nvSpPr>
        <p:spPr>
          <a:xfrm>
            <a:off x="7027101" y="2843408"/>
            <a:ext cx="1521913" cy="585592"/>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ction Button: Go Forward or Next 6">
            <a:hlinkClick r:id="rId9" action="ppaction://hlinksldjump" highlightClick="1"/>
            <a:extLst>
              <a:ext uri="{FF2B5EF4-FFF2-40B4-BE49-F238E27FC236}">
                <a16:creationId xmlns:a16="http://schemas.microsoft.com/office/drawing/2014/main" id="{CF22C3B9-310D-932A-C1CF-473E84385A0B}"/>
              </a:ext>
            </a:extLst>
          </p:cNvPr>
          <p:cNvSpPr/>
          <p:nvPr/>
        </p:nvSpPr>
        <p:spPr>
          <a:xfrm>
            <a:off x="6313118" y="3704571"/>
            <a:ext cx="1590805" cy="585593"/>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ction Button: Go to End 7">
            <a:hlinkClick r:id="rId10" action="ppaction://hlinksldjump" highlightClick="1"/>
            <a:extLst>
              <a:ext uri="{FF2B5EF4-FFF2-40B4-BE49-F238E27FC236}">
                <a16:creationId xmlns:a16="http://schemas.microsoft.com/office/drawing/2014/main" id="{806E6FDB-AA0E-679A-8129-AC68A3B3DF47}"/>
              </a:ext>
            </a:extLst>
          </p:cNvPr>
          <p:cNvSpPr/>
          <p:nvPr/>
        </p:nvSpPr>
        <p:spPr>
          <a:xfrm>
            <a:off x="8347587" y="4633511"/>
            <a:ext cx="1521914" cy="585592"/>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ction Button: Go Forward or Next 9">
            <a:hlinkClick r:id="rId11" action="ppaction://hlinksldjump" highlightClick="1"/>
            <a:extLst>
              <a:ext uri="{FF2B5EF4-FFF2-40B4-BE49-F238E27FC236}">
                <a16:creationId xmlns:a16="http://schemas.microsoft.com/office/drawing/2014/main" id="{1A1CABAF-D68D-274E-A4C9-9BE7C5F7CD11}"/>
              </a:ext>
            </a:extLst>
          </p:cNvPr>
          <p:cNvSpPr/>
          <p:nvPr/>
        </p:nvSpPr>
        <p:spPr>
          <a:xfrm>
            <a:off x="10251101" y="5553198"/>
            <a:ext cx="776238" cy="455775"/>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ction Button: Go Home 17">
            <a:hlinkClick r:id="rId12" action="ppaction://hlinksldjump" highlightClick="1"/>
            <a:extLst>
              <a:ext uri="{FF2B5EF4-FFF2-40B4-BE49-F238E27FC236}">
                <a16:creationId xmlns:a16="http://schemas.microsoft.com/office/drawing/2014/main" id="{DDAA41B5-A447-8EB6-21F8-2E37F18E00FF}"/>
              </a:ext>
            </a:extLst>
          </p:cNvPr>
          <p:cNvSpPr/>
          <p:nvPr/>
        </p:nvSpPr>
        <p:spPr>
          <a:xfrm>
            <a:off x="10434181" y="241502"/>
            <a:ext cx="1509946" cy="1085313"/>
          </a:xfrm>
          <a:prstGeom prst="actionButtonHom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807960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00A3B-0796-87AB-314B-0E5456049BA3}"/>
              </a:ext>
            </a:extLst>
          </p:cNvPr>
          <p:cNvSpPr>
            <a:spLocks noGrp="1"/>
          </p:cNvSpPr>
          <p:nvPr>
            <p:ph type="title"/>
          </p:nvPr>
        </p:nvSpPr>
        <p:spPr/>
        <p:txBody>
          <a:bodyPr/>
          <a:lstStyle/>
          <a:p>
            <a:r>
              <a:rPr lang="en-US" dirty="0" err="1"/>
              <a:t>Ansewr</a:t>
            </a:r>
            <a:r>
              <a:rPr lang="en-US" dirty="0"/>
              <a:t> :</a:t>
            </a:r>
          </a:p>
        </p:txBody>
      </p:sp>
      <p:sp>
        <p:nvSpPr>
          <p:cNvPr id="3" name="Content Placeholder 2">
            <a:extLst>
              <a:ext uri="{FF2B5EF4-FFF2-40B4-BE49-F238E27FC236}">
                <a16:creationId xmlns:a16="http://schemas.microsoft.com/office/drawing/2014/main" id="{288CFD84-B8BA-858E-5863-38B0128993C4}"/>
              </a:ext>
            </a:extLst>
          </p:cNvPr>
          <p:cNvSpPr>
            <a:spLocks noGrp="1"/>
          </p:cNvSpPr>
          <p:nvPr>
            <p:ph idx="1"/>
          </p:nvPr>
        </p:nvSpPr>
        <p:spPr/>
        <p:txBody>
          <a:bodyPr>
            <a:normAutofit fontScale="92500" lnSpcReduction="20000"/>
          </a:bodyPr>
          <a:lstStyle/>
          <a:p>
            <a:pPr algn="l"/>
            <a:endParaRPr lang="en-US" b="0" i="0" dirty="0">
              <a:solidFill>
                <a:srgbClr val="202124"/>
              </a:solidFill>
              <a:effectLst/>
              <a:latin typeface="Google Sans"/>
            </a:endParaRPr>
          </a:p>
          <a:p>
            <a:pPr algn="l">
              <a:buFont typeface="Arial" panose="020B0604020202020204" pitchFamily="34" charset="0"/>
              <a:buChar char="•"/>
            </a:pPr>
            <a:r>
              <a:rPr lang="en-US" b="0" i="0" dirty="0">
                <a:solidFill>
                  <a:srgbClr val="202124"/>
                </a:solidFill>
                <a:effectLst/>
                <a:latin typeface="arial" panose="020B0604020202020204" pitchFamily="34" charset="0"/>
              </a:rPr>
              <a:t>Water.</a:t>
            </a:r>
          </a:p>
          <a:p>
            <a:pPr algn="l">
              <a:buFont typeface="Arial" panose="020B0604020202020204" pitchFamily="34" charset="0"/>
              <a:buChar char="•"/>
            </a:pPr>
            <a:r>
              <a:rPr lang="en-US" b="0" i="0" dirty="0">
                <a:solidFill>
                  <a:srgbClr val="202124"/>
                </a:solidFill>
                <a:effectLst/>
                <a:latin typeface="arial" panose="020B0604020202020204" pitchFamily="34" charset="0"/>
              </a:rPr>
              <a:t>Ethanol.</a:t>
            </a:r>
          </a:p>
          <a:p>
            <a:pPr algn="l">
              <a:buFont typeface="Arial" panose="020B0604020202020204" pitchFamily="34" charset="0"/>
              <a:buChar char="•"/>
            </a:pPr>
            <a:r>
              <a:rPr lang="en-US" b="0" i="0" dirty="0">
                <a:solidFill>
                  <a:srgbClr val="202124"/>
                </a:solidFill>
                <a:effectLst/>
                <a:latin typeface="arial" panose="020B0604020202020204" pitchFamily="34" charset="0"/>
              </a:rPr>
              <a:t>Methanol.</a:t>
            </a:r>
          </a:p>
          <a:p>
            <a:pPr algn="l">
              <a:buFont typeface="Arial" panose="020B0604020202020204" pitchFamily="34" charset="0"/>
              <a:buChar char="•"/>
            </a:pPr>
            <a:r>
              <a:rPr lang="en-US" b="0" i="0" dirty="0">
                <a:solidFill>
                  <a:srgbClr val="202124"/>
                </a:solidFill>
                <a:effectLst/>
                <a:latin typeface="arial" panose="020B0604020202020204" pitchFamily="34" charset="0"/>
              </a:rPr>
              <a:t>Acetone.</a:t>
            </a:r>
          </a:p>
          <a:p>
            <a:pPr algn="l">
              <a:buFont typeface="Arial" panose="020B0604020202020204" pitchFamily="34" charset="0"/>
              <a:buChar char="•"/>
            </a:pPr>
            <a:r>
              <a:rPr lang="en-US" b="0" i="0" dirty="0">
                <a:solidFill>
                  <a:srgbClr val="202124"/>
                </a:solidFill>
                <a:effectLst/>
                <a:latin typeface="arial" panose="020B0604020202020204" pitchFamily="34" charset="0"/>
              </a:rPr>
              <a:t>Tetrachloroethylene.</a:t>
            </a:r>
          </a:p>
          <a:p>
            <a:pPr algn="l">
              <a:buFont typeface="Arial" panose="020B0604020202020204" pitchFamily="34" charset="0"/>
              <a:buChar char="•"/>
            </a:pPr>
            <a:r>
              <a:rPr lang="en-US" b="0" i="0" dirty="0">
                <a:solidFill>
                  <a:srgbClr val="202124"/>
                </a:solidFill>
                <a:effectLst/>
                <a:latin typeface="arial" panose="020B0604020202020204" pitchFamily="34" charset="0"/>
              </a:rPr>
              <a:t>Toluene.</a:t>
            </a:r>
          </a:p>
          <a:p>
            <a:pPr algn="l">
              <a:buFont typeface="Arial" panose="020B0604020202020204" pitchFamily="34" charset="0"/>
              <a:buChar char="•"/>
            </a:pPr>
            <a:r>
              <a:rPr lang="en-US" b="0" i="0" dirty="0">
                <a:solidFill>
                  <a:srgbClr val="202124"/>
                </a:solidFill>
                <a:effectLst/>
                <a:latin typeface="arial" panose="020B0604020202020204" pitchFamily="34" charset="0"/>
              </a:rPr>
              <a:t>Methyl acetate.</a:t>
            </a:r>
          </a:p>
          <a:p>
            <a:pPr algn="l">
              <a:buFont typeface="Arial" panose="020B0604020202020204" pitchFamily="34" charset="0"/>
              <a:buChar char="•"/>
            </a:pPr>
            <a:r>
              <a:rPr lang="en-US" b="0" i="0" dirty="0">
                <a:solidFill>
                  <a:srgbClr val="202124"/>
                </a:solidFill>
                <a:effectLst/>
                <a:latin typeface="arial" panose="020B0604020202020204" pitchFamily="34" charset="0"/>
              </a:rPr>
              <a:t>Ethyl acetate.</a:t>
            </a:r>
          </a:p>
          <a:p>
            <a:endParaRPr lang="en-US" dirty="0"/>
          </a:p>
        </p:txBody>
      </p:sp>
      <p:sp>
        <p:nvSpPr>
          <p:cNvPr id="4" name="Action Button: Return 3">
            <a:hlinkClick r:id="rId2" action="ppaction://hlinksldjump" highlightClick="1"/>
            <a:extLst>
              <a:ext uri="{FF2B5EF4-FFF2-40B4-BE49-F238E27FC236}">
                <a16:creationId xmlns:a16="http://schemas.microsoft.com/office/drawing/2014/main" id="{12DD3406-5B51-0106-4C04-439C66D1C768}"/>
              </a:ext>
            </a:extLst>
          </p:cNvPr>
          <p:cNvSpPr/>
          <p:nvPr/>
        </p:nvSpPr>
        <p:spPr>
          <a:xfrm>
            <a:off x="9995770" y="914400"/>
            <a:ext cx="1371600" cy="1198231"/>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5044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E6BD3-2402-E9F9-B80E-7EE903A58703}"/>
              </a:ext>
            </a:extLst>
          </p:cNvPr>
          <p:cNvSpPr>
            <a:spLocks noGrp="1"/>
          </p:cNvSpPr>
          <p:nvPr>
            <p:ph type="title"/>
          </p:nvPr>
        </p:nvSpPr>
        <p:spPr/>
        <p:txBody>
          <a:bodyPr/>
          <a:lstStyle/>
          <a:p>
            <a:r>
              <a:rPr lang="en-US"/>
              <a:t>Ansewr 2:</a:t>
            </a:r>
            <a:endParaRPr lang="en-US" dirty="0"/>
          </a:p>
        </p:txBody>
      </p:sp>
      <p:sp>
        <p:nvSpPr>
          <p:cNvPr id="3" name="Content Placeholder 2">
            <a:extLst>
              <a:ext uri="{FF2B5EF4-FFF2-40B4-BE49-F238E27FC236}">
                <a16:creationId xmlns:a16="http://schemas.microsoft.com/office/drawing/2014/main" id="{30A7028C-0982-EB00-D171-DA073C5AE240}"/>
              </a:ext>
            </a:extLst>
          </p:cNvPr>
          <p:cNvSpPr>
            <a:spLocks noGrp="1"/>
          </p:cNvSpPr>
          <p:nvPr>
            <p:ph idx="1"/>
          </p:nvPr>
        </p:nvSpPr>
        <p:spPr/>
        <p:txBody>
          <a:bodyPr/>
          <a:lstStyle/>
          <a:p>
            <a:r>
              <a:rPr lang="en-US" b="0" i="0" dirty="0">
                <a:solidFill>
                  <a:srgbClr val="202124"/>
                </a:solidFill>
                <a:effectLst/>
                <a:latin typeface="arial" panose="020B0604020202020204" pitchFamily="34" charset="0"/>
              </a:rPr>
              <a:t>solvent, </a:t>
            </a:r>
            <a:r>
              <a:rPr lang="en-US" b="1" i="0" dirty="0">
                <a:solidFill>
                  <a:srgbClr val="202124"/>
                </a:solidFill>
                <a:effectLst/>
                <a:latin typeface="arial" panose="020B0604020202020204" pitchFamily="34" charset="0"/>
              </a:rPr>
              <a:t>substance, ordinarily a liquid, in which other materials dissolve to form a solution</a:t>
            </a:r>
            <a:r>
              <a:rPr lang="en-US" b="0" i="0" dirty="0">
                <a:solidFill>
                  <a:srgbClr val="202124"/>
                </a:solidFill>
                <a:effectLst/>
                <a:latin typeface="arial" panose="020B0604020202020204" pitchFamily="34" charset="0"/>
              </a:rPr>
              <a:t>.</a:t>
            </a:r>
            <a:endParaRPr lang="en-US" dirty="0"/>
          </a:p>
        </p:txBody>
      </p:sp>
      <p:sp>
        <p:nvSpPr>
          <p:cNvPr id="4" name="Action Button: Return 3">
            <a:hlinkClick r:id="rId2" action="ppaction://hlinksldjump" highlightClick="1"/>
            <a:extLst>
              <a:ext uri="{FF2B5EF4-FFF2-40B4-BE49-F238E27FC236}">
                <a16:creationId xmlns:a16="http://schemas.microsoft.com/office/drawing/2014/main" id="{00091804-F14C-A3FF-E5B6-2A43B28F28DE}"/>
              </a:ext>
            </a:extLst>
          </p:cNvPr>
          <p:cNvSpPr/>
          <p:nvPr/>
        </p:nvSpPr>
        <p:spPr>
          <a:xfrm>
            <a:off x="9995770" y="914400"/>
            <a:ext cx="1371600" cy="1198231"/>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2840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9EDC5-3FCF-E6A4-2C8E-50219F8E7BFD}"/>
              </a:ext>
            </a:extLst>
          </p:cNvPr>
          <p:cNvSpPr>
            <a:spLocks noGrp="1"/>
          </p:cNvSpPr>
          <p:nvPr>
            <p:ph type="title"/>
          </p:nvPr>
        </p:nvSpPr>
        <p:spPr/>
        <p:txBody>
          <a:bodyPr/>
          <a:lstStyle/>
          <a:p>
            <a:r>
              <a:rPr lang="en-US" dirty="0"/>
              <a:t>Answer 3 :</a:t>
            </a:r>
          </a:p>
        </p:txBody>
      </p:sp>
      <p:sp>
        <p:nvSpPr>
          <p:cNvPr id="3" name="Content Placeholder 2">
            <a:extLst>
              <a:ext uri="{FF2B5EF4-FFF2-40B4-BE49-F238E27FC236}">
                <a16:creationId xmlns:a16="http://schemas.microsoft.com/office/drawing/2014/main" id="{0E79B33A-0D28-CCED-6D33-44D34C001496}"/>
              </a:ext>
            </a:extLst>
          </p:cNvPr>
          <p:cNvSpPr>
            <a:spLocks noGrp="1"/>
          </p:cNvSpPr>
          <p:nvPr>
            <p:ph idx="1"/>
          </p:nvPr>
        </p:nvSpPr>
        <p:spPr/>
        <p:txBody>
          <a:bodyPr/>
          <a:lstStyle/>
          <a:p>
            <a:r>
              <a:rPr lang="en-US" dirty="0"/>
              <a:t>Organic and inorganic solvents</a:t>
            </a:r>
          </a:p>
        </p:txBody>
      </p:sp>
      <p:sp>
        <p:nvSpPr>
          <p:cNvPr id="4" name="Action Button: Return 3">
            <a:hlinkClick r:id="rId2" action="ppaction://hlinksldjump" highlightClick="1"/>
            <a:extLst>
              <a:ext uri="{FF2B5EF4-FFF2-40B4-BE49-F238E27FC236}">
                <a16:creationId xmlns:a16="http://schemas.microsoft.com/office/drawing/2014/main" id="{05229AC9-440F-D1DD-BFFE-30692320175A}"/>
              </a:ext>
            </a:extLst>
          </p:cNvPr>
          <p:cNvSpPr/>
          <p:nvPr/>
        </p:nvSpPr>
        <p:spPr>
          <a:xfrm>
            <a:off x="9995770" y="914400"/>
            <a:ext cx="1371600" cy="1198231"/>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0586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3" name="Freeform: Shape 8">
            <a:extLst>
              <a:ext uri="{FF2B5EF4-FFF2-40B4-BE49-F238E27FC236}">
                <a16:creationId xmlns:a16="http://schemas.microsoft.com/office/drawing/2014/main" id="{435959F4-53DA-47FF-BC24-1E5B75C69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54" name="Group 10">
            <a:extLst>
              <a:ext uri="{FF2B5EF4-FFF2-40B4-BE49-F238E27FC236}">
                <a16:creationId xmlns:a16="http://schemas.microsoft.com/office/drawing/2014/main" id="{A7CF83E8-F6F0-41E3-B580-7412A04DDF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55" name="Freeform: Shape 11">
              <a:extLst>
                <a:ext uri="{FF2B5EF4-FFF2-40B4-BE49-F238E27FC236}">
                  <a16:creationId xmlns:a16="http://schemas.microsoft.com/office/drawing/2014/main" id="{1A0B6DBB-705D-48D0-842C-F9DFA7684D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56" name="Freeform: Shape 12">
              <a:extLst>
                <a:ext uri="{FF2B5EF4-FFF2-40B4-BE49-F238E27FC236}">
                  <a16:creationId xmlns:a16="http://schemas.microsoft.com/office/drawing/2014/main" id="{C194A764-16E1-4D0D-9357-76F80E608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57" name="Freeform: Shape 13">
              <a:extLst>
                <a:ext uri="{FF2B5EF4-FFF2-40B4-BE49-F238E27FC236}">
                  <a16:creationId xmlns:a16="http://schemas.microsoft.com/office/drawing/2014/main" id="{115B7F3F-A40D-4F24-8536-E2420B4332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58" name="Graphic 12">
              <a:extLst>
                <a:ext uri="{FF2B5EF4-FFF2-40B4-BE49-F238E27FC236}">
                  <a16:creationId xmlns:a16="http://schemas.microsoft.com/office/drawing/2014/main" id="{CEF42844-A829-4ED2-A360-63BB2A7C45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59" name="Graphic 15">
              <a:extLst>
                <a:ext uri="{FF2B5EF4-FFF2-40B4-BE49-F238E27FC236}">
                  <a16:creationId xmlns:a16="http://schemas.microsoft.com/office/drawing/2014/main" id="{57B23B52-A1C3-44EF-BC11-9094A0DA11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60" name="Graphic 15">
              <a:extLst>
                <a:ext uri="{FF2B5EF4-FFF2-40B4-BE49-F238E27FC236}">
                  <a16:creationId xmlns:a16="http://schemas.microsoft.com/office/drawing/2014/main" id="{064E08E5-DA92-4CF2-A0BF-E34180022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61" name="Freeform: Shape 17">
              <a:extLst>
                <a:ext uri="{FF2B5EF4-FFF2-40B4-BE49-F238E27FC236}">
                  <a16:creationId xmlns:a16="http://schemas.microsoft.com/office/drawing/2014/main" id="{7A222560-E657-4CAE-B667-7BE9E224B2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Freeform: Shape 19">
            <a:extLst>
              <a:ext uri="{FF2B5EF4-FFF2-40B4-BE49-F238E27FC236}">
                <a16:creationId xmlns:a16="http://schemas.microsoft.com/office/drawing/2014/main" id="{59226104-0061-4319-8237-9C001BF85D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5181"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63" name="Graphic 78">
            <a:extLst>
              <a:ext uri="{FF2B5EF4-FFF2-40B4-BE49-F238E27FC236}">
                <a16:creationId xmlns:a16="http://schemas.microsoft.com/office/drawing/2014/main" id="{51B01909-73B8-4486-A749-C643B1D7E36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225" y="3267662"/>
            <a:ext cx="972241" cy="45718"/>
            <a:chOff x="4886325" y="3371754"/>
            <a:chExt cx="2418492" cy="113728"/>
          </a:xfrm>
          <a:solidFill>
            <a:schemeClr val="accent1"/>
          </a:solidFill>
        </p:grpSpPr>
        <p:sp>
          <p:nvSpPr>
            <p:cNvPr id="64" name="Graphic 78">
              <a:extLst>
                <a:ext uri="{FF2B5EF4-FFF2-40B4-BE49-F238E27FC236}">
                  <a16:creationId xmlns:a16="http://schemas.microsoft.com/office/drawing/2014/main" id="{5E279D86-4533-45F1-B0AA-D237399A5E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24" name="Graphic 78">
              <a:extLst>
                <a:ext uri="{FF2B5EF4-FFF2-40B4-BE49-F238E27FC236}">
                  <a16:creationId xmlns:a16="http://schemas.microsoft.com/office/drawing/2014/main" id="{764FD722-CB31-4326-ADD8-CBA52FD1FF5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65" name="Graphic 78">
                <a:extLst>
                  <a:ext uri="{FF2B5EF4-FFF2-40B4-BE49-F238E27FC236}">
                    <a16:creationId xmlns:a16="http://schemas.microsoft.com/office/drawing/2014/main" id="{24E4BCEC-8B0A-444E-8509-1B3BB0449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66" name="Graphic 78">
                <a:extLst>
                  <a:ext uri="{FF2B5EF4-FFF2-40B4-BE49-F238E27FC236}">
                    <a16:creationId xmlns:a16="http://schemas.microsoft.com/office/drawing/2014/main" id="{9DB36622-1DC7-4B17-8984-588BA8999F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67" name="Graphic 78">
                <a:extLst>
                  <a:ext uri="{FF2B5EF4-FFF2-40B4-BE49-F238E27FC236}">
                    <a16:creationId xmlns:a16="http://schemas.microsoft.com/office/drawing/2014/main" id="{51B97AF0-1974-42B9-B5FC-A332C52E82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68" name="Graphic 78">
                <a:extLst>
                  <a:ext uri="{FF2B5EF4-FFF2-40B4-BE49-F238E27FC236}">
                    <a16:creationId xmlns:a16="http://schemas.microsoft.com/office/drawing/2014/main" id="{95A298AD-BE5D-4BE1-8CDF-DBFB42D63F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useBgFill="1">
        <p:nvSpPr>
          <p:cNvPr id="69" name="Rectangle 29">
            <a:extLst>
              <a:ext uri="{FF2B5EF4-FFF2-40B4-BE49-F238E27FC236}">
                <a16:creationId xmlns:a16="http://schemas.microsoft.com/office/drawing/2014/main" id="{E20BB609-EF92-42DB-836C-0699A590B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0" name="Picture 4">
            <a:extLst>
              <a:ext uri="{FF2B5EF4-FFF2-40B4-BE49-F238E27FC236}">
                <a16:creationId xmlns:a16="http://schemas.microsoft.com/office/drawing/2014/main" id="{A9F5407B-3A0D-F10B-B21C-6067FBF7409E}"/>
              </a:ext>
            </a:extLst>
          </p:cNvPr>
          <p:cNvPicPr>
            <a:picLocks noChangeAspect="1"/>
          </p:cNvPicPr>
          <p:nvPr/>
        </p:nvPicPr>
        <p:blipFill rotWithShape="1">
          <a:blip r:embed="rId2"/>
          <a:srcRect l="25"/>
          <a:stretch/>
        </p:blipFill>
        <p:spPr>
          <a:xfrm>
            <a:off x="20" y="10"/>
            <a:ext cx="12188932" cy="6857990"/>
          </a:xfrm>
          <a:prstGeom prst="rect">
            <a:avLst/>
          </a:prstGeom>
        </p:spPr>
      </p:pic>
      <p:sp>
        <p:nvSpPr>
          <p:cNvPr id="71" name="Rectangle 31">
            <a:extLst>
              <a:ext uri="{FF2B5EF4-FFF2-40B4-BE49-F238E27FC236}">
                <a16:creationId xmlns:a16="http://schemas.microsoft.com/office/drawing/2014/main" id="{ABC37145-583D-4973-AE68-23CB73494C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524" y="0"/>
            <a:ext cx="12188952" cy="3652125"/>
          </a:xfrm>
          <a:prstGeom prst="rect">
            <a:avLst/>
          </a:prstGeom>
          <a:gradFill>
            <a:gsLst>
              <a:gs pos="100000">
                <a:srgbClr val="000000">
                  <a:alpha val="0"/>
                </a:srgbClr>
              </a:gs>
              <a:gs pos="0">
                <a:schemeClr val="tx1"/>
              </a:gs>
              <a:gs pos="0">
                <a:srgbClr val="000000">
                  <a:alpha val="7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439DC4-4ADE-2EBE-CC62-CB4499D68101}"/>
              </a:ext>
            </a:extLst>
          </p:cNvPr>
          <p:cNvSpPr>
            <a:spLocks noGrp="1"/>
          </p:cNvSpPr>
          <p:nvPr>
            <p:ph type="title"/>
          </p:nvPr>
        </p:nvSpPr>
        <p:spPr>
          <a:xfrm>
            <a:off x="518452" y="971398"/>
            <a:ext cx="5577547" cy="1584378"/>
          </a:xfrm>
        </p:spPr>
        <p:txBody>
          <a:bodyPr vert="horz" lIns="91440" tIns="45720" rIns="91440" bIns="45720" rtlCol="0" anchor="t">
            <a:normAutofit/>
          </a:bodyPr>
          <a:lstStyle/>
          <a:p>
            <a:r>
              <a:rPr lang="en-US" sz="4000">
                <a:solidFill>
                  <a:srgbClr val="FFFFFF"/>
                </a:solidFill>
              </a:rPr>
              <a:t>Ansewr 4 :</a:t>
            </a:r>
          </a:p>
        </p:txBody>
      </p:sp>
      <p:sp>
        <p:nvSpPr>
          <p:cNvPr id="3" name="Content Placeholder 2">
            <a:extLst>
              <a:ext uri="{FF2B5EF4-FFF2-40B4-BE49-F238E27FC236}">
                <a16:creationId xmlns:a16="http://schemas.microsoft.com/office/drawing/2014/main" id="{390D103F-ABE4-19A0-FBF1-6AF65EAF4B31}"/>
              </a:ext>
            </a:extLst>
          </p:cNvPr>
          <p:cNvSpPr>
            <a:spLocks noGrp="1"/>
          </p:cNvSpPr>
          <p:nvPr>
            <p:ph idx="1"/>
          </p:nvPr>
        </p:nvSpPr>
        <p:spPr>
          <a:xfrm>
            <a:off x="6652366" y="1204332"/>
            <a:ext cx="5040785" cy="1351444"/>
          </a:xfrm>
        </p:spPr>
        <p:txBody>
          <a:bodyPr vert="horz" lIns="91440" tIns="45720" rIns="91440" bIns="45720" rtlCol="0" anchor="t">
            <a:normAutofit/>
          </a:bodyPr>
          <a:lstStyle/>
          <a:p>
            <a:r>
              <a:rPr lang="en-US" sz="4000" b="1" dirty="0">
                <a:solidFill>
                  <a:srgbClr val="FFFFFF"/>
                </a:solidFill>
                <a:latin typeface="Amasis MT Pro Black" panose="02040A04050005020304" pitchFamily="18" charset="0"/>
              </a:rPr>
              <a:t>water</a:t>
            </a:r>
          </a:p>
        </p:txBody>
      </p:sp>
      <p:grpSp>
        <p:nvGrpSpPr>
          <p:cNvPr id="72" name="Graphic 78">
            <a:extLst>
              <a:ext uri="{FF2B5EF4-FFF2-40B4-BE49-F238E27FC236}">
                <a16:creationId xmlns:a16="http://schemas.microsoft.com/office/drawing/2014/main" id="{674FBD09-398F-4886-8D52-3CCAB16ED1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657951" y="971370"/>
            <a:ext cx="972241" cy="45718"/>
            <a:chOff x="4886325" y="3371754"/>
            <a:chExt cx="2418492" cy="113728"/>
          </a:xfrm>
          <a:solidFill>
            <a:schemeClr val="accent1"/>
          </a:solidFill>
        </p:grpSpPr>
        <p:sp>
          <p:nvSpPr>
            <p:cNvPr id="73" name="Graphic 78">
              <a:extLst>
                <a:ext uri="{FF2B5EF4-FFF2-40B4-BE49-F238E27FC236}">
                  <a16:creationId xmlns:a16="http://schemas.microsoft.com/office/drawing/2014/main" id="{794E9BAB-B9ED-4E72-B558-1E4B87537E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36" name="Graphic 78">
              <a:extLst>
                <a:ext uri="{FF2B5EF4-FFF2-40B4-BE49-F238E27FC236}">
                  <a16:creationId xmlns:a16="http://schemas.microsoft.com/office/drawing/2014/main" id="{809A1029-A1BA-4EF8-959B-2AF852A34D8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74" name="Graphic 78">
                <a:extLst>
                  <a:ext uri="{FF2B5EF4-FFF2-40B4-BE49-F238E27FC236}">
                    <a16:creationId xmlns:a16="http://schemas.microsoft.com/office/drawing/2014/main" id="{1618CAAA-B087-4302-8144-EFDD1D9FD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75" name="Graphic 78">
                <a:extLst>
                  <a:ext uri="{FF2B5EF4-FFF2-40B4-BE49-F238E27FC236}">
                    <a16:creationId xmlns:a16="http://schemas.microsoft.com/office/drawing/2014/main" id="{D71D93E1-AEA4-4F92-BA99-24786C8A11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76" name="Graphic 78">
                <a:extLst>
                  <a:ext uri="{FF2B5EF4-FFF2-40B4-BE49-F238E27FC236}">
                    <a16:creationId xmlns:a16="http://schemas.microsoft.com/office/drawing/2014/main" id="{CE7112A6-6EAE-4620-B089-30D687AA0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77" name="Graphic 78">
                <a:extLst>
                  <a:ext uri="{FF2B5EF4-FFF2-40B4-BE49-F238E27FC236}">
                    <a16:creationId xmlns:a16="http://schemas.microsoft.com/office/drawing/2014/main" id="{6F45DEA9-D350-4D7C-B408-D0250EE30C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78" name="Freeform: Shape 41">
            <a:extLst>
              <a:ext uri="{FF2B5EF4-FFF2-40B4-BE49-F238E27FC236}">
                <a16:creationId xmlns:a16="http://schemas.microsoft.com/office/drawing/2014/main" id="{A37A46C7-8B27-4C69-A8D1-516FBC1EF2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76817"/>
            <a:ext cx="4185210" cy="2202204"/>
          </a:xfrm>
          <a:custGeom>
            <a:avLst/>
            <a:gdLst>
              <a:gd name="connsiteX0" fmla="*/ 0 w 4238069"/>
              <a:gd name="connsiteY0" fmla="*/ 0 h 1903025"/>
              <a:gd name="connsiteX1" fmla="*/ 113310 w 4238069"/>
              <a:gd name="connsiteY1" fmla="*/ 8960 h 1903025"/>
              <a:gd name="connsiteX2" fmla="*/ 291503 w 4238069"/>
              <a:gd name="connsiteY2" fmla="*/ 37000 h 1903025"/>
              <a:gd name="connsiteX3" fmla="*/ 3082930 w 4238069"/>
              <a:gd name="connsiteY3" fmla="*/ 1104916 h 1903025"/>
              <a:gd name="connsiteX4" fmla="*/ 3881548 w 4238069"/>
              <a:gd name="connsiteY4" fmla="*/ 1668276 h 1903025"/>
              <a:gd name="connsiteX5" fmla="*/ 4238069 w 4238069"/>
              <a:gd name="connsiteY5" fmla="*/ 1903025 h 1903025"/>
              <a:gd name="connsiteX6" fmla="*/ 0 w 4238069"/>
              <a:gd name="connsiteY6" fmla="*/ 1903025 h 190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8069" h="1903025">
                <a:moveTo>
                  <a:pt x="0" y="0"/>
                </a:moveTo>
                <a:lnTo>
                  <a:pt x="113310" y="8960"/>
                </a:lnTo>
                <a:cubicBezTo>
                  <a:pt x="173365" y="16155"/>
                  <a:pt x="232870" y="25632"/>
                  <a:pt x="291503" y="37000"/>
                </a:cubicBezTo>
                <a:cubicBezTo>
                  <a:pt x="1250780" y="222537"/>
                  <a:pt x="2264787" y="499636"/>
                  <a:pt x="3082930" y="1104916"/>
                </a:cubicBezTo>
                <a:cubicBezTo>
                  <a:pt x="3348371" y="1301283"/>
                  <a:pt x="3614239" y="1488349"/>
                  <a:pt x="3881548" y="1668276"/>
                </a:cubicBezTo>
                <a:lnTo>
                  <a:pt x="4238069" y="1903025"/>
                </a:lnTo>
                <a:lnTo>
                  <a:pt x="0" y="190302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79" name="Group 43">
            <a:extLst>
              <a:ext uri="{FF2B5EF4-FFF2-40B4-BE49-F238E27FC236}">
                <a16:creationId xmlns:a16="http://schemas.microsoft.com/office/drawing/2014/main" id="{553453FD-7767-485F-BAF4-00C9DA30551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68557" y="4424829"/>
            <a:ext cx="886141" cy="802496"/>
            <a:chOff x="10948005" y="3272152"/>
            <a:chExt cx="868640" cy="786648"/>
          </a:xfrm>
          <a:solidFill>
            <a:schemeClr val="accent6"/>
          </a:solidFill>
        </p:grpSpPr>
        <p:sp>
          <p:nvSpPr>
            <p:cNvPr id="80" name="Freeform: Shape 44">
              <a:extLst>
                <a:ext uri="{FF2B5EF4-FFF2-40B4-BE49-F238E27FC236}">
                  <a16:creationId xmlns:a16="http://schemas.microsoft.com/office/drawing/2014/main" id="{82F1A995-9785-46F3-82E0-F9D08A9CE2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81" name="Freeform: Shape 45">
              <a:extLst>
                <a:ext uri="{FF2B5EF4-FFF2-40B4-BE49-F238E27FC236}">
                  <a16:creationId xmlns:a16="http://schemas.microsoft.com/office/drawing/2014/main" id="{73B01ED6-F6B2-42CA-BA1C-419FA3B8BF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82" name="Freeform: Shape 46">
              <a:extLst>
                <a:ext uri="{FF2B5EF4-FFF2-40B4-BE49-F238E27FC236}">
                  <a16:creationId xmlns:a16="http://schemas.microsoft.com/office/drawing/2014/main" id="{1380B7B3-FC5A-4FBF-81FF-B8D7B35984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83" name="Graphic 12">
              <a:extLst>
                <a:ext uri="{FF2B5EF4-FFF2-40B4-BE49-F238E27FC236}">
                  <a16:creationId xmlns:a16="http://schemas.microsoft.com/office/drawing/2014/main" id="{C106BDF4-FA50-48FA-9E43-3C336BE815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84" name="Graphic 15">
              <a:extLst>
                <a:ext uri="{FF2B5EF4-FFF2-40B4-BE49-F238E27FC236}">
                  <a16:creationId xmlns:a16="http://schemas.microsoft.com/office/drawing/2014/main" id="{2B32087A-3A42-42E4-924C-387D71FBCC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85" name="Graphic 15">
              <a:extLst>
                <a:ext uri="{FF2B5EF4-FFF2-40B4-BE49-F238E27FC236}">
                  <a16:creationId xmlns:a16="http://schemas.microsoft.com/office/drawing/2014/main" id="{F2F40815-4CE2-433E-BE64-F9DAD58D23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86" name="Freeform: Shape 50">
              <a:extLst>
                <a:ext uri="{FF2B5EF4-FFF2-40B4-BE49-F238E27FC236}">
                  <a16:creationId xmlns:a16="http://schemas.microsoft.com/office/drawing/2014/main" id="{E2E1C49B-D1A1-46C0-9937-A7A363EEF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Action Button: Return 3">
            <a:hlinkClick r:id="rId3" action="ppaction://hlinksldjump" highlightClick="1"/>
            <a:extLst>
              <a:ext uri="{FF2B5EF4-FFF2-40B4-BE49-F238E27FC236}">
                <a16:creationId xmlns:a16="http://schemas.microsoft.com/office/drawing/2014/main" id="{4384300F-9B30-2D01-CDDB-11E316358764}"/>
              </a:ext>
            </a:extLst>
          </p:cNvPr>
          <p:cNvSpPr/>
          <p:nvPr/>
        </p:nvSpPr>
        <p:spPr>
          <a:xfrm>
            <a:off x="9995770" y="914400"/>
            <a:ext cx="1371600" cy="1198231"/>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7197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2" name="Rectangle 8">
            <a:extLst>
              <a:ext uri="{FF2B5EF4-FFF2-40B4-BE49-F238E27FC236}">
                <a16:creationId xmlns:a16="http://schemas.microsoft.com/office/drawing/2014/main" id="{142D98E1-37D2-4470-BF74-845E897954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8E8107FE-85A9-D29A-702D-7BC338F59140}"/>
              </a:ext>
            </a:extLst>
          </p:cNvPr>
          <p:cNvSpPr>
            <a:spLocks noGrp="1"/>
          </p:cNvSpPr>
          <p:nvPr>
            <p:ph type="title"/>
          </p:nvPr>
        </p:nvSpPr>
        <p:spPr>
          <a:xfrm>
            <a:off x="525717" y="787068"/>
            <a:ext cx="10077557" cy="1325563"/>
          </a:xfrm>
        </p:spPr>
        <p:txBody>
          <a:bodyPr>
            <a:normAutofit/>
          </a:bodyPr>
          <a:lstStyle/>
          <a:p>
            <a:r>
              <a:rPr lang="en-US" dirty="0" err="1"/>
              <a:t>Ansewr</a:t>
            </a:r>
            <a:r>
              <a:rPr lang="en-US" dirty="0"/>
              <a:t> 5:</a:t>
            </a:r>
          </a:p>
        </p:txBody>
      </p:sp>
      <p:grpSp>
        <p:nvGrpSpPr>
          <p:cNvPr id="33" name="Graphic 78">
            <a:extLst>
              <a:ext uri="{FF2B5EF4-FFF2-40B4-BE49-F238E27FC236}">
                <a16:creationId xmlns:a16="http://schemas.microsoft.com/office/drawing/2014/main" id="{6F3B5563-53C7-4E0A-A4B8-8E56453344E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225" y="2345718"/>
            <a:ext cx="972241" cy="45718"/>
            <a:chOff x="4886325" y="3371754"/>
            <a:chExt cx="2418492" cy="113728"/>
          </a:xfrm>
          <a:solidFill>
            <a:schemeClr val="accent1"/>
          </a:solidFill>
        </p:grpSpPr>
        <p:sp>
          <p:nvSpPr>
            <p:cNvPr id="12" name="Graphic 78">
              <a:extLst>
                <a:ext uri="{FF2B5EF4-FFF2-40B4-BE49-F238E27FC236}">
                  <a16:creationId xmlns:a16="http://schemas.microsoft.com/office/drawing/2014/main" id="{5AEE0831-46B4-4175-A401-3A45C1021E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34" name="Graphic 78">
              <a:extLst>
                <a:ext uri="{FF2B5EF4-FFF2-40B4-BE49-F238E27FC236}">
                  <a16:creationId xmlns:a16="http://schemas.microsoft.com/office/drawing/2014/main" id="{50567FC2-2663-468F-9E89-F892CE10AB0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35" name="Graphic 78">
                <a:extLst>
                  <a:ext uri="{FF2B5EF4-FFF2-40B4-BE49-F238E27FC236}">
                    <a16:creationId xmlns:a16="http://schemas.microsoft.com/office/drawing/2014/main" id="{A883C52D-FF48-4648-A100-1071F9D2A9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5" name="Graphic 78">
                <a:extLst>
                  <a:ext uri="{FF2B5EF4-FFF2-40B4-BE49-F238E27FC236}">
                    <a16:creationId xmlns:a16="http://schemas.microsoft.com/office/drawing/2014/main" id="{2108A8EE-E2B6-43BD-9450-5B9BA40D36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36" name="Graphic 78">
                <a:extLst>
                  <a:ext uri="{FF2B5EF4-FFF2-40B4-BE49-F238E27FC236}">
                    <a16:creationId xmlns:a16="http://schemas.microsoft.com/office/drawing/2014/main" id="{53E919D7-A706-457C-9587-462A51DBC5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37" name="Graphic 78">
                <a:extLst>
                  <a:ext uri="{FF2B5EF4-FFF2-40B4-BE49-F238E27FC236}">
                    <a16:creationId xmlns:a16="http://schemas.microsoft.com/office/drawing/2014/main" id="{6EF58933-D82C-4F29-8757-AD3DD1AB9D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graphicFrame>
        <p:nvGraphicFramePr>
          <p:cNvPr id="4" name="Content Placeholder 2">
            <a:extLst>
              <a:ext uri="{FF2B5EF4-FFF2-40B4-BE49-F238E27FC236}">
                <a16:creationId xmlns:a16="http://schemas.microsoft.com/office/drawing/2014/main" id="{B3885A3B-B8D5-F657-F681-BA752CA21128}"/>
              </a:ext>
            </a:extLst>
          </p:cNvPr>
          <p:cNvGraphicFramePr>
            <a:graphicFrameLocks noGrp="1"/>
          </p:cNvGraphicFramePr>
          <p:nvPr>
            <p:ph idx="1"/>
            <p:extLst>
              <p:ext uri="{D42A27DB-BD31-4B8C-83A1-F6EECF244321}">
                <p14:modId xmlns:p14="http://schemas.microsoft.com/office/powerpoint/2010/main" val="2242604890"/>
              </p:ext>
            </p:extLst>
          </p:nvPr>
        </p:nvGraphicFramePr>
        <p:xfrm>
          <a:off x="525463" y="2522538"/>
          <a:ext cx="10077450" cy="3548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ction Button: Return 4">
            <a:hlinkClick r:id="rId7" action="ppaction://hlinksldjump" highlightClick="1"/>
            <a:extLst>
              <a:ext uri="{FF2B5EF4-FFF2-40B4-BE49-F238E27FC236}">
                <a16:creationId xmlns:a16="http://schemas.microsoft.com/office/drawing/2014/main" id="{AB880C31-6E0F-C254-39D1-F0860E603E82}"/>
              </a:ext>
            </a:extLst>
          </p:cNvPr>
          <p:cNvSpPr/>
          <p:nvPr/>
        </p:nvSpPr>
        <p:spPr>
          <a:xfrm>
            <a:off x="9995770" y="914400"/>
            <a:ext cx="1371600" cy="1198231"/>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6647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F9C493A-9F03-49B4-B3FB-19CE5AC11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5" name="Title 4">
            <a:extLst>
              <a:ext uri="{FF2B5EF4-FFF2-40B4-BE49-F238E27FC236}">
                <a16:creationId xmlns:a16="http://schemas.microsoft.com/office/drawing/2014/main" id="{F34E3F6F-0617-D70B-BC94-69CC5D4A4A55}"/>
              </a:ext>
            </a:extLst>
          </p:cNvPr>
          <p:cNvSpPr>
            <a:spLocks noGrp="1"/>
          </p:cNvSpPr>
          <p:nvPr>
            <p:ph type="title"/>
          </p:nvPr>
        </p:nvSpPr>
        <p:spPr>
          <a:xfrm>
            <a:off x="525717" y="787068"/>
            <a:ext cx="5566263" cy="1455091"/>
          </a:xfrm>
        </p:spPr>
        <p:txBody>
          <a:bodyPr>
            <a:normAutofit/>
          </a:bodyPr>
          <a:lstStyle/>
          <a:p>
            <a:r>
              <a:rPr lang="en-US" dirty="0"/>
              <a:t>What is a solution? </a:t>
            </a:r>
          </a:p>
        </p:txBody>
      </p:sp>
      <p:sp>
        <p:nvSpPr>
          <p:cNvPr id="13" name="Freeform: Shape 12">
            <a:extLst>
              <a:ext uri="{FF2B5EF4-FFF2-40B4-BE49-F238E27FC236}">
                <a16:creationId xmlns:a16="http://schemas.microsoft.com/office/drawing/2014/main" id="{90A46C7D-C1BB-49B8-8D37-39742820E9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5182"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5" name="Graphic 78">
            <a:extLst>
              <a:ext uri="{FF2B5EF4-FFF2-40B4-BE49-F238E27FC236}">
                <a16:creationId xmlns:a16="http://schemas.microsoft.com/office/drawing/2014/main" id="{61BBAB6F-65E6-4E2B-B363-6AB27C84E0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717" y="2585111"/>
            <a:ext cx="972241" cy="45718"/>
            <a:chOff x="4886325" y="3371754"/>
            <a:chExt cx="2418492" cy="113728"/>
          </a:xfrm>
          <a:solidFill>
            <a:schemeClr val="accent1"/>
          </a:solidFill>
        </p:grpSpPr>
        <p:sp>
          <p:nvSpPr>
            <p:cNvPr id="16" name="Graphic 78">
              <a:extLst>
                <a:ext uri="{FF2B5EF4-FFF2-40B4-BE49-F238E27FC236}">
                  <a16:creationId xmlns:a16="http://schemas.microsoft.com/office/drawing/2014/main" id="{6DA3BBB2-E620-4C13-98C9-FE1EF7D2ED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7" name="Graphic 78">
              <a:extLst>
                <a:ext uri="{FF2B5EF4-FFF2-40B4-BE49-F238E27FC236}">
                  <a16:creationId xmlns:a16="http://schemas.microsoft.com/office/drawing/2014/main" id="{ADC9AB5D-88A1-4FA9-B467-E8EF8FFE5B5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8" name="Graphic 78">
                <a:extLst>
                  <a:ext uri="{FF2B5EF4-FFF2-40B4-BE49-F238E27FC236}">
                    <a16:creationId xmlns:a16="http://schemas.microsoft.com/office/drawing/2014/main" id="{0867B8E5-4535-4743-8235-6612FEA410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9" name="Graphic 78">
                <a:extLst>
                  <a:ext uri="{FF2B5EF4-FFF2-40B4-BE49-F238E27FC236}">
                    <a16:creationId xmlns:a16="http://schemas.microsoft.com/office/drawing/2014/main" id="{BE48FEA7-5915-4751-8090-63F30943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20" name="Graphic 78">
                <a:extLst>
                  <a:ext uri="{FF2B5EF4-FFF2-40B4-BE49-F238E27FC236}">
                    <a16:creationId xmlns:a16="http://schemas.microsoft.com/office/drawing/2014/main" id="{32B378CE-44FD-4120-B9ED-7828D4EE9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21" name="Graphic 78">
                <a:extLst>
                  <a:ext uri="{FF2B5EF4-FFF2-40B4-BE49-F238E27FC236}">
                    <a16:creationId xmlns:a16="http://schemas.microsoft.com/office/drawing/2014/main" id="{40FA43D3-D34B-4BC7-80D0-F3E75A222A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3" name="Content Placeholder 2">
            <a:extLst>
              <a:ext uri="{FF2B5EF4-FFF2-40B4-BE49-F238E27FC236}">
                <a16:creationId xmlns:a16="http://schemas.microsoft.com/office/drawing/2014/main" id="{1F930EEA-79E1-2F7B-1BD6-C6CEC09A25D2}"/>
              </a:ext>
            </a:extLst>
          </p:cNvPr>
          <p:cNvSpPr>
            <a:spLocks noGrp="1"/>
          </p:cNvSpPr>
          <p:nvPr>
            <p:ph idx="1"/>
          </p:nvPr>
        </p:nvSpPr>
        <p:spPr>
          <a:xfrm>
            <a:off x="525717" y="2796427"/>
            <a:ext cx="5566263" cy="3274503"/>
          </a:xfrm>
        </p:spPr>
        <p:txBody>
          <a:bodyPr>
            <a:normAutofit/>
          </a:bodyPr>
          <a:lstStyle/>
          <a:p>
            <a:pPr algn="just">
              <a:lnSpc>
                <a:spcPct val="100000"/>
              </a:lnSpc>
            </a:pPr>
            <a:r>
              <a:rPr lang="en-US" sz="1900" dirty="0"/>
              <a:t>Before we get to know what is a solvent we need to understand what is a solution and what is it made from?</a:t>
            </a:r>
          </a:p>
          <a:p>
            <a:pPr algn="just">
              <a:lnSpc>
                <a:spcPct val="100000"/>
              </a:lnSpc>
            </a:pPr>
            <a:r>
              <a:rPr lang="en-US" sz="1900" b="0" i="0" dirty="0">
                <a:effectLst/>
                <a:latin typeface="arial" panose="020B0604020202020204" pitchFamily="34" charset="0"/>
              </a:rPr>
              <a:t>A solution is </a:t>
            </a:r>
            <a:r>
              <a:rPr lang="en-US" sz="1900" b="1" i="0" dirty="0">
                <a:effectLst/>
                <a:latin typeface="arial" panose="020B0604020202020204" pitchFamily="34" charset="0"/>
              </a:rPr>
              <a:t>a homogeneous mixture of solvent and solute molecules</a:t>
            </a:r>
            <a:r>
              <a:rPr lang="en-US" sz="1900" b="0" i="0" dirty="0">
                <a:effectLst/>
                <a:latin typeface="arial" panose="020B0604020202020204" pitchFamily="34" charset="0"/>
              </a:rPr>
              <a:t>. A solvent is a substance that dissolves another substance by pulling the molecules apart through electrochemical interactions. The solute then diffuses through the solvent until the concentration is equal in all parts of the solution.</a:t>
            </a:r>
            <a:endParaRPr lang="en-US" sz="1900" dirty="0"/>
          </a:p>
        </p:txBody>
      </p:sp>
      <p:pic>
        <p:nvPicPr>
          <p:cNvPr id="7" name="Picture 6" descr="Chemical formulae are written on paper">
            <a:extLst>
              <a:ext uri="{FF2B5EF4-FFF2-40B4-BE49-F238E27FC236}">
                <a16:creationId xmlns:a16="http://schemas.microsoft.com/office/drawing/2014/main" id="{83D73C39-D50C-8D66-3DB2-BAA1AA3DFC12}"/>
              </a:ext>
            </a:extLst>
          </p:cNvPr>
          <p:cNvPicPr>
            <a:picLocks noChangeAspect="1"/>
          </p:cNvPicPr>
          <p:nvPr/>
        </p:nvPicPr>
        <p:blipFill rotWithShape="1">
          <a:blip r:embed="rId2"/>
          <a:srcRect l="26559" r="27015"/>
          <a:stretch/>
        </p:blipFill>
        <p:spPr>
          <a:xfrm>
            <a:off x="6531789" y="10"/>
            <a:ext cx="5660211" cy="6857990"/>
          </a:xfrm>
          <a:prstGeom prst="rect">
            <a:avLst/>
          </a:prstGeom>
        </p:spPr>
      </p:pic>
      <p:sp>
        <p:nvSpPr>
          <p:cNvPr id="23" name="Freeform: Shape 22">
            <a:extLst>
              <a:ext uri="{FF2B5EF4-FFF2-40B4-BE49-F238E27FC236}">
                <a16:creationId xmlns:a16="http://schemas.microsoft.com/office/drawing/2014/main" id="{55820E42-2F9D-41EF-B67F-522A133B3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5" name="Group 24">
            <a:extLst>
              <a:ext uri="{FF2B5EF4-FFF2-40B4-BE49-F238E27FC236}">
                <a16:creationId xmlns:a16="http://schemas.microsoft.com/office/drawing/2014/main" id="{13D9BC31-B57D-4933-AD83-94F462D4C2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26" name="Freeform: Shape 25">
              <a:extLst>
                <a:ext uri="{FF2B5EF4-FFF2-40B4-BE49-F238E27FC236}">
                  <a16:creationId xmlns:a16="http://schemas.microsoft.com/office/drawing/2014/main" id="{D84AFEA3-A055-41AE-96F3-34BA581424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7" name="Freeform: Shape 26">
              <a:extLst>
                <a:ext uri="{FF2B5EF4-FFF2-40B4-BE49-F238E27FC236}">
                  <a16:creationId xmlns:a16="http://schemas.microsoft.com/office/drawing/2014/main" id="{9028771F-62FA-4349-B7A8-CE1682D2CE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8" name="Freeform: Shape 27">
              <a:extLst>
                <a:ext uri="{FF2B5EF4-FFF2-40B4-BE49-F238E27FC236}">
                  <a16:creationId xmlns:a16="http://schemas.microsoft.com/office/drawing/2014/main" id="{319CDEE6-CB2F-49F0-B237-2A26A3D1DC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9" name="Graphic 12">
              <a:extLst>
                <a:ext uri="{FF2B5EF4-FFF2-40B4-BE49-F238E27FC236}">
                  <a16:creationId xmlns:a16="http://schemas.microsoft.com/office/drawing/2014/main" id="{3DD82286-02D2-4210-A797-5D502D44A3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30" name="Graphic 15">
              <a:extLst>
                <a:ext uri="{FF2B5EF4-FFF2-40B4-BE49-F238E27FC236}">
                  <a16:creationId xmlns:a16="http://schemas.microsoft.com/office/drawing/2014/main" id="{735449F4-80DA-4E06-B3B6-B9F519F4A6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31" name="Graphic 15">
              <a:extLst>
                <a:ext uri="{FF2B5EF4-FFF2-40B4-BE49-F238E27FC236}">
                  <a16:creationId xmlns:a16="http://schemas.microsoft.com/office/drawing/2014/main" id="{61FABA3B-05B6-433C-90F9-8D9691A840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E1FEBA45-D0A3-4091-9956-161EDA21A0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2620731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31" name="Freeform: Shape 1030">
            <a:extLst>
              <a:ext uri="{FF2B5EF4-FFF2-40B4-BE49-F238E27FC236}">
                <a16:creationId xmlns:a16="http://schemas.microsoft.com/office/drawing/2014/main" id="{435959F4-53DA-47FF-BC24-1E5B75C69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033" name="Group 1032">
            <a:extLst>
              <a:ext uri="{FF2B5EF4-FFF2-40B4-BE49-F238E27FC236}">
                <a16:creationId xmlns:a16="http://schemas.microsoft.com/office/drawing/2014/main" id="{A7CF83E8-F6F0-41E3-B580-7412A04DDF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1034" name="Freeform: Shape 1033">
              <a:extLst>
                <a:ext uri="{FF2B5EF4-FFF2-40B4-BE49-F238E27FC236}">
                  <a16:creationId xmlns:a16="http://schemas.microsoft.com/office/drawing/2014/main" id="{1A0B6DBB-705D-48D0-842C-F9DFA7684D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035" name="Freeform: Shape 1034">
              <a:extLst>
                <a:ext uri="{FF2B5EF4-FFF2-40B4-BE49-F238E27FC236}">
                  <a16:creationId xmlns:a16="http://schemas.microsoft.com/office/drawing/2014/main" id="{C194A764-16E1-4D0D-9357-76F80E608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036" name="Freeform: Shape 1035">
              <a:extLst>
                <a:ext uri="{FF2B5EF4-FFF2-40B4-BE49-F238E27FC236}">
                  <a16:creationId xmlns:a16="http://schemas.microsoft.com/office/drawing/2014/main" id="{115B7F3F-A40D-4F24-8536-E2420B4332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037" name="Graphic 12">
              <a:extLst>
                <a:ext uri="{FF2B5EF4-FFF2-40B4-BE49-F238E27FC236}">
                  <a16:creationId xmlns:a16="http://schemas.microsoft.com/office/drawing/2014/main" id="{CEF42844-A829-4ED2-A360-63BB2A7C45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1038" name="Graphic 15">
              <a:extLst>
                <a:ext uri="{FF2B5EF4-FFF2-40B4-BE49-F238E27FC236}">
                  <a16:creationId xmlns:a16="http://schemas.microsoft.com/office/drawing/2014/main" id="{57B23B52-A1C3-44EF-BC11-9094A0DA11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039" name="Graphic 15">
              <a:extLst>
                <a:ext uri="{FF2B5EF4-FFF2-40B4-BE49-F238E27FC236}">
                  <a16:creationId xmlns:a16="http://schemas.microsoft.com/office/drawing/2014/main" id="{064E08E5-DA92-4CF2-A0BF-E34180022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040" name="Freeform: Shape 1039">
              <a:extLst>
                <a:ext uri="{FF2B5EF4-FFF2-40B4-BE49-F238E27FC236}">
                  <a16:creationId xmlns:a16="http://schemas.microsoft.com/office/drawing/2014/main" id="{7A222560-E657-4CAE-B667-7BE9E224B2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2" name="Freeform: Shape 1041">
            <a:extLst>
              <a:ext uri="{FF2B5EF4-FFF2-40B4-BE49-F238E27FC236}">
                <a16:creationId xmlns:a16="http://schemas.microsoft.com/office/drawing/2014/main" id="{59226104-0061-4319-8237-9C001BF85D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5181"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044" name="Rectangle 1043">
            <a:extLst>
              <a:ext uri="{FF2B5EF4-FFF2-40B4-BE49-F238E27FC236}">
                <a16:creationId xmlns:a16="http://schemas.microsoft.com/office/drawing/2014/main" id="{C387374F-F6AC-498C-A0BC-3B6AE9F7D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1026" name="Picture 2" descr="Thank You For Listening Gifts &amp; Merchandise for Sale | Redbubble">
            <a:extLst>
              <a:ext uri="{FF2B5EF4-FFF2-40B4-BE49-F238E27FC236}">
                <a16:creationId xmlns:a16="http://schemas.microsoft.com/office/drawing/2014/main" id="{DD94939A-4E0B-1A64-58AD-6C53A66AB52A}"/>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23447" b="24104"/>
          <a:stretch/>
        </p:blipFill>
        <p:spPr bwMode="auto">
          <a:xfrm>
            <a:off x="530973" y="518898"/>
            <a:ext cx="11129649" cy="5837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6609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F9C493A-9F03-49B4-B3FB-19CE5AC11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72ADA1ED-1228-A861-E34B-2E6AF7AC0690}"/>
              </a:ext>
            </a:extLst>
          </p:cNvPr>
          <p:cNvSpPr>
            <a:spLocks noGrp="1"/>
          </p:cNvSpPr>
          <p:nvPr>
            <p:ph type="title"/>
          </p:nvPr>
        </p:nvSpPr>
        <p:spPr>
          <a:xfrm>
            <a:off x="525717" y="787068"/>
            <a:ext cx="5566263" cy="1455091"/>
          </a:xfrm>
        </p:spPr>
        <p:txBody>
          <a:bodyPr>
            <a:normAutofit/>
          </a:bodyPr>
          <a:lstStyle/>
          <a:p>
            <a:r>
              <a:rPr lang="en-US" dirty="0"/>
              <a:t>What is a solvent? </a:t>
            </a:r>
          </a:p>
        </p:txBody>
      </p:sp>
      <p:sp>
        <p:nvSpPr>
          <p:cNvPr id="11" name="Freeform: Shape 10">
            <a:extLst>
              <a:ext uri="{FF2B5EF4-FFF2-40B4-BE49-F238E27FC236}">
                <a16:creationId xmlns:a16="http://schemas.microsoft.com/office/drawing/2014/main" id="{90A46C7D-C1BB-49B8-8D37-39742820E9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5182"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3" name="Graphic 78">
            <a:extLst>
              <a:ext uri="{FF2B5EF4-FFF2-40B4-BE49-F238E27FC236}">
                <a16:creationId xmlns:a16="http://schemas.microsoft.com/office/drawing/2014/main" id="{61BBAB6F-65E6-4E2B-B363-6AB27C84E0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717" y="2585111"/>
            <a:ext cx="972241" cy="45718"/>
            <a:chOff x="4886325" y="3371754"/>
            <a:chExt cx="2418492" cy="113728"/>
          </a:xfrm>
          <a:solidFill>
            <a:schemeClr val="accent1"/>
          </a:solidFill>
        </p:grpSpPr>
        <p:sp>
          <p:nvSpPr>
            <p:cNvPr id="14" name="Graphic 78">
              <a:extLst>
                <a:ext uri="{FF2B5EF4-FFF2-40B4-BE49-F238E27FC236}">
                  <a16:creationId xmlns:a16="http://schemas.microsoft.com/office/drawing/2014/main" id="{6DA3BBB2-E620-4C13-98C9-FE1EF7D2ED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5" name="Graphic 78">
              <a:extLst>
                <a:ext uri="{FF2B5EF4-FFF2-40B4-BE49-F238E27FC236}">
                  <a16:creationId xmlns:a16="http://schemas.microsoft.com/office/drawing/2014/main" id="{ADC9AB5D-88A1-4FA9-B467-E8EF8FFE5B5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6" name="Graphic 78">
                <a:extLst>
                  <a:ext uri="{FF2B5EF4-FFF2-40B4-BE49-F238E27FC236}">
                    <a16:creationId xmlns:a16="http://schemas.microsoft.com/office/drawing/2014/main" id="{0867B8E5-4535-4743-8235-6612FEA410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7" name="Graphic 78">
                <a:extLst>
                  <a:ext uri="{FF2B5EF4-FFF2-40B4-BE49-F238E27FC236}">
                    <a16:creationId xmlns:a16="http://schemas.microsoft.com/office/drawing/2014/main" id="{BE48FEA7-5915-4751-8090-63F30943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8" name="Graphic 78">
                <a:extLst>
                  <a:ext uri="{FF2B5EF4-FFF2-40B4-BE49-F238E27FC236}">
                    <a16:creationId xmlns:a16="http://schemas.microsoft.com/office/drawing/2014/main" id="{32B378CE-44FD-4120-B9ED-7828D4EE9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9" name="Graphic 78">
                <a:extLst>
                  <a:ext uri="{FF2B5EF4-FFF2-40B4-BE49-F238E27FC236}">
                    <a16:creationId xmlns:a16="http://schemas.microsoft.com/office/drawing/2014/main" id="{40FA43D3-D34B-4BC7-80D0-F3E75A222A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3" name="Content Placeholder 2">
            <a:extLst>
              <a:ext uri="{FF2B5EF4-FFF2-40B4-BE49-F238E27FC236}">
                <a16:creationId xmlns:a16="http://schemas.microsoft.com/office/drawing/2014/main" id="{CEE919F7-28FB-7225-9F5D-4F79CAE543DB}"/>
              </a:ext>
            </a:extLst>
          </p:cNvPr>
          <p:cNvSpPr>
            <a:spLocks noGrp="1"/>
          </p:cNvSpPr>
          <p:nvPr>
            <p:ph idx="1"/>
          </p:nvPr>
        </p:nvSpPr>
        <p:spPr>
          <a:xfrm>
            <a:off x="525717" y="2796427"/>
            <a:ext cx="5566263" cy="3274503"/>
          </a:xfrm>
        </p:spPr>
        <p:txBody>
          <a:bodyPr>
            <a:normAutofit/>
          </a:bodyPr>
          <a:lstStyle/>
          <a:p>
            <a:pPr algn="just"/>
            <a:r>
              <a:rPr lang="en-US" dirty="0"/>
              <a:t>After we knew what is a solution now we can tell you that </a:t>
            </a:r>
            <a:r>
              <a:rPr lang="en-US" b="0" i="0" dirty="0">
                <a:effectLst/>
                <a:latin typeface="arial" panose="020B0604020202020204" pitchFamily="34" charset="0"/>
              </a:rPr>
              <a:t>The term 'solvent' can be defined as a substance that has the ability to dissolve a given solute to form a solution with it.</a:t>
            </a:r>
          </a:p>
          <a:p>
            <a:pPr algn="just"/>
            <a:endParaRPr lang="en-US" dirty="0">
              <a:latin typeface="arial" panose="020B0604020202020204" pitchFamily="34" charset="0"/>
            </a:endParaRPr>
          </a:p>
          <a:p>
            <a:pPr algn="just"/>
            <a:r>
              <a:rPr lang="en-US" b="0" i="0" dirty="0">
                <a:effectLst/>
                <a:latin typeface="arial" panose="020B0604020202020204" pitchFamily="34" charset="0"/>
              </a:rPr>
              <a:t>Common examples of solvents include </a:t>
            </a:r>
            <a:r>
              <a:rPr lang="en-US" b="1" i="0" dirty="0">
                <a:effectLst/>
                <a:latin typeface="arial" panose="020B0604020202020204" pitchFamily="34" charset="0"/>
              </a:rPr>
              <a:t>water, ethanol, methanol and acetone</a:t>
            </a:r>
            <a:r>
              <a:rPr lang="en-US" b="0" i="0" dirty="0">
                <a:effectLst/>
                <a:latin typeface="arial" panose="020B0604020202020204" pitchFamily="34" charset="0"/>
              </a:rPr>
              <a:t>.</a:t>
            </a:r>
            <a:endParaRPr lang="en-US" dirty="0"/>
          </a:p>
        </p:txBody>
      </p:sp>
      <p:pic>
        <p:nvPicPr>
          <p:cNvPr id="5" name="Picture 4" descr="Pipette diffusing dyes in flasks">
            <a:extLst>
              <a:ext uri="{FF2B5EF4-FFF2-40B4-BE49-F238E27FC236}">
                <a16:creationId xmlns:a16="http://schemas.microsoft.com/office/drawing/2014/main" id="{E192E5EE-CE59-8837-2C8B-4C09D400704F}"/>
              </a:ext>
            </a:extLst>
          </p:cNvPr>
          <p:cNvPicPr>
            <a:picLocks noChangeAspect="1"/>
          </p:cNvPicPr>
          <p:nvPr/>
        </p:nvPicPr>
        <p:blipFill rotWithShape="1">
          <a:blip r:embed="rId2"/>
          <a:srcRect l="29433" r="18983"/>
          <a:stretch/>
        </p:blipFill>
        <p:spPr>
          <a:xfrm>
            <a:off x="6531789" y="10"/>
            <a:ext cx="5660211" cy="6857990"/>
          </a:xfrm>
          <a:prstGeom prst="rect">
            <a:avLst/>
          </a:prstGeom>
        </p:spPr>
      </p:pic>
      <p:sp>
        <p:nvSpPr>
          <p:cNvPr id="21" name="Freeform: Shape 20">
            <a:extLst>
              <a:ext uri="{FF2B5EF4-FFF2-40B4-BE49-F238E27FC236}">
                <a16:creationId xmlns:a16="http://schemas.microsoft.com/office/drawing/2014/main" id="{55820E42-2F9D-41EF-B67F-522A133B3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3" name="Group 22">
            <a:extLst>
              <a:ext uri="{FF2B5EF4-FFF2-40B4-BE49-F238E27FC236}">
                <a16:creationId xmlns:a16="http://schemas.microsoft.com/office/drawing/2014/main" id="{13D9BC31-B57D-4933-AD83-94F462D4C2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24" name="Freeform: Shape 23">
              <a:extLst>
                <a:ext uri="{FF2B5EF4-FFF2-40B4-BE49-F238E27FC236}">
                  <a16:creationId xmlns:a16="http://schemas.microsoft.com/office/drawing/2014/main" id="{D84AFEA3-A055-41AE-96F3-34BA581424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5" name="Freeform: Shape 24">
              <a:extLst>
                <a:ext uri="{FF2B5EF4-FFF2-40B4-BE49-F238E27FC236}">
                  <a16:creationId xmlns:a16="http://schemas.microsoft.com/office/drawing/2014/main" id="{9028771F-62FA-4349-B7A8-CE1682D2CE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6" name="Freeform: Shape 25">
              <a:extLst>
                <a:ext uri="{FF2B5EF4-FFF2-40B4-BE49-F238E27FC236}">
                  <a16:creationId xmlns:a16="http://schemas.microsoft.com/office/drawing/2014/main" id="{319CDEE6-CB2F-49F0-B237-2A26A3D1DC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7" name="Graphic 12">
              <a:extLst>
                <a:ext uri="{FF2B5EF4-FFF2-40B4-BE49-F238E27FC236}">
                  <a16:creationId xmlns:a16="http://schemas.microsoft.com/office/drawing/2014/main" id="{3DD82286-02D2-4210-A797-5D502D44A3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8" name="Graphic 15">
              <a:extLst>
                <a:ext uri="{FF2B5EF4-FFF2-40B4-BE49-F238E27FC236}">
                  <a16:creationId xmlns:a16="http://schemas.microsoft.com/office/drawing/2014/main" id="{735449F4-80DA-4E06-B3B6-B9F519F4A6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9" name="Graphic 15">
              <a:extLst>
                <a:ext uri="{FF2B5EF4-FFF2-40B4-BE49-F238E27FC236}">
                  <a16:creationId xmlns:a16="http://schemas.microsoft.com/office/drawing/2014/main" id="{61FABA3B-05B6-433C-90F9-8D9691A840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E1FEBA45-D0A3-4091-9956-161EDA21A0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331342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F9C493A-9F03-49B4-B3FB-19CE5AC11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98"/>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1" name="Freeform: Shape 10">
            <a:extLst>
              <a:ext uri="{FF2B5EF4-FFF2-40B4-BE49-F238E27FC236}">
                <a16:creationId xmlns:a16="http://schemas.microsoft.com/office/drawing/2014/main" id="{90A46C7D-C1BB-49B8-8D37-39742820E9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5182"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3">
              <a:lumMod val="40000"/>
              <a:lumOff val="6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F602643-3B9A-2D96-D94A-BA50F98C78B0}"/>
              </a:ext>
            </a:extLst>
          </p:cNvPr>
          <p:cNvSpPr>
            <a:spLocks noGrp="1"/>
          </p:cNvSpPr>
          <p:nvPr>
            <p:ph type="title"/>
          </p:nvPr>
        </p:nvSpPr>
        <p:spPr>
          <a:xfrm>
            <a:off x="525717" y="787068"/>
            <a:ext cx="10077557" cy="1325563"/>
          </a:xfrm>
        </p:spPr>
        <p:txBody>
          <a:bodyPr>
            <a:normAutofit/>
          </a:bodyPr>
          <a:lstStyle/>
          <a:p>
            <a:r>
              <a:rPr lang="en-US" dirty="0"/>
              <a:t>What is a solute?</a:t>
            </a:r>
          </a:p>
        </p:txBody>
      </p:sp>
      <p:grpSp>
        <p:nvGrpSpPr>
          <p:cNvPr id="66" name="Graphic 78">
            <a:extLst>
              <a:ext uri="{FF2B5EF4-FFF2-40B4-BE49-F238E27FC236}">
                <a16:creationId xmlns:a16="http://schemas.microsoft.com/office/drawing/2014/main" id="{C13D619A-1417-41F6-AB84-3DA81D94BD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225" y="2345718"/>
            <a:ext cx="972241" cy="45718"/>
            <a:chOff x="4886325" y="3371754"/>
            <a:chExt cx="2418492" cy="113728"/>
          </a:xfrm>
          <a:solidFill>
            <a:schemeClr val="accent1"/>
          </a:solidFill>
        </p:grpSpPr>
        <p:sp>
          <p:nvSpPr>
            <p:cNvPr id="67" name="Graphic 78">
              <a:extLst>
                <a:ext uri="{FF2B5EF4-FFF2-40B4-BE49-F238E27FC236}">
                  <a16:creationId xmlns:a16="http://schemas.microsoft.com/office/drawing/2014/main" id="{ABA075C2-6990-484C-907A-08DB4DF5A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5" name="Graphic 78">
              <a:extLst>
                <a:ext uri="{FF2B5EF4-FFF2-40B4-BE49-F238E27FC236}">
                  <a16:creationId xmlns:a16="http://schemas.microsoft.com/office/drawing/2014/main" id="{EC9D29F2-21D6-461F-8BD7-533101D86CE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6" name="Graphic 78">
                <a:extLst>
                  <a:ext uri="{FF2B5EF4-FFF2-40B4-BE49-F238E27FC236}">
                    <a16:creationId xmlns:a16="http://schemas.microsoft.com/office/drawing/2014/main" id="{F1CB2E23-919F-4FDA-9880-7AEF61BF3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68" name="Graphic 78">
                <a:extLst>
                  <a:ext uri="{FF2B5EF4-FFF2-40B4-BE49-F238E27FC236}">
                    <a16:creationId xmlns:a16="http://schemas.microsoft.com/office/drawing/2014/main" id="{2BBC6B41-7E8B-40C0-8289-6918BCA68F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69" name="Graphic 78">
                <a:extLst>
                  <a:ext uri="{FF2B5EF4-FFF2-40B4-BE49-F238E27FC236}">
                    <a16:creationId xmlns:a16="http://schemas.microsoft.com/office/drawing/2014/main" id="{67E04027-1EC8-4CBE-A4D2-F09F6AF0E0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70" name="Graphic 78">
                <a:extLst>
                  <a:ext uri="{FF2B5EF4-FFF2-40B4-BE49-F238E27FC236}">
                    <a16:creationId xmlns:a16="http://schemas.microsoft.com/office/drawing/2014/main" id="{5EC8762A-B2EC-4710-9F10-B93BE2075E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71" name="Freeform: Shape 20">
            <a:extLst>
              <a:ext uri="{FF2B5EF4-FFF2-40B4-BE49-F238E27FC236}">
                <a16:creationId xmlns:a16="http://schemas.microsoft.com/office/drawing/2014/main" id="{D5B4F0F5-BE58-4EC0-B650-A71A07437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72" name="Group 22">
            <a:extLst>
              <a:ext uri="{FF2B5EF4-FFF2-40B4-BE49-F238E27FC236}">
                <a16:creationId xmlns:a16="http://schemas.microsoft.com/office/drawing/2014/main" id="{E700C1F5-B637-45FE-96CC-270D263A597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73" name="Freeform: Shape 23">
              <a:extLst>
                <a:ext uri="{FF2B5EF4-FFF2-40B4-BE49-F238E27FC236}">
                  <a16:creationId xmlns:a16="http://schemas.microsoft.com/office/drawing/2014/main" id="{83DA22C9-3830-4323-9087-6D7C1E6AA3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74" name="Freeform: Shape 24">
              <a:extLst>
                <a:ext uri="{FF2B5EF4-FFF2-40B4-BE49-F238E27FC236}">
                  <a16:creationId xmlns:a16="http://schemas.microsoft.com/office/drawing/2014/main" id="{A5AC4DA9-FD16-4055-8D2D-95D615C03C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75" name="Freeform: Shape 25">
              <a:extLst>
                <a:ext uri="{FF2B5EF4-FFF2-40B4-BE49-F238E27FC236}">
                  <a16:creationId xmlns:a16="http://schemas.microsoft.com/office/drawing/2014/main" id="{8BA7D58E-9AB5-4B54-A635-2E86BEC78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76" name="Graphic 12">
              <a:extLst>
                <a:ext uri="{FF2B5EF4-FFF2-40B4-BE49-F238E27FC236}">
                  <a16:creationId xmlns:a16="http://schemas.microsoft.com/office/drawing/2014/main" id="{B7D72779-BBD2-4D64-B6B1-E052E227EB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77" name="Graphic 15">
              <a:extLst>
                <a:ext uri="{FF2B5EF4-FFF2-40B4-BE49-F238E27FC236}">
                  <a16:creationId xmlns:a16="http://schemas.microsoft.com/office/drawing/2014/main" id="{569BD34C-BFEF-4FB1-A094-2D9E687CDF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78" name="Graphic 15">
              <a:extLst>
                <a:ext uri="{FF2B5EF4-FFF2-40B4-BE49-F238E27FC236}">
                  <a16:creationId xmlns:a16="http://schemas.microsoft.com/office/drawing/2014/main" id="{DC258A66-ED52-4FA3-96CE-7932E91F51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79" name="Freeform: Shape 29">
              <a:extLst>
                <a:ext uri="{FF2B5EF4-FFF2-40B4-BE49-F238E27FC236}">
                  <a16:creationId xmlns:a16="http://schemas.microsoft.com/office/drawing/2014/main" id="{BEC6A48C-21EF-4485-9836-0445500033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5" name="Content Placeholder 2">
            <a:extLst>
              <a:ext uri="{FF2B5EF4-FFF2-40B4-BE49-F238E27FC236}">
                <a16:creationId xmlns:a16="http://schemas.microsoft.com/office/drawing/2014/main" id="{92EDC0ED-2EB6-1380-C59C-696240EAE493}"/>
              </a:ext>
            </a:extLst>
          </p:cNvPr>
          <p:cNvGraphicFramePr>
            <a:graphicFrameLocks noGrp="1"/>
          </p:cNvGraphicFramePr>
          <p:nvPr>
            <p:ph idx="1"/>
            <p:extLst>
              <p:ext uri="{D42A27DB-BD31-4B8C-83A1-F6EECF244321}">
                <p14:modId xmlns:p14="http://schemas.microsoft.com/office/powerpoint/2010/main" val="3279784655"/>
              </p:ext>
            </p:extLst>
          </p:nvPr>
        </p:nvGraphicFramePr>
        <p:xfrm>
          <a:off x="525463" y="2522538"/>
          <a:ext cx="10077450" cy="3548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6764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 name="Rectangle 8">
            <a:extLst>
              <a:ext uri="{FF2B5EF4-FFF2-40B4-BE49-F238E27FC236}">
                <a16:creationId xmlns:a16="http://schemas.microsoft.com/office/drawing/2014/main" id="{2F9C493A-9F03-49B4-B3FB-19CE5AC11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98"/>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66BC9A8F-6A47-ADB0-3528-02CBA6D833B2}"/>
              </a:ext>
            </a:extLst>
          </p:cNvPr>
          <p:cNvSpPr>
            <a:spLocks noGrp="1"/>
          </p:cNvSpPr>
          <p:nvPr>
            <p:ph type="title"/>
          </p:nvPr>
        </p:nvSpPr>
        <p:spPr>
          <a:xfrm>
            <a:off x="525717" y="696952"/>
            <a:ext cx="10077196" cy="821794"/>
          </a:xfrm>
        </p:spPr>
        <p:txBody>
          <a:bodyPr>
            <a:normAutofit/>
          </a:bodyPr>
          <a:lstStyle/>
          <a:p>
            <a:r>
              <a:rPr lang="en-US" sz="3300" b="1" i="0">
                <a:effectLst/>
                <a:latin typeface="arial" panose="020B0604020202020204" pitchFamily="34" charset="0"/>
              </a:rPr>
              <a:t>Understanding the Types of Cleaning Solvents</a:t>
            </a:r>
            <a:endParaRPr lang="en-US" sz="3300"/>
          </a:p>
        </p:txBody>
      </p:sp>
      <p:grpSp>
        <p:nvGrpSpPr>
          <p:cNvPr id="21" name="Graphic 78">
            <a:extLst>
              <a:ext uri="{FF2B5EF4-FFF2-40B4-BE49-F238E27FC236}">
                <a16:creationId xmlns:a16="http://schemas.microsoft.com/office/drawing/2014/main" id="{BC3D4A83-1EFA-4B2C-B330-849E358950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225" y="1708814"/>
            <a:ext cx="972241" cy="45718"/>
            <a:chOff x="4886325" y="3371754"/>
            <a:chExt cx="2418492" cy="113728"/>
          </a:xfrm>
          <a:solidFill>
            <a:schemeClr val="accent1"/>
          </a:solidFill>
        </p:grpSpPr>
        <p:sp>
          <p:nvSpPr>
            <p:cNvPr id="22" name="Graphic 78">
              <a:extLst>
                <a:ext uri="{FF2B5EF4-FFF2-40B4-BE49-F238E27FC236}">
                  <a16:creationId xmlns:a16="http://schemas.microsoft.com/office/drawing/2014/main" id="{3508E11F-ACA4-405C-A9FA-2577500EA2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3" name="Graphic 78">
              <a:extLst>
                <a:ext uri="{FF2B5EF4-FFF2-40B4-BE49-F238E27FC236}">
                  <a16:creationId xmlns:a16="http://schemas.microsoft.com/office/drawing/2014/main" id="{82B1CDA4-B2EA-4968-8276-0552D6D7446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23" name="Graphic 78">
                <a:extLst>
                  <a:ext uri="{FF2B5EF4-FFF2-40B4-BE49-F238E27FC236}">
                    <a16:creationId xmlns:a16="http://schemas.microsoft.com/office/drawing/2014/main" id="{F4337472-CDEB-4AFE-BBB9-5A11CA470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24" name="Graphic 78">
                <a:extLst>
                  <a:ext uri="{FF2B5EF4-FFF2-40B4-BE49-F238E27FC236}">
                    <a16:creationId xmlns:a16="http://schemas.microsoft.com/office/drawing/2014/main" id="{6CD67A6D-EAE7-4891-ACC9-4AC0CCF44A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25" name="Graphic 78">
                <a:extLst>
                  <a:ext uri="{FF2B5EF4-FFF2-40B4-BE49-F238E27FC236}">
                    <a16:creationId xmlns:a16="http://schemas.microsoft.com/office/drawing/2014/main" id="{F1769489-D4BC-4B3B-9E23-87FCFDAB4E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26" name="Graphic 78">
                <a:extLst>
                  <a:ext uri="{FF2B5EF4-FFF2-40B4-BE49-F238E27FC236}">
                    <a16:creationId xmlns:a16="http://schemas.microsoft.com/office/drawing/2014/main" id="{13E13021-8923-4A4D-84FA-DA886E2924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19" name="Freeform: Shape 18">
            <a:extLst>
              <a:ext uri="{FF2B5EF4-FFF2-40B4-BE49-F238E27FC236}">
                <a16:creationId xmlns:a16="http://schemas.microsoft.com/office/drawing/2014/main" id="{90A46C7D-C1BB-49B8-8D37-39742820E9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84683" y="5165905"/>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3">
              <a:lumMod val="40000"/>
              <a:lumOff val="6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27" name="Content Placeholder 2">
            <a:extLst>
              <a:ext uri="{FF2B5EF4-FFF2-40B4-BE49-F238E27FC236}">
                <a16:creationId xmlns:a16="http://schemas.microsoft.com/office/drawing/2014/main" id="{5911474D-F6E1-0F25-C8DD-BBAEAD5A4D88}"/>
              </a:ext>
            </a:extLst>
          </p:cNvPr>
          <p:cNvGraphicFramePr>
            <a:graphicFrameLocks noGrp="1"/>
          </p:cNvGraphicFramePr>
          <p:nvPr>
            <p:ph idx="1"/>
            <p:extLst>
              <p:ext uri="{D42A27DB-BD31-4B8C-83A1-F6EECF244321}">
                <p14:modId xmlns:p14="http://schemas.microsoft.com/office/powerpoint/2010/main" val="3017406645"/>
              </p:ext>
            </p:extLst>
          </p:nvPr>
        </p:nvGraphicFramePr>
        <p:xfrm>
          <a:off x="525462" y="1804163"/>
          <a:ext cx="11004385" cy="4407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7977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F9C493A-9F03-49B4-B3FB-19CE5AC11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10CC881F-B229-22B5-702B-68A3977A7495}"/>
              </a:ext>
            </a:extLst>
          </p:cNvPr>
          <p:cNvSpPr>
            <a:spLocks noGrp="1"/>
          </p:cNvSpPr>
          <p:nvPr>
            <p:ph type="title"/>
          </p:nvPr>
        </p:nvSpPr>
        <p:spPr>
          <a:xfrm>
            <a:off x="525717" y="787068"/>
            <a:ext cx="5566263" cy="1455091"/>
          </a:xfrm>
        </p:spPr>
        <p:txBody>
          <a:bodyPr>
            <a:normAutofit/>
          </a:bodyPr>
          <a:lstStyle/>
          <a:p>
            <a:r>
              <a:rPr lang="en-US" b="0" i="0" dirty="0"/>
              <a:t>What is Oxygenated solvents?</a:t>
            </a:r>
            <a:endParaRPr lang="en-US" dirty="0"/>
          </a:p>
        </p:txBody>
      </p:sp>
      <p:sp>
        <p:nvSpPr>
          <p:cNvPr id="11" name="Freeform: Shape 10">
            <a:extLst>
              <a:ext uri="{FF2B5EF4-FFF2-40B4-BE49-F238E27FC236}">
                <a16:creationId xmlns:a16="http://schemas.microsoft.com/office/drawing/2014/main" id="{90A46C7D-C1BB-49B8-8D37-39742820E9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5182"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3" name="Graphic 78">
            <a:extLst>
              <a:ext uri="{FF2B5EF4-FFF2-40B4-BE49-F238E27FC236}">
                <a16:creationId xmlns:a16="http://schemas.microsoft.com/office/drawing/2014/main" id="{61BBAB6F-65E6-4E2B-B363-6AB27C84E0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717" y="2585111"/>
            <a:ext cx="972241" cy="45718"/>
            <a:chOff x="4886325" y="3371754"/>
            <a:chExt cx="2418492" cy="113728"/>
          </a:xfrm>
          <a:solidFill>
            <a:schemeClr val="accent1"/>
          </a:solidFill>
        </p:grpSpPr>
        <p:sp>
          <p:nvSpPr>
            <p:cNvPr id="14" name="Graphic 78">
              <a:extLst>
                <a:ext uri="{FF2B5EF4-FFF2-40B4-BE49-F238E27FC236}">
                  <a16:creationId xmlns:a16="http://schemas.microsoft.com/office/drawing/2014/main" id="{6DA3BBB2-E620-4C13-98C9-FE1EF7D2ED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5" name="Graphic 78">
              <a:extLst>
                <a:ext uri="{FF2B5EF4-FFF2-40B4-BE49-F238E27FC236}">
                  <a16:creationId xmlns:a16="http://schemas.microsoft.com/office/drawing/2014/main" id="{ADC9AB5D-88A1-4FA9-B467-E8EF8FFE5B5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6" name="Graphic 78">
                <a:extLst>
                  <a:ext uri="{FF2B5EF4-FFF2-40B4-BE49-F238E27FC236}">
                    <a16:creationId xmlns:a16="http://schemas.microsoft.com/office/drawing/2014/main" id="{0867B8E5-4535-4743-8235-6612FEA410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7" name="Graphic 78">
                <a:extLst>
                  <a:ext uri="{FF2B5EF4-FFF2-40B4-BE49-F238E27FC236}">
                    <a16:creationId xmlns:a16="http://schemas.microsoft.com/office/drawing/2014/main" id="{BE48FEA7-5915-4751-8090-63F30943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8" name="Graphic 78">
                <a:extLst>
                  <a:ext uri="{FF2B5EF4-FFF2-40B4-BE49-F238E27FC236}">
                    <a16:creationId xmlns:a16="http://schemas.microsoft.com/office/drawing/2014/main" id="{32B378CE-44FD-4120-B9ED-7828D4EE9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9" name="Graphic 78">
                <a:extLst>
                  <a:ext uri="{FF2B5EF4-FFF2-40B4-BE49-F238E27FC236}">
                    <a16:creationId xmlns:a16="http://schemas.microsoft.com/office/drawing/2014/main" id="{40FA43D3-D34B-4BC7-80D0-F3E75A222A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3" name="Content Placeholder 2">
            <a:extLst>
              <a:ext uri="{FF2B5EF4-FFF2-40B4-BE49-F238E27FC236}">
                <a16:creationId xmlns:a16="http://schemas.microsoft.com/office/drawing/2014/main" id="{9FDD2796-3DCC-C64B-2A48-BA2D3837DBB8}"/>
              </a:ext>
            </a:extLst>
          </p:cNvPr>
          <p:cNvSpPr>
            <a:spLocks noGrp="1"/>
          </p:cNvSpPr>
          <p:nvPr>
            <p:ph idx="1"/>
          </p:nvPr>
        </p:nvSpPr>
        <p:spPr>
          <a:xfrm>
            <a:off x="525717" y="2796427"/>
            <a:ext cx="5566263" cy="3274503"/>
          </a:xfrm>
        </p:spPr>
        <p:txBody>
          <a:bodyPr>
            <a:normAutofit/>
          </a:bodyPr>
          <a:lstStyle/>
          <a:p>
            <a:r>
              <a:rPr lang="en-US" b="0" i="0" dirty="0">
                <a:effectLst/>
                <a:latin typeface="arial" panose="020B0604020202020204" pitchFamily="34" charset="0"/>
              </a:rPr>
              <a:t>Oxygenated solvents are </a:t>
            </a:r>
            <a:r>
              <a:rPr lang="en-US" b="1" i="0" dirty="0">
                <a:effectLst/>
                <a:latin typeface="arial" panose="020B0604020202020204" pitchFamily="34" charset="0"/>
              </a:rPr>
              <a:t>organic solvents containing oxygen molecules</a:t>
            </a:r>
            <a:r>
              <a:rPr lang="en-US" b="0" i="0" dirty="0">
                <a:effectLst/>
                <a:latin typeface="arial" panose="020B0604020202020204" pitchFamily="34" charset="0"/>
              </a:rPr>
              <a:t>, created through chemical reactions from olefins.</a:t>
            </a:r>
            <a:endParaRPr lang="en-US" dirty="0"/>
          </a:p>
        </p:txBody>
      </p:sp>
      <p:pic>
        <p:nvPicPr>
          <p:cNvPr id="5" name="Picture 4">
            <a:extLst>
              <a:ext uri="{FF2B5EF4-FFF2-40B4-BE49-F238E27FC236}">
                <a16:creationId xmlns:a16="http://schemas.microsoft.com/office/drawing/2014/main" id="{E056FB96-104E-0EDA-2510-0146E5702088}"/>
              </a:ext>
            </a:extLst>
          </p:cNvPr>
          <p:cNvPicPr>
            <a:picLocks noChangeAspect="1"/>
          </p:cNvPicPr>
          <p:nvPr/>
        </p:nvPicPr>
        <p:blipFill rotWithShape="1">
          <a:blip r:embed="rId2"/>
          <a:srcRect l="15044" r="38531"/>
          <a:stretch/>
        </p:blipFill>
        <p:spPr>
          <a:xfrm>
            <a:off x="6531789" y="10"/>
            <a:ext cx="5660211" cy="6857990"/>
          </a:xfrm>
          <a:prstGeom prst="rect">
            <a:avLst/>
          </a:prstGeom>
        </p:spPr>
      </p:pic>
      <p:sp>
        <p:nvSpPr>
          <p:cNvPr id="21" name="Freeform: Shape 20">
            <a:extLst>
              <a:ext uri="{FF2B5EF4-FFF2-40B4-BE49-F238E27FC236}">
                <a16:creationId xmlns:a16="http://schemas.microsoft.com/office/drawing/2014/main" id="{55820E42-2F9D-41EF-B67F-522A133B3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3" name="Group 22">
            <a:extLst>
              <a:ext uri="{FF2B5EF4-FFF2-40B4-BE49-F238E27FC236}">
                <a16:creationId xmlns:a16="http://schemas.microsoft.com/office/drawing/2014/main" id="{13D9BC31-B57D-4933-AD83-94F462D4C2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24" name="Freeform: Shape 23">
              <a:extLst>
                <a:ext uri="{FF2B5EF4-FFF2-40B4-BE49-F238E27FC236}">
                  <a16:creationId xmlns:a16="http://schemas.microsoft.com/office/drawing/2014/main" id="{D84AFEA3-A055-41AE-96F3-34BA581424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5" name="Freeform: Shape 24">
              <a:extLst>
                <a:ext uri="{FF2B5EF4-FFF2-40B4-BE49-F238E27FC236}">
                  <a16:creationId xmlns:a16="http://schemas.microsoft.com/office/drawing/2014/main" id="{9028771F-62FA-4349-B7A8-CE1682D2CE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6" name="Freeform: Shape 25">
              <a:extLst>
                <a:ext uri="{FF2B5EF4-FFF2-40B4-BE49-F238E27FC236}">
                  <a16:creationId xmlns:a16="http://schemas.microsoft.com/office/drawing/2014/main" id="{319CDEE6-CB2F-49F0-B237-2A26A3D1DC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7" name="Graphic 12">
              <a:extLst>
                <a:ext uri="{FF2B5EF4-FFF2-40B4-BE49-F238E27FC236}">
                  <a16:creationId xmlns:a16="http://schemas.microsoft.com/office/drawing/2014/main" id="{3DD82286-02D2-4210-A797-5D502D44A3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8" name="Graphic 15">
              <a:extLst>
                <a:ext uri="{FF2B5EF4-FFF2-40B4-BE49-F238E27FC236}">
                  <a16:creationId xmlns:a16="http://schemas.microsoft.com/office/drawing/2014/main" id="{735449F4-80DA-4E06-B3B6-B9F519F4A6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9" name="Graphic 15">
              <a:extLst>
                <a:ext uri="{FF2B5EF4-FFF2-40B4-BE49-F238E27FC236}">
                  <a16:creationId xmlns:a16="http://schemas.microsoft.com/office/drawing/2014/main" id="{61FABA3B-05B6-433C-90F9-8D9691A840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E1FEBA45-D0A3-4091-9956-161EDA21A0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610455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42D98E1-37D2-4470-BF74-845E897954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BC4DCF03-AF0E-1749-39ED-D1C00DB62D1F}"/>
              </a:ext>
            </a:extLst>
          </p:cNvPr>
          <p:cNvSpPr>
            <a:spLocks noGrp="1"/>
          </p:cNvSpPr>
          <p:nvPr>
            <p:ph type="title"/>
          </p:nvPr>
        </p:nvSpPr>
        <p:spPr>
          <a:xfrm>
            <a:off x="2314145" y="1524000"/>
            <a:ext cx="3781856" cy="4359964"/>
          </a:xfrm>
        </p:spPr>
        <p:txBody>
          <a:bodyPr anchor="t">
            <a:normAutofit/>
          </a:bodyPr>
          <a:lstStyle/>
          <a:p>
            <a:r>
              <a:rPr lang="en-US" b="0" i="0" dirty="0"/>
              <a:t>What is Hydrocarbon solvents?</a:t>
            </a:r>
            <a:br>
              <a:rPr lang="en-US" dirty="0"/>
            </a:br>
            <a:endParaRPr lang="en-US" dirty="0"/>
          </a:p>
        </p:txBody>
      </p:sp>
      <p:sp>
        <p:nvSpPr>
          <p:cNvPr id="10" name="Freeform: Shape 9">
            <a:extLst>
              <a:ext uri="{FF2B5EF4-FFF2-40B4-BE49-F238E27FC236}">
                <a16:creationId xmlns:a16="http://schemas.microsoft.com/office/drawing/2014/main" id="{A707F4F1-79FE-4E99-AF42-242AC08A35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864840" cy="6858001"/>
          </a:xfrm>
          <a:custGeom>
            <a:avLst/>
            <a:gdLst>
              <a:gd name="connsiteX0" fmla="*/ 0 w 888736"/>
              <a:gd name="connsiteY0" fmla="*/ 0 h 2458832"/>
              <a:gd name="connsiteX1" fmla="*/ 177394 w 888736"/>
              <a:gd name="connsiteY1" fmla="*/ 125361 h 2458832"/>
              <a:gd name="connsiteX2" fmla="*/ 881856 w 888736"/>
              <a:gd name="connsiteY2" fmla="*/ 1189003 h 2458832"/>
              <a:gd name="connsiteX3" fmla="*/ 691256 w 888736"/>
              <a:gd name="connsiteY3" fmla="*/ 1628147 h 2458832"/>
              <a:gd name="connsiteX4" fmla="*/ 118397 w 888736"/>
              <a:gd name="connsiteY4" fmla="*/ 2331723 h 2458832"/>
              <a:gd name="connsiteX5" fmla="*/ 0 w 888736"/>
              <a:gd name="connsiteY5" fmla="*/ 2458832 h 245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8736" h="2458832">
                <a:moveTo>
                  <a:pt x="0" y="0"/>
                </a:moveTo>
                <a:lnTo>
                  <a:pt x="177394" y="125361"/>
                </a:lnTo>
                <a:cubicBezTo>
                  <a:pt x="548898" y="378359"/>
                  <a:pt x="946091" y="744358"/>
                  <a:pt x="881856" y="1189003"/>
                </a:cubicBezTo>
                <a:cubicBezTo>
                  <a:pt x="858787" y="1347884"/>
                  <a:pt x="777253" y="1491554"/>
                  <a:pt x="691256" y="1628147"/>
                </a:cubicBezTo>
                <a:cubicBezTo>
                  <a:pt x="609261" y="1758448"/>
                  <a:pt x="399047" y="2022344"/>
                  <a:pt x="118397" y="2331723"/>
                </a:cubicBezTo>
                <a:lnTo>
                  <a:pt x="0" y="2458832"/>
                </a:lnTo>
                <a:close/>
              </a:path>
            </a:pathLst>
          </a:custGeom>
          <a:solidFill>
            <a:schemeClr val="accent6">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2" name="Graphic 78">
            <a:extLst>
              <a:ext uri="{FF2B5EF4-FFF2-40B4-BE49-F238E27FC236}">
                <a16:creationId xmlns:a16="http://schemas.microsoft.com/office/drawing/2014/main" id="{C5035748-E666-464D-B95F-ED81463468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542299" y="1617538"/>
            <a:ext cx="972241" cy="45718"/>
            <a:chOff x="4886325" y="3371754"/>
            <a:chExt cx="2418492" cy="113728"/>
          </a:xfrm>
          <a:solidFill>
            <a:schemeClr val="accent1"/>
          </a:solidFill>
        </p:grpSpPr>
        <p:sp>
          <p:nvSpPr>
            <p:cNvPr id="13" name="Graphic 78">
              <a:extLst>
                <a:ext uri="{FF2B5EF4-FFF2-40B4-BE49-F238E27FC236}">
                  <a16:creationId xmlns:a16="http://schemas.microsoft.com/office/drawing/2014/main" id="{4D85EFE8-5037-4E99-8D29-64B5CE9D2C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4" name="Graphic 78">
              <a:extLst>
                <a:ext uri="{FF2B5EF4-FFF2-40B4-BE49-F238E27FC236}">
                  <a16:creationId xmlns:a16="http://schemas.microsoft.com/office/drawing/2014/main" id="{9FD653C8-CB16-40C0-BA61-6FA0587D7A2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5" name="Graphic 78">
                <a:extLst>
                  <a:ext uri="{FF2B5EF4-FFF2-40B4-BE49-F238E27FC236}">
                    <a16:creationId xmlns:a16="http://schemas.microsoft.com/office/drawing/2014/main" id="{ABA973BF-958C-4267-A9F2-CEA64D2849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6" name="Graphic 78">
                <a:extLst>
                  <a:ext uri="{FF2B5EF4-FFF2-40B4-BE49-F238E27FC236}">
                    <a16:creationId xmlns:a16="http://schemas.microsoft.com/office/drawing/2014/main" id="{B0DAD6C4-EBF1-4DBF-928B-3F52E02440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7" name="Graphic 78">
                <a:extLst>
                  <a:ext uri="{FF2B5EF4-FFF2-40B4-BE49-F238E27FC236}">
                    <a16:creationId xmlns:a16="http://schemas.microsoft.com/office/drawing/2014/main" id="{B2BD6CA6-C90E-4CC3-B99B-93CE2622E7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8" name="Graphic 78">
                <a:extLst>
                  <a:ext uri="{FF2B5EF4-FFF2-40B4-BE49-F238E27FC236}">
                    <a16:creationId xmlns:a16="http://schemas.microsoft.com/office/drawing/2014/main" id="{8E83D65E-8C50-430E-8331-F293349EF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grpSp>
        <p:nvGrpSpPr>
          <p:cNvPr id="20" name="Group 19">
            <a:extLst>
              <a:ext uri="{FF2B5EF4-FFF2-40B4-BE49-F238E27FC236}">
                <a16:creationId xmlns:a16="http://schemas.microsoft.com/office/drawing/2014/main" id="{D5E51A3D-2FA6-4FB0-8E96-240CD790AF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3046134" flipH="1">
            <a:off x="862428" y="4444126"/>
            <a:ext cx="886141" cy="802496"/>
            <a:chOff x="10948005" y="3272152"/>
            <a:chExt cx="868640" cy="786648"/>
          </a:xfrm>
          <a:solidFill>
            <a:schemeClr val="accent6"/>
          </a:solidFill>
        </p:grpSpPr>
        <p:sp>
          <p:nvSpPr>
            <p:cNvPr id="21" name="Freeform: Shape 20">
              <a:extLst>
                <a:ext uri="{FF2B5EF4-FFF2-40B4-BE49-F238E27FC236}">
                  <a16:creationId xmlns:a16="http://schemas.microsoft.com/office/drawing/2014/main" id="{A9077F9C-631A-40ED-8DF2-6F7CE48C16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2" name="Freeform: Shape 21">
              <a:extLst>
                <a:ext uri="{FF2B5EF4-FFF2-40B4-BE49-F238E27FC236}">
                  <a16:creationId xmlns:a16="http://schemas.microsoft.com/office/drawing/2014/main" id="{AB5F57A0-CC7E-443D-8694-A244B50F8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3" name="Freeform: Shape 22">
              <a:extLst>
                <a:ext uri="{FF2B5EF4-FFF2-40B4-BE49-F238E27FC236}">
                  <a16:creationId xmlns:a16="http://schemas.microsoft.com/office/drawing/2014/main" id="{EC28A3D1-4D8C-4C0C-9C35-6A60D2262E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4" name="Graphic 12">
              <a:extLst>
                <a:ext uri="{FF2B5EF4-FFF2-40B4-BE49-F238E27FC236}">
                  <a16:creationId xmlns:a16="http://schemas.microsoft.com/office/drawing/2014/main" id="{F730EC4F-7921-4623-84EE-AD5E059F9E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5" name="Graphic 15">
              <a:extLst>
                <a:ext uri="{FF2B5EF4-FFF2-40B4-BE49-F238E27FC236}">
                  <a16:creationId xmlns:a16="http://schemas.microsoft.com/office/drawing/2014/main" id="{6C52E193-84A5-4949-8431-6CF8BED868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6" name="Graphic 15">
              <a:extLst>
                <a:ext uri="{FF2B5EF4-FFF2-40B4-BE49-F238E27FC236}">
                  <a16:creationId xmlns:a16="http://schemas.microsoft.com/office/drawing/2014/main" id="{9E948C20-2509-497E-8A43-AC9A26FD60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5719FF44-226D-4A47-A1C7-BB6FA4315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Freeform: Shape 28">
            <a:extLst>
              <a:ext uri="{FF2B5EF4-FFF2-40B4-BE49-F238E27FC236}">
                <a16:creationId xmlns:a16="http://schemas.microsoft.com/office/drawing/2014/main" id="{825CBD1C-2583-4689-9336-2E92126BB8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flipV="1">
            <a:off x="10428708" y="5094708"/>
            <a:ext cx="1446380" cy="2080204"/>
          </a:xfrm>
          <a:custGeom>
            <a:avLst/>
            <a:gdLst>
              <a:gd name="connsiteX0" fmla="*/ 0 w 2331138"/>
              <a:gd name="connsiteY0" fmla="*/ 0 h 3352676"/>
              <a:gd name="connsiteX1" fmla="*/ 2331138 w 2331138"/>
              <a:gd name="connsiteY1" fmla="*/ 0 h 3352676"/>
              <a:gd name="connsiteX2" fmla="*/ 2331138 w 2331138"/>
              <a:gd name="connsiteY2" fmla="*/ 3352676 h 3352676"/>
              <a:gd name="connsiteX3" fmla="*/ 2097210 w 2331138"/>
              <a:gd name="connsiteY3" fmla="*/ 3226228 h 3352676"/>
              <a:gd name="connsiteX4" fmla="*/ 214881 w 2331138"/>
              <a:gd name="connsiteY4" fmla="*/ 1176738 h 3352676"/>
              <a:gd name="connsiteX5" fmla="*/ 1129 w 2331138"/>
              <a:gd name="connsiteY5" fmla="*/ 67475 h 3352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31138" h="3352676">
                <a:moveTo>
                  <a:pt x="0" y="0"/>
                </a:moveTo>
                <a:lnTo>
                  <a:pt x="2331138" y="0"/>
                </a:lnTo>
                <a:lnTo>
                  <a:pt x="2331138" y="3352676"/>
                </a:lnTo>
                <a:lnTo>
                  <a:pt x="2097210" y="3226228"/>
                </a:lnTo>
                <a:cubicBezTo>
                  <a:pt x="1273150" y="2744079"/>
                  <a:pt x="560886" y="2027200"/>
                  <a:pt x="214881" y="1176738"/>
                </a:cubicBezTo>
                <a:cubicBezTo>
                  <a:pt x="72781" y="827511"/>
                  <a:pt x="14297" y="430630"/>
                  <a:pt x="1129" y="67475"/>
                </a:cubicBezTo>
                <a:close/>
              </a:path>
            </a:pathLst>
          </a:custGeom>
          <a:solidFill>
            <a:schemeClr val="accent5">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id="{63CBC609-98A3-2FCC-D617-57F4DFD977F9}"/>
              </a:ext>
            </a:extLst>
          </p:cNvPr>
          <p:cNvSpPr>
            <a:spLocks noGrp="1"/>
          </p:cNvSpPr>
          <p:nvPr>
            <p:ph idx="1"/>
          </p:nvPr>
        </p:nvSpPr>
        <p:spPr>
          <a:xfrm>
            <a:off x="6397956" y="1822976"/>
            <a:ext cx="4193458" cy="4060989"/>
          </a:xfrm>
        </p:spPr>
        <p:txBody>
          <a:bodyPr>
            <a:normAutofit/>
          </a:bodyPr>
          <a:lstStyle/>
          <a:p>
            <a:r>
              <a:rPr lang="en-US" b="0" i="0">
                <a:effectLst/>
                <a:latin typeface="arial" panose="020B0604020202020204" pitchFamily="34" charset="0"/>
              </a:rPr>
              <a:t>Hydrocarbon solvents are </a:t>
            </a:r>
            <a:r>
              <a:rPr lang="en-US" b="1" i="0">
                <a:effectLst/>
                <a:latin typeface="arial" panose="020B0604020202020204" pitchFamily="34" charset="0"/>
              </a:rPr>
              <a:t>petroleum derivatives used for cleaning and or dissolving substances</a:t>
            </a:r>
            <a:r>
              <a:rPr lang="en-US" b="0" i="0">
                <a:effectLst/>
                <a:latin typeface="arial" panose="020B0604020202020204" pitchFamily="34" charset="0"/>
              </a:rPr>
              <a:t>, and are used in a variety of industrial and consumer products. Hydrocarbon solvents are a diverse group of liquid complex mixtures. They may contain paraffinic, isoparaffinic, naphthenic and aromatic constituents.</a:t>
            </a:r>
            <a:endParaRPr lang="en-US"/>
          </a:p>
        </p:txBody>
      </p:sp>
    </p:spTree>
    <p:extLst>
      <p:ext uri="{BB962C8B-B14F-4D97-AF65-F5344CB8AC3E}">
        <p14:creationId xmlns:p14="http://schemas.microsoft.com/office/powerpoint/2010/main" val="17449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F8E5A-4619-F83C-3A4C-CA06CB43EE21}"/>
              </a:ext>
            </a:extLst>
          </p:cNvPr>
          <p:cNvSpPr>
            <a:spLocks noGrp="1"/>
          </p:cNvSpPr>
          <p:nvPr>
            <p:ph type="title"/>
          </p:nvPr>
        </p:nvSpPr>
        <p:spPr/>
        <p:txBody>
          <a:bodyPr/>
          <a:lstStyle/>
          <a:p>
            <a:r>
              <a:rPr lang="en-US" b="0" i="0" dirty="0"/>
              <a:t> </a:t>
            </a:r>
            <a:r>
              <a:rPr lang="en-US" i="0" dirty="0"/>
              <a:t>W</a:t>
            </a:r>
            <a:r>
              <a:rPr lang="en-US" b="0" i="0" dirty="0"/>
              <a:t>hat is Halogenated solvents?</a:t>
            </a:r>
            <a:endParaRPr lang="en-US" dirty="0"/>
          </a:p>
        </p:txBody>
      </p:sp>
      <p:sp>
        <p:nvSpPr>
          <p:cNvPr id="3" name="Content Placeholder 2">
            <a:extLst>
              <a:ext uri="{FF2B5EF4-FFF2-40B4-BE49-F238E27FC236}">
                <a16:creationId xmlns:a16="http://schemas.microsoft.com/office/drawing/2014/main" id="{D5DFB690-7A3B-CC21-1380-FA6C8176B562}"/>
              </a:ext>
            </a:extLst>
          </p:cNvPr>
          <p:cNvSpPr>
            <a:spLocks noGrp="1"/>
          </p:cNvSpPr>
          <p:nvPr>
            <p:ph idx="1"/>
          </p:nvPr>
        </p:nvSpPr>
        <p:spPr/>
        <p:txBody>
          <a:bodyPr/>
          <a:lstStyle/>
          <a:p>
            <a:r>
              <a:rPr lang="en-US" b="0" i="0" dirty="0">
                <a:solidFill>
                  <a:srgbClr val="202124"/>
                </a:solidFill>
                <a:effectLst/>
                <a:latin typeface="arial" panose="020B0604020202020204" pitchFamily="34" charset="0"/>
              </a:rPr>
              <a:t>The halogenated solvents are </a:t>
            </a:r>
            <a:r>
              <a:rPr lang="en-US" b="1" i="0" dirty="0">
                <a:solidFill>
                  <a:srgbClr val="202124"/>
                </a:solidFill>
                <a:effectLst/>
                <a:latin typeface="arial" panose="020B0604020202020204" pitchFamily="34" charset="0"/>
              </a:rPr>
              <a:t>volatile organic chemicals consisting of a hydrocarbon chain or one hydrocarbon substituted with one or more chlorine or bromine atoms</a:t>
            </a:r>
            <a:r>
              <a:rPr lang="en-US" b="0" i="0" dirty="0">
                <a:solidFill>
                  <a:srgbClr val="202124"/>
                </a:solidFill>
                <a:effectLst/>
                <a:latin typeface="arial" panose="020B0604020202020204" pitchFamily="34" charset="0"/>
              </a:rPr>
              <a:t>. Most of these chemicals are used as degreasers and solvents in various products such as paints.</a:t>
            </a:r>
            <a:endParaRPr lang="en-US" dirty="0"/>
          </a:p>
        </p:txBody>
      </p:sp>
    </p:spTree>
    <p:extLst>
      <p:ext uri="{BB962C8B-B14F-4D97-AF65-F5344CB8AC3E}">
        <p14:creationId xmlns:p14="http://schemas.microsoft.com/office/powerpoint/2010/main" val="2905975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F9C493A-9F03-49B4-B3FB-19CE5AC11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4F74AF0F-5E63-1E91-FB37-F8CD989545F1}"/>
              </a:ext>
            </a:extLst>
          </p:cNvPr>
          <p:cNvSpPr>
            <a:spLocks noGrp="1"/>
          </p:cNvSpPr>
          <p:nvPr>
            <p:ph type="title"/>
          </p:nvPr>
        </p:nvSpPr>
        <p:spPr>
          <a:xfrm>
            <a:off x="525717" y="787068"/>
            <a:ext cx="4663649" cy="1455091"/>
          </a:xfrm>
        </p:spPr>
        <p:txBody>
          <a:bodyPr>
            <a:normAutofit/>
          </a:bodyPr>
          <a:lstStyle/>
          <a:p>
            <a:r>
              <a:rPr lang="en-US" dirty="0"/>
              <a:t>Why is water a good solvent </a:t>
            </a:r>
          </a:p>
        </p:txBody>
      </p:sp>
      <p:sp>
        <p:nvSpPr>
          <p:cNvPr id="21" name="Freeform: Shape 11">
            <a:extLst>
              <a:ext uri="{FF2B5EF4-FFF2-40B4-BE49-F238E27FC236}">
                <a16:creationId xmlns:a16="http://schemas.microsoft.com/office/drawing/2014/main" id="{90A46C7D-C1BB-49B8-8D37-39742820E9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5182"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6">
              <a:lumMod val="40000"/>
              <a:lumOff val="6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3" name="Graphic 78">
            <a:extLst>
              <a:ext uri="{FF2B5EF4-FFF2-40B4-BE49-F238E27FC236}">
                <a16:creationId xmlns:a16="http://schemas.microsoft.com/office/drawing/2014/main" id="{61BBAB6F-65E6-4E2B-B363-6AB27C84E0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717" y="2585111"/>
            <a:ext cx="972241" cy="45718"/>
            <a:chOff x="4886325" y="3371754"/>
            <a:chExt cx="2418492" cy="113728"/>
          </a:xfrm>
          <a:solidFill>
            <a:schemeClr val="accent1"/>
          </a:solidFill>
        </p:grpSpPr>
        <p:sp>
          <p:nvSpPr>
            <p:cNvPr id="32" name="Graphic 78">
              <a:extLst>
                <a:ext uri="{FF2B5EF4-FFF2-40B4-BE49-F238E27FC236}">
                  <a16:creationId xmlns:a16="http://schemas.microsoft.com/office/drawing/2014/main" id="{6DA3BBB2-E620-4C13-98C9-FE1EF7D2ED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33" name="Graphic 78">
              <a:extLst>
                <a:ext uri="{FF2B5EF4-FFF2-40B4-BE49-F238E27FC236}">
                  <a16:creationId xmlns:a16="http://schemas.microsoft.com/office/drawing/2014/main" id="{ADC9AB5D-88A1-4FA9-B467-E8EF8FFE5B5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34" name="Graphic 78">
                <a:extLst>
                  <a:ext uri="{FF2B5EF4-FFF2-40B4-BE49-F238E27FC236}">
                    <a16:creationId xmlns:a16="http://schemas.microsoft.com/office/drawing/2014/main" id="{0867B8E5-4535-4743-8235-6612FEA410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8" name="Graphic 78">
                <a:extLst>
                  <a:ext uri="{FF2B5EF4-FFF2-40B4-BE49-F238E27FC236}">
                    <a16:creationId xmlns:a16="http://schemas.microsoft.com/office/drawing/2014/main" id="{BE48FEA7-5915-4751-8090-63F30943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9" name="Graphic 78">
                <a:extLst>
                  <a:ext uri="{FF2B5EF4-FFF2-40B4-BE49-F238E27FC236}">
                    <a16:creationId xmlns:a16="http://schemas.microsoft.com/office/drawing/2014/main" id="{32B378CE-44FD-4120-B9ED-7828D4EE9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20" name="Graphic 78">
                <a:extLst>
                  <a:ext uri="{FF2B5EF4-FFF2-40B4-BE49-F238E27FC236}">
                    <a16:creationId xmlns:a16="http://schemas.microsoft.com/office/drawing/2014/main" id="{40FA43D3-D34B-4BC7-80D0-F3E75A222A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3" name="Content Placeholder 2">
            <a:extLst>
              <a:ext uri="{FF2B5EF4-FFF2-40B4-BE49-F238E27FC236}">
                <a16:creationId xmlns:a16="http://schemas.microsoft.com/office/drawing/2014/main" id="{1B57254F-F75F-D0C6-1CD9-83927A300FCF}"/>
              </a:ext>
            </a:extLst>
          </p:cNvPr>
          <p:cNvSpPr>
            <a:spLocks noGrp="1"/>
          </p:cNvSpPr>
          <p:nvPr>
            <p:ph idx="1"/>
          </p:nvPr>
        </p:nvSpPr>
        <p:spPr>
          <a:xfrm>
            <a:off x="525717" y="2796427"/>
            <a:ext cx="4663649" cy="3274503"/>
          </a:xfrm>
        </p:spPr>
        <p:txBody>
          <a:bodyPr>
            <a:normAutofit/>
          </a:bodyPr>
          <a:lstStyle/>
          <a:p>
            <a:endParaRPr lang="en-US" b="0" i="0" dirty="0">
              <a:effectLst/>
              <a:latin typeface="arial" panose="020B0604020202020204" pitchFamily="34" charset="0"/>
            </a:endParaRPr>
          </a:p>
          <a:p>
            <a:r>
              <a:rPr lang="en-US" b="1" i="0" dirty="0">
                <a:effectLst/>
                <a:latin typeface="arial" panose="020B0604020202020204" pitchFamily="34" charset="0"/>
              </a:rPr>
              <a:t>Because of its polarity and ability to form hydrogen bonds</a:t>
            </a:r>
            <a:r>
              <a:rPr lang="en-US" b="0" i="0" dirty="0">
                <a:effectLst/>
                <a:latin typeface="arial" panose="020B0604020202020204" pitchFamily="34" charset="0"/>
              </a:rPr>
              <a:t>, water makes an excellent solvent, meaning that it can dissolve many different kinds of molecules</a:t>
            </a:r>
          </a:p>
          <a:p>
            <a:endParaRPr lang="en-US" dirty="0"/>
          </a:p>
        </p:txBody>
      </p:sp>
      <p:pic>
        <p:nvPicPr>
          <p:cNvPr id="7" name="Graphic 6" descr="Flask">
            <a:extLst>
              <a:ext uri="{FF2B5EF4-FFF2-40B4-BE49-F238E27FC236}">
                <a16:creationId xmlns:a16="http://schemas.microsoft.com/office/drawing/2014/main" id="{133E6D07-EBA4-EFB4-7070-50CC59F4A3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53780" y="553415"/>
            <a:ext cx="5660211" cy="5660211"/>
          </a:xfrm>
          <a:prstGeom prst="rect">
            <a:avLst/>
          </a:prstGeom>
        </p:spPr>
      </p:pic>
      <p:sp>
        <p:nvSpPr>
          <p:cNvPr id="22" name="Freeform: Shape 21">
            <a:extLst>
              <a:ext uri="{FF2B5EF4-FFF2-40B4-BE49-F238E27FC236}">
                <a16:creationId xmlns:a16="http://schemas.microsoft.com/office/drawing/2014/main" id="{55820E42-2F9D-41EF-B67F-522A133B3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4" name="Group 23">
            <a:extLst>
              <a:ext uri="{FF2B5EF4-FFF2-40B4-BE49-F238E27FC236}">
                <a16:creationId xmlns:a16="http://schemas.microsoft.com/office/drawing/2014/main" id="{13D9BC31-B57D-4933-AD83-94F462D4C2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25" name="Freeform: Shape 24">
              <a:extLst>
                <a:ext uri="{FF2B5EF4-FFF2-40B4-BE49-F238E27FC236}">
                  <a16:creationId xmlns:a16="http://schemas.microsoft.com/office/drawing/2014/main" id="{D84AFEA3-A055-41AE-96F3-34BA581424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6" name="Freeform: Shape 25">
              <a:extLst>
                <a:ext uri="{FF2B5EF4-FFF2-40B4-BE49-F238E27FC236}">
                  <a16:creationId xmlns:a16="http://schemas.microsoft.com/office/drawing/2014/main" id="{9028771F-62FA-4349-B7A8-CE1682D2CE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7" name="Freeform: Shape 26">
              <a:extLst>
                <a:ext uri="{FF2B5EF4-FFF2-40B4-BE49-F238E27FC236}">
                  <a16:creationId xmlns:a16="http://schemas.microsoft.com/office/drawing/2014/main" id="{319CDEE6-CB2F-49F0-B237-2A26A3D1DC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8" name="Graphic 12">
              <a:extLst>
                <a:ext uri="{FF2B5EF4-FFF2-40B4-BE49-F238E27FC236}">
                  <a16:creationId xmlns:a16="http://schemas.microsoft.com/office/drawing/2014/main" id="{3DD82286-02D2-4210-A797-5D502D44A3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9" name="Graphic 15">
              <a:extLst>
                <a:ext uri="{FF2B5EF4-FFF2-40B4-BE49-F238E27FC236}">
                  <a16:creationId xmlns:a16="http://schemas.microsoft.com/office/drawing/2014/main" id="{735449F4-80DA-4E06-B3B6-B9F519F4A6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30" name="Graphic 15">
              <a:extLst>
                <a:ext uri="{FF2B5EF4-FFF2-40B4-BE49-F238E27FC236}">
                  <a16:creationId xmlns:a16="http://schemas.microsoft.com/office/drawing/2014/main" id="{61FABA3B-05B6-433C-90F9-8D9691A840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E1FEBA45-D0A3-4091-9956-161EDA21A0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227992245"/>
      </p:ext>
    </p:extLst>
  </p:cSld>
  <p:clrMapOvr>
    <a:masterClrMapping/>
  </p:clrMapOvr>
</p:sld>
</file>

<file path=ppt/theme/theme1.xml><?xml version="1.0" encoding="utf-8"?>
<a:theme xmlns:a="http://schemas.openxmlformats.org/drawingml/2006/main" name="RocaVTI">
  <a:themeElements>
    <a:clrScheme name="AnalogousFromRegularSeedRightStep">
      <a:dk1>
        <a:srgbClr val="000000"/>
      </a:dk1>
      <a:lt1>
        <a:srgbClr val="FFFFFF"/>
      </a:lt1>
      <a:dk2>
        <a:srgbClr val="181A32"/>
      </a:dk2>
      <a:lt2>
        <a:srgbClr val="F3F0F3"/>
      </a:lt2>
      <a:accent1>
        <a:srgbClr val="2FB82D"/>
      </a:accent1>
      <a:accent2>
        <a:srgbClr val="21B75E"/>
      </a:accent2>
      <a:accent3>
        <a:srgbClr val="2DB59C"/>
      </a:accent3>
      <a:accent4>
        <a:srgbClr val="24A1C8"/>
      </a:accent4>
      <a:accent5>
        <a:srgbClr val="366FDA"/>
      </a:accent5>
      <a:accent6>
        <a:srgbClr val="3D32CC"/>
      </a:accent6>
      <a:hlink>
        <a:srgbClr val="BD3FBF"/>
      </a:hlink>
      <a:folHlink>
        <a:srgbClr val="7F7F7F"/>
      </a:folHlink>
    </a:clrScheme>
    <a:fontScheme name="Custom 36">
      <a:majorFont>
        <a:latin typeface="Georgia Pro Semibold"/>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ocaVTI" id="{D79FE1D1-0489-4A69-8531-D0B8CDC31CBE}" vid="{CEBA7FE6-C04B-474E-964F-B022887AD13B}"/>
    </a:ext>
  </a:extLst>
</a:theme>
</file>

<file path=docProps/app.xml><?xml version="1.0" encoding="utf-8"?>
<Properties xmlns="http://schemas.openxmlformats.org/officeDocument/2006/extended-properties" xmlns:vt="http://schemas.openxmlformats.org/officeDocument/2006/docPropsVTypes">
  <TotalTime>90</TotalTime>
  <Words>737</Words>
  <Application>Microsoft Office PowerPoint</Application>
  <PresentationFormat>Widescreen</PresentationFormat>
  <Paragraphs>68</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Amasis MT Pro Black</vt:lpstr>
      <vt:lpstr>Arial</vt:lpstr>
      <vt:lpstr>Arial</vt:lpstr>
      <vt:lpstr>Avenir Next LT Pro</vt:lpstr>
      <vt:lpstr>Avenir Next LT Pro Light</vt:lpstr>
      <vt:lpstr>Georgia Pro Semibold</vt:lpstr>
      <vt:lpstr>Google Sans</vt:lpstr>
      <vt:lpstr>RocaVTI</vt:lpstr>
      <vt:lpstr>Solvent </vt:lpstr>
      <vt:lpstr>What is a solution? </vt:lpstr>
      <vt:lpstr>What is a solvent? </vt:lpstr>
      <vt:lpstr>What is a solute?</vt:lpstr>
      <vt:lpstr>Understanding the Types of Cleaning Solvents</vt:lpstr>
      <vt:lpstr>What is Oxygenated solvents?</vt:lpstr>
      <vt:lpstr>What is Hydrocarbon solvents? </vt:lpstr>
      <vt:lpstr> What is Halogenated solvents?</vt:lpstr>
      <vt:lpstr>Why is water a good solvent </vt:lpstr>
      <vt:lpstr>Organic solvents and inorganic solvents</vt:lpstr>
      <vt:lpstr>What is the most powerful and popular solvent? </vt:lpstr>
      <vt:lpstr>Elements of a good solvent </vt:lpstr>
      <vt:lpstr>What are suitable solvents </vt:lpstr>
      <vt:lpstr>Questions : </vt:lpstr>
      <vt:lpstr>Ansewr :</vt:lpstr>
      <vt:lpstr>Ansewr 2:</vt:lpstr>
      <vt:lpstr>Answer 3 :</vt:lpstr>
      <vt:lpstr>Ansewr 4 :</vt:lpstr>
      <vt:lpstr>Ansewr 5:</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Solvent </dc:title>
  <dc:creator>Rawan Gh</dc:creator>
  <cp:lastModifiedBy>Rawan Gh</cp:lastModifiedBy>
  <cp:revision>4</cp:revision>
  <dcterms:created xsi:type="dcterms:W3CDTF">2022-10-21T10:27:21Z</dcterms:created>
  <dcterms:modified xsi:type="dcterms:W3CDTF">2022-10-21T16:36:09Z</dcterms:modified>
</cp:coreProperties>
</file>