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6e9c0504d2_0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6e9c0504d2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6e9c0504d2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6e9c0504d2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6e9c0504d2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6e9c0504d2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6e9c0504d2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6e9c0504d2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6e9c0504d2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6e9c0504d2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6e9c0504d2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6e9c0504d2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7175a66d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7175a66d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6e9c0504d2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6e9c0504d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11" Type="http://schemas.openxmlformats.org/officeDocument/2006/relationships/image" Target="../media/image8.png"/><Relationship Id="rId10" Type="http://schemas.openxmlformats.org/officeDocument/2006/relationships/image" Target="../media/image15.jpg"/><Relationship Id="rId9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9.jpg"/><Relationship Id="rId8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healthdirect.gov.au/" TargetMode="External"/><Relationship Id="rId4" Type="http://schemas.openxmlformats.org/officeDocument/2006/relationships/hyperlink" Target="https://www.healthline.com/" TargetMode="External"/><Relationship Id="rId9" Type="http://schemas.openxmlformats.org/officeDocument/2006/relationships/hyperlink" Target="https://www.conveniencekits.com/" TargetMode="External"/><Relationship Id="rId5" Type="http://schemas.openxmlformats.org/officeDocument/2006/relationships/hyperlink" Target="https://www.open.edu/" TargetMode="External"/><Relationship Id="rId6" Type="http://schemas.openxmlformats.org/officeDocument/2006/relationships/hyperlink" Target="https://humanitarianglobal.com/" TargetMode="External"/><Relationship Id="rId7" Type="http://schemas.openxmlformats.org/officeDocument/2006/relationships/hyperlink" Target="https://www.healthline.com/" TargetMode="External"/><Relationship Id="rId8" Type="http://schemas.openxmlformats.org/officeDocument/2006/relationships/hyperlink" Target="https://kitsforacaus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 hygiene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242"/>
              <a:t>By: yasmeen sahoury, </a:t>
            </a:r>
            <a:r>
              <a:rPr lang="en" sz="1242"/>
              <a:t>christina sharqawi, </a:t>
            </a:r>
            <a:r>
              <a:rPr lang="en" sz="1242"/>
              <a:t>lamar alazzeh</a:t>
            </a:r>
            <a:endParaRPr sz="1242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ctrTitle"/>
          </p:nvPr>
        </p:nvSpPr>
        <p:spPr>
          <a:xfrm>
            <a:off x="598100" y="160728"/>
            <a:ext cx="8222100" cy="94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Audience:</a:t>
            </a:r>
            <a:endParaRPr/>
          </a:p>
        </p:txBody>
      </p:sp>
      <p:sp>
        <p:nvSpPr>
          <p:cNvPr id="92" name="Google Shape;92;p14"/>
          <p:cNvSpPr txBox="1"/>
          <p:nvPr>
            <p:ph idx="1" type="subTitle"/>
          </p:nvPr>
        </p:nvSpPr>
        <p:spPr>
          <a:xfrm>
            <a:off x="598100" y="1025875"/>
            <a:ext cx="8222100" cy="32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to raise awareness for middle school students.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Middle school students still are not aware about their personal hygiene because of the changes that their body is going through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Research questions: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 hygiene?</a:t>
            </a:r>
            <a:endParaRPr sz="3000">
              <a:solidFill>
                <a:schemeClr val="dk1"/>
              </a:solidFill>
            </a:endParaRPr>
          </a:p>
          <a:p>
            <a:pPr indent="-31988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300"/>
              <a:t>What is personal hygiene?</a:t>
            </a:r>
            <a:endParaRPr sz="2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31988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300"/>
              <a:t> What is the importance of hygiene?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31988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300"/>
              <a:t> What should be in a personal hygiene kit?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What is personal hygiene?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8349" y="2657600"/>
            <a:ext cx="1686300" cy="222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personal hygiene?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311700" y="101780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 hygiene is cleaning your body everyday. Washing your hands with soap after going to the toilet. Brushing your teeth twice a day. Covering your mouth and nose with a tissue (or your sleeve) when sneezing or coughing.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300" y="2571750"/>
            <a:ext cx="3043824" cy="171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importance of hygiene?</a:t>
            </a:r>
            <a:endParaRPr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Good personal hygiene is one of the best ways to protect yourself from getting gastro or infectious diseases such as COVID-19, colds and flu. Washing your hands with soap removes germs that can make you ill. Maintaining good personal hygiene will also help prevent you  from spreading diseases to other people.</a:t>
            </a:r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125" y="2617725"/>
            <a:ext cx="1188800" cy="2161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223100" y="118388"/>
            <a:ext cx="9078000" cy="6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personal hygiene:</a:t>
            </a:r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223102" y="984703"/>
            <a:ext cx="9078000" cy="36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Hair hygiene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Face hygiene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Body hygiene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Hand hygiene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Feet hygiene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Nail hygiene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Armpit hygiene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Eye hygiene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Mouth hygiene</a:t>
            </a:r>
            <a:r>
              <a:rPr lang="en"/>
              <a:t>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9339" y="2255588"/>
            <a:ext cx="1271011" cy="140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7294" y="2571750"/>
            <a:ext cx="826305" cy="10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8900" y="3884150"/>
            <a:ext cx="1426126" cy="100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6600" y="2894921"/>
            <a:ext cx="826301" cy="826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65025" y="1691250"/>
            <a:ext cx="912349" cy="91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27044" y="2255600"/>
            <a:ext cx="983579" cy="13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53825" y="1293502"/>
            <a:ext cx="983574" cy="116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58500" y="1077213"/>
            <a:ext cx="1083975" cy="108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92875" y="3933675"/>
            <a:ext cx="309375" cy="59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Hygiene kit</a:t>
            </a:r>
            <a:endParaRPr/>
          </a:p>
        </p:txBody>
      </p:sp>
      <p:sp>
        <p:nvSpPr>
          <p:cNvPr id="128" name="Google Shape;128;p1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personal hygiene kit is useful collection of your personal care items dedicated to helping you stop the </a:t>
            </a:r>
            <a:r>
              <a:rPr lang="en"/>
              <a:t>spread</a:t>
            </a:r>
            <a:r>
              <a:rPr lang="en"/>
              <a:t> of germs.</a:t>
            </a:r>
            <a:endParaRPr/>
          </a:p>
        </p:txBody>
      </p:sp>
      <p:pic>
        <p:nvPicPr>
          <p:cNvPr id="129" name="Google Shape;1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575" y="2110300"/>
            <a:ext cx="2332775" cy="233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3350" y="2365688"/>
            <a:ext cx="3481524" cy="182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should be in a </a:t>
            </a:r>
            <a:r>
              <a:rPr lang="en"/>
              <a:t>personal</a:t>
            </a:r>
            <a:r>
              <a:rPr lang="en"/>
              <a:t> hygiene kit?</a:t>
            </a:r>
            <a:endParaRPr/>
          </a:p>
        </p:txBody>
      </p:sp>
      <p:sp>
        <p:nvSpPr>
          <p:cNvPr id="136" name="Google Shape;136;p1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personal  hygiene kit should include a </a:t>
            </a:r>
            <a:r>
              <a:rPr lang="en"/>
              <a:t>toothbrush, toothpaste, a bar of soap, shampoo, conditioner, body lotion, shave gel, deodorant, comb, razor, lip balm, face cloth, bandages, hand sanitizer, tissues, nail clippers, hair ties, and feminine hygiene products (ex. pads) </a:t>
            </a:r>
            <a:endParaRPr/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525" y="2865800"/>
            <a:ext cx="2377245" cy="178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6600" y="2901450"/>
            <a:ext cx="2567125" cy="171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144" name="Google Shape;144;p2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method of data collection will be using a survey on Google Forms, which will be distributed to middle school students aged from 10-13 years.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Attached below is the Google Form link: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https://forms.gle/4ewGx7W2647PRyQf7</a:t>
            </a:r>
            <a:endParaRPr/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4651" y="2161950"/>
            <a:ext cx="1224375" cy="1683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</a:t>
            </a:r>
            <a:endParaRPr/>
          </a:p>
        </p:txBody>
      </p:sp>
      <p:sp>
        <p:nvSpPr>
          <p:cNvPr id="151" name="Google Shape;151;p21"/>
          <p:cNvSpPr txBox="1"/>
          <p:nvPr>
            <p:ph idx="1" type="body"/>
          </p:nvPr>
        </p:nvSpPr>
        <p:spPr>
          <a:xfrm>
            <a:off x="311700" y="1229875"/>
            <a:ext cx="8520600" cy="33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50"/>
              <a:t>1.</a:t>
            </a:r>
            <a:r>
              <a:rPr lang="en" sz="7550" u="sng">
                <a:solidFill>
                  <a:schemeClr val="hlink"/>
                </a:solidFill>
                <a:hlinkClick r:id="rId3"/>
              </a:rPr>
              <a:t>https://www.healthdirect.gov.au/</a:t>
            </a:r>
            <a:endParaRPr sz="75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550"/>
              <a:t>2.</a:t>
            </a:r>
            <a:r>
              <a:rPr lang="en" sz="7550" u="sng">
                <a:solidFill>
                  <a:schemeClr val="hlink"/>
                </a:solidFill>
                <a:hlinkClick r:id="rId4"/>
              </a:rPr>
              <a:t>https://www.healthline.com/</a:t>
            </a:r>
            <a:endParaRPr sz="75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550"/>
              <a:t>3.</a:t>
            </a:r>
            <a:r>
              <a:rPr lang="en" sz="7550" u="sng">
                <a:solidFill>
                  <a:schemeClr val="hlink"/>
                </a:solidFill>
                <a:hlinkClick r:id="rId5"/>
              </a:rPr>
              <a:t>https://www.open.edu/</a:t>
            </a:r>
            <a:endParaRPr sz="75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550"/>
              <a:t>4. </a:t>
            </a:r>
            <a:r>
              <a:rPr lang="en" sz="7550" u="sng">
                <a:solidFill>
                  <a:schemeClr val="hlink"/>
                </a:solidFill>
                <a:hlinkClick r:id="rId6"/>
              </a:rPr>
              <a:t>https://humanitarianglobal.com/</a:t>
            </a:r>
            <a:endParaRPr sz="75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550"/>
              <a:t>5.</a:t>
            </a:r>
            <a:r>
              <a:rPr lang="en" sz="7550" u="sng">
                <a:solidFill>
                  <a:schemeClr val="hlink"/>
                </a:solidFill>
                <a:hlinkClick r:id="rId7"/>
              </a:rPr>
              <a:t>https://www.healthline.com/</a:t>
            </a:r>
            <a:endParaRPr sz="75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550"/>
              <a:t>6.</a:t>
            </a:r>
            <a:r>
              <a:rPr lang="en" sz="7550" u="sng">
                <a:solidFill>
                  <a:schemeClr val="hlink"/>
                </a:solidFill>
                <a:hlinkClick r:id="rId8"/>
              </a:rPr>
              <a:t>https://kitsforacause.com/</a:t>
            </a:r>
            <a:endParaRPr sz="75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550"/>
              <a:t>7.</a:t>
            </a:r>
            <a:r>
              <a:rPr lang="en" sz="7550" u="sng">
                <a:solidFill>
                  <a:schemeClr val="hlink"/>
                </a:solidFill>
                <a:hlinkClick r:id="rId9"/>
              </a:rPr>
              <a:t>https://www.conveniencekits.com/</a:t>
            </a:r>
            <a:endParaRPr sz="75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5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5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