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8" r:id="rId1"/>
  </p:sldMasterIdLst>
  <p:sldIdLst>
    <p:sldId id="256" r:id="rId2"/>
    <p:sldId id="258" r:id="rId3"/>
    <p:sldId id="259" r:id="rId4"/>
    <p:sldId id="260"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645"/>
  </p:normalViewPr>
  <p:slideViewPr>
    <p:cSldViewPr snapToGrid="0">
      <p:cViewPr varScale="1">
        <p:scale>
          <a:sx n="102" d="100"/>
          <a:sy n="102" d="100"/>
        </p:scale>
        <p:origin x="85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GB"/>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48A87A34-81AB-432B-8DAE-1953F412C126}" type="datetimeFigureOut">
              <a:rPr lang="en-US" smtClean="0"/>
              <a:t>10/19/22</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077526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10/19/22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0883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GB"/>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973465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GB"/>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460148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445053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8A87A34-81AB-432B-8DAE-1953F412C126}" type="datetimeFigureOut">
              <a:rPr lang="en-US" smtClean="0"/>
              <a:pPr/>
              <a:t>10/19/22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097504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8A87A34-81AB-432B-8DAE-1953F412C126}" type="datetimeFigureOut">
              <a:rPr lang="en-US" smtClean="0"/>
              <a:pPr/>
              <a:t>10/19/22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237609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714499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GB"/>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97545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47775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10/19/22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84649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88562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35205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10/19/22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58577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10/19/22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1107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12016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10/19/22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29177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GB"/>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48A87A34-81AB-432B-8DAE-1953F412C126}" type="datetimeFigureOut">
              <a:rPr lang="en-US" smtClean="0"/>
              <a:pPr/>
              <a:t>10/19/22</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5287825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668E7-B771-8300-73B3-E7A740AF7034}"/>
              </a:ext>
            </a:extLst>
          </p:cNvPr>
          <p:cNvSpPr>
            <a:spLocks noGrp="1"/>
          </p:cNvSpPr>
          <p:nvPr>
            <p:ph type="ctrTitle"/>
          </p:nvPr>
        </p:nvSpPr>
        <p:spPr/>
        <p:txBody>
          <a:bodyPr/>
          <a:lstStyle/>
          <a:p>
            <a:r>
              <a:rPr lang="en-US" dirty="0"/>
              <a:t>Eating disorders</a:t>
            </a:r>
          </a:p>
        </p:txBody>
      </p:sp>
      <p:sp>
        <p:nvSpPr>
          <p:cNvPr id="3" name="Subtitle 2">
            <a:extLst>
              <a:ext uri="{FF2B5EF4-FFF2-40B4-BE49-F238E27FC236}">
                <a16:creationId xmlns:a16="http://schemas.microsoft.com/office/drawing/2014/main" id="{90CDD3AA-C3B9-27F6-1A53-12966F0939CE}"/>
              </a:ext>
            </a:extLst>
          </p:cNvPr>
          <p:cNvSpPr>
            <a:spLocks noGrp="1"/>
          </p:cNvSpPr>
          <p:nvPr>
            <p:ph type="subTitle" idx="1"/>
          </p:nvPr>
        </p:nvSpPr>
        <p:spPr/>
        <p:txBody>
          <a:bodyPr/>
          <a:lstStyle/>
          <a:p>
            <a:r>
              <a:rPr lang="en-US" dirty="0"/>
              <a:t>By: Angelina Sahouri, </a:t>
            </a:r>
            <a:r>
              <a:rPr lang="en-US" dirty="0" err="1"/>
              <a:t>joelle</a:t>
            </a:r>
            <a:r>
              <a:rPr lang="en-US" dirty="0"/>
              <a:t> </a:t>
            </a:r>
            <a:r>
              <a:rPr lang="en-US" dirty="0" err="1"/>
              <a:t>samaan</a:t>
            </a:r>
            <a:r>
              <a:rPr lang="en-US" dirty="0"/>
              <a:t>, </a:t>
            </a:r>
            <a:r>
              <a:rPr lang="en-US" dirty="0" err="1"/>
              <a:t>yara</a:t>
            </a:r>
            <a:r>
              <a:rPr lang="en-US" dirty="0"/>
              <a:t> </a:t>
            </a:r>
            <a:r>
              <a:rPr lang="en-US" dirty="0" err="1"/>
              <a:t>jajjawi</a:t>
            </a:r>
            <a:endParaRPr lang="en-US" dirty="0"/>
          </a:p>
        </p:txBody>
      </p:sp>
    </p:spTree>
    <p:extLst>
      <p:ext uri="{BB962C8B-B14F-4D97-AF65-F5344CB8AC3E}">
        <p14:creationId xmlns:p14="http://schemas.microsoft.com/office/powerpoint/2010/main" val="3870292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82A8E-6B7F-4FE4-EAD7-8CD760F19A9B}"/>
              </a:ext>
            </a:extLst>
          </p:cNvPr>
          <p:cNvSpPr>
            <a:spLocks noGrp="1"/>
          </p:cNvSpPr>
          <p:nvPr>
            <p:ph type="title"/>
          </p:nvPr>
        </p:nvSpPr>
        <p:spPr>
          <a:xfrm>
            <a:off x="1154955" y="1537339"/>
            <a:ext cx="8761413" cy="706964"/>
          </a:xfrm>
        </p:spPr>
        <p:txBody>
          <a:bodyPr/>
          <a:lstStyle/>
          <a:p>
            <a:pPr rtl="0">
              <a:spcBef>
                <a:spcPts val="0"/>
              </a:spcBef>
              <a:spcAft>
                <a:spcPts val="0"/>
              </a:spcAft>
            </a:pPr>
            <a:r>
              <a:rPr lang="en-GB" sz="3200" b="0" i="0" u="none" strike="noStrike" dirty="0">
                <a:solidFill>
                  <a:srgbClr val="000000"/>
                </a:solidFill>
                <a:effectLst/>
                <a:latin typeface="Arial" panose="020B0604020202020204" pitchFamily="34" charset="0"/>
              </a:rPr>
              <a:t>What is an eating disorder?</a:t>
            </a:r>
            <a:br>
              <a:rPr lang="en-GB" b="0" dirty="0">
                <a:effectLst/>
              </a:rPr>
            </a:br>
            <a:br>
              <a:rPr lang="en-GB" dirty="0"/>
            </a:br>
            <a:endParaRPr lang="en-US" dirty="0"/>
          </a:p>
        </p:txBody>
      </p:sp>
      <p:sp>
        <p:nvSpPr>
          <p:cNvPr id="3" name="Content Placeholder 2">
            <a:extLst>
              <a:ext uri="{FF2B5EF4-FFF2-40B4-BE49-F238E27FC236}">
                <a16:creationId xmlns:a16="http://schemas.microsoft.com/office/drawing/2014/main" id="{700C769C-963D-6165-969A-929C0EFDF790}"/>
              </a:ext>
            </a:extLst>
          </p:cNvPr>
          <p:cNvSpPr>
            <a:spLocks noGrp="1"/>
          </p:cNvSpPr>
          <p:nvPr>
            <p:ph idx="1"/>
          </p:nvPr>
        </p:nvSpPr>
        <p:spPr/>
        <p:txBody>
          <a:bodyPr>
            <a:normAutofit/>
          </a:bodyPr>
          <a:lstStyle/>
          <a:p>
            <a:r>
              <a:rPr lang="en-GB" sz="2800" b="0" i="0" strike="noStrike" dirty="0">
                <a:solidFill>
                  <a:schemeClr val="tx1"/>
                </a:solidFill>
                <a:effectLst/>
                <a:latin typeface="Arial" panose="020B0604020202020204" pitchFamily="34" charset="0"/>
                <a:cs typeface="Arial" panose="020B0604020202020204" pitchFamily="34" charset="0"/>
              </a:rPr>
              <a:t>An eating disorder is a mental disorder defined by </a:t>
            </a:r>
            <a:r>
              <a:rPr lang="en-GB" sz="2800" b="0" i="0" strike="noStrike" dirty="0" err="1">
                <a:solidFill>
                  <a:schemeClr val="tx1"/>
                </a:solidFill>
                <a:effectLst/>
                <a:latin typeface="Arial" panose="020B0604020202020204" pitchFamily="34" charset="0"/>
                <a:cs typeface="Arial" panose="020B0604020202020204" pitchFamily="34" charset="0"/>
              </a:rPr>
              <a:t>unusal</a:t>
            </a:r>
            <a:r>
              <a:rPr lang="en-GB" sz="2800" b="0" i="0" strike="noStrike" dirty="0">
                <a:solidFill>
                  <a:schemeClr val="tx1"/>
                </a:solidFill>
                <a:effectLst/>
                <a:latin typeface="Arial" panose="020B0604020202020204" pitchFamily="34" charset="0"/>
                <a:cs typeface="Arial" panose="020B0604020202020204" pitchFamily="34" charset="0"/>
              </a:rPr>
              <a:t> eating habits that negatively affect a person's physical and mental health.</a:t>
            </a:r>
            <a:endParaRPr lang="en-US"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8710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5D74B-D789-E89D-8911-2F36FA3B8E81}"/>
              </a:ext>
            </a:extLst>
          </p:cNvPr>
          <p:cNvSpPr>
            <a:spLocks noGrp="1"/>
          </p:cNvSpPr>
          <p:nvPr>
            <p:ph type="title"/>
          </p:nvPr>
        </p:nvSpPr>
        <p:spPr/>
        <p:txBody>
          <a:bodyPr/>
          <a:lstStyle/>
          <a:p>
            <a:r>
              <a:rPr lang="en-GB" sz="3200" b="0" i="0" u="none" strike="noStrike" dirty="0">
                <a:solidFill>
                  <a:srgbClr val="000000"/>
                </a:solidFill>
                <a:effectLst/>
                <a:latin typeface="Arial" panose="020B0604020202020204" pitchFamily="34" charset="0"/>
              </a:rPr>
              <a:t>Signs of eating disorder?</a:t>
            </a:r>
            <a:endParaRPr lang="en-US" sz="3200" dirty="0"/>
          </a:p>
        </p:txBody>
      </p:sp>
      <p:sp>
        <p:nvSpPr>
          <p:cNvPr id="3" name="Content Placeholder 2">
            <a:extLst>
              <a:ext uri="{FF2B5EF4-FFF2-40B4-BE49-F238E27FC236}">
                <a16:creationId xmlns:a16="http://schemas.microsoft.com/office/drawing/2014/main" id="{FD6531EB-CBE1-8698-7603-AE97B4B0D930}"/>
              </a:ext>
            </a:extLst>
          </p:cNvPr>
          <p:cNvSpPr>
            <a:spLocks noGrp="1"/>
          </p:cNvSpPr>
          <p:nvPr>
            <p:ph idx="1"/>
          </p:nvPr>
        </p:nvSpPr>
        <p:spPr/>
        <p:txBody>
          <a:bodyPr>
            <a:normAutofit/>
          </a:bodyPr>
          <a:lstStyle/>
          <a:p>
            <a:pPr rtl="0" fontAlgn="base">
              <a:spcBef>
                <a:spcPts val="0"/>
              </a:spcBef>
              <a:spcAft>
                <a:spcPts val="0"/>
              </a:spcAft>
              <a:buFont typeface="Arial" panose="020B0604020202020204" pitchFamily="34" charset="0"/>
              <a:buChar char="•"/>
            </a:pPr>
            <a:r>
              <a:rPr lang="en-GB" sz="2400" b="0" i="0" u="none" strike="noStrike" dirty="0">
                <a:solidFill>
                  <a:srgbClr val="202124"/>
                </a:solidFill>
                <a:effectLst/>
                <a:latin typeface="Arial" panose="020B0604020202020204" pitchFamily="34" charset="0"/>
              </a:rPr>
              <a:t>Changes in Weight.</a:t>
            </a:r>
          </a:p>
          <a:p>
            <a:pPr rtl="0" fontAlgn="base">
              <a:spcBef>
                <a:spcPts val="0"/>
              </a:spcBef>
              <a:spcAft>
                <a:spcPts val="0"/>
              </a:spcAft>
              <a:buFont typeface="Arial" panose="020B0604020202020204" pitchFamily="34" charset="0"/>
              <a:buChar char="•"/>
            </a:pPr>
            <a:r>
              <a:rPr lang="en-GB" sz="2400" b="0" i="0" u="none" strike="noStrike" dirty="0">
                <a:solidFill>
                  <a:srgbClr val="202124"/>
                </a:solidFill>
                <a:effectLst/>
                <a:latin typeface="Arial" panose="020B0604020202020204" pitchFamily="34" charset="0"/>
              </a:rPr>
              <a:t>obsession With Body Image.</a:t>
            </a:r>
          </a:p>
          <a:p>
            <a:pPr rtl="0" fontAlgn="base">
              <a:spcBef>
                <a:spcPts val="0"/>
              </a:spcBef>
              <a:spcAft>
                <a:spcPts val="0"/>
              </a:spcAft>
              <a:buFont typeface="Arial" panose="020B0604020202020204" pitchFamily="34" charset="0"/>
              <a:buChar char="•"/>
            </a:pPr>
            <a:r>
              <a:rPr lang="en-GB" sz="2400" b="0" i="0" u="none" strike="noStrike" dirty="0">
                <a:solidFill>
                  <a:srgbClr val="202124"/>
                </a:solidFill>
                <a:effectLst/>
                <a:latin typeface="Arial" panose="020B0604020202020204" pitchFamily="34" charset="0"/>
              </a:rPr>
              <a:t>disturbance in Eating Patterns.</a:t>
            </a:r>
          </a:p>
          <a:p>
            <a:pPr rtl="0" fontAlgn="base">
              <a:spcBef>
                <a:spcPts val="0"/>
              </a:spcBef>
              <a:spcAft>
                <a:spcPts val="0"/>
              </a:spcAft>
              <a:buFont typeface="Arial" panose="020B0604020202020204" pitchFamily="34" charset="0"/>
              <a:buChar char="•"/>
            </a:pPr>
            <a:r>
              <a:rPr lang="en-GB" sz="2400" b="0" i="0" u="none" strike="noStrike" dirty="0">
                <a:solidFill>
                  <a:srgbClr val="202124"/>
                </a:solidFill>
                <a:effectLst/>
                <a:latin typeface="Arial" panose="020B0604020202020204" pitchFamily="34" charset="0"/>
              </a:rPr>
              <a:t>Concentration With Nutritional Content.</a:t>
            </a:r>
          </a:p>
          <a:p>
            <a:pPr rtl="0" fontAlgn="base">
              <a:spcBef>
                <a:spcPts val="0"/>
              </a:spcBef>
              <a:spcAft>
                <a:spcPts val="0"/>
              </a:spcAft>
              <a:buFont typeface="Arial" panose="020B0604020202020204" pitchFamily="34" charset="0"/>
              <a:buChar char="•"/>
            </a:pPr>
            <a:r>
              <a:rPr lang="en-GB" sz="2400" b="0" i="0" u="none" strike="noStrike" dirty="0">
                <a:solidFill>
                  <a:srgbClr val="202124"/>
                </a:solidFill>
                <a:effectLst/>
                <a:latin typeface="Arial" panose="020B0604020202020204" pitchFamily="34" charset="0"/>
              </a:rPr>
              <a:t>Exercising more frequently. </a:t>
            </a:r>
          </a:p>
          <a:p>
            <a:pPr rtl="0" fontAlgn="base">
              <a:spcBef>
                <a:spcPts val="0"/>
              </a:spcBef>
              <a:spcAft>
                <a:spcPts val="300"/>
              </a:spcAft>
              <a:buFont typeface="Arial" panose="020B0604020202020204" pitchFamily="34" charset="0"/>
              <a:buChar char="•"/>
            </a:pPr>
            <a:r>
              <a:rPr lang="en-GB" sz="2400" b="0" i="0" u="none" strike="noStrike" dirty="0">
                <a:solidFill>
                  <a:srgbClr val="202124"/>
                </a:solidFill>
                <a:effectLst/>
                <a:latin typeface="Arial" panose="020B0604020202020204" pitchFamily="34" charset="0"/>
              </a:rPr>
              <a:t>Mood swings.</a:t>
            </a:r>
          </a:p>
          <a:p>
            <a:pPr rtl="0" fontAlgn="base">
              <a:spcBef>
                <a:spcPts val="0"/>
              </a:spcBef>
              <a:spcAft>
                <a:spcPts val="300"/>
              </a:spcAft>
              <a:buFont typeface="Arial" panose="020B0604020202020204" pitchFamily="34" charset="0"/>
              <a:buChar char="•"/>
            </a:pPr>
            <a:r>
              <a:rPr lang="en-GB" sz="2400" b="0" i="0" u="none" strike="noStrike" dirty="0">
                <a:solidFill>
                  <a:srgbClr val="202124"/>
                </a:solidFill>
                <a:effectLst/>
                <a:latin typeface="Arial" panose="020B0604020202020204" pitchFamily="34" charset="0"/>
              </a:rPr>
              <a:t>Use of Laxatives, Diuretics, or Diet Pills.</a:t>
            </a:r>
          </a:p>
          <a:p>
            <a:endParaRPr lang="en-US" dirty="0"/>
          </a:p>
        </p:txBody>
      </p:sp>
    </p:spTree>
    <p:extLst>
      <p:ext uri="{BB962C8B-B14F-4D97-AF65-F5344CB8AC3E}">
        <p14:creationId xmlns:p14="http://schemas.microsoft.com/office/powerpoint/2010/main" val="1864160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C3FF4-E46D-DAF2-986F-A129556B1552}"/>
              </a:ext>
            </a:extLst>
          </p:cNvPr>
          <p:cNvSpPr>
            <a:spLocks noGrp="1"/>
          </p:cNvSpPr>
          <p:nvPr>
            <p:ph type="title"/>
          </p:nvPr>
        </p:nvSpPr>
        <p:spPr/>
        <p:txBody>
          <a:bodyPr/>
          <a:lstStyle/>
          <a:p>
            <a:r>
              <a:rPr lang="en-GB" sz="3200" b="0" i="0" u="none" strike="noStrike" dirty="0">
                <a:solidFill>
                  <a:srgbClr val="000000"/>
                </a:solidFill>
                <a:effectLst/>
                <a:latin typeface="Arial" panose="020B0604020202020204" pitchFamily="34" charset="0"/>
              </a:rPr>
              <a:t>Types of eating disorders</a:t>
            </a:r>
            <a:endParaRPr lang="en-US" sz="3200" dirty="0"/>
          </a:p>
        </p:txBody>
      </p:sp>
      <p:sp>
        <p:nvSpPr>
          <p:cNvPr id="3" name="Content Placeholder 2">
            <a:extLst>
              <a:ext uri="{FF2B5EF4-FFF2-40B4-BE49-F238E27FC236}">
                <a16:creationId xmlns:a16="http://schemas.microsoft.com/office/drawing/2014/main" id="{1D86B549-604C-D855-BCFB-D1F23B6B41EC}"/>
              </a:ext>
            </a:extLst>
          </p:cNvPr>
          <p:cNvSpPr>
            <a:spLocks noGrp="1"/>
          </p:cNvSpPr>
          <p:nvPr>
            <p:ph idx="1"/>
          </p:nvPr>
        </p:nvSpPr>
        <p:spPr/>
        <p:txBody>
          <a:bodyPr>
            <a:noAutofit/>
          </a:bodyPr>
          <a:lstStyle/>
          <a:p>
            <a:r>
              <a:rPr lang="en-GB" b="0" i="0" u="none" strike="noStrike" dirty="0">
                <a:solidFill>
                  <a:schemeClr val="tx1"/>
                </a:solidFill>
                <a:effectLst/>
                <a:latin typeface="Arial" panose="020B0604020202020204" pitchFamily="34" charset="0"/>
              </a:rPr>
              <a:t>1-Anorexia nervosa</a:t>
            </a:r>
            <a:r>
              <a:rPr lang="en-GB" b="0" i="0" u="none" strike="noStrike" dirty="0">
                <a:solidFill>
                  <a:srgbClr val="FF0000"/>
                </a:solidFill>
                <a:effectLst/>
                <a:latin typeface="Arial" panose="020B0604020202020204" pitchFamily="34" charset="0"/>
              </a:rPr>
              <a:t>: People with anorexia generally see themselves as overweight, even if they’re </a:t>
            </a:r>
            <a:r>
              <a:rPr lang="en-GB" b="0" i="0" u="none" strike="noStrike" dirty="0" err="1">
                <a:solidFill>
                  <a:srgbClr val="FF0000"/>
                </a:solidFill>
                <a:effectLst/>
                <a:latin typeface="Arial" panose="020B0604020202020204" pitchFamily="34" charset="0"/>
              </a:rPr>
              <a:t>extremley</a:t>
            </a:r>
            <a:r>
              <a:rPr lang="en-GB" b="0" i="0" u="none" strike="noStrike" dirty="0">
                <a:solidFill>
                  <a:srgbClr val="FF0000"/>
                </a:solidFill>
                <a:effectLst/>
                <a:latin typeface="Arial" panose="020B0604020202020204" pitchFamily="34" charset="0"/>
              </a:rPr>
              <a:t> underweight.</a:t>
            </a:r>
          </a:p>
          <a:p>
            <a:pPr algn="l"/>
            <a:r>
              <a:rPr lang="en-GB" dirty="0">
                <a:solidFill>
                  <a:srgbClr val="231F20"/>
                </a:solidFill>
                <a:latin typeface="Arial" panose="020B0604020202020204" pitchFamily="34" charset="0"/>
              </a:rPr>
              <a:t>2-bulimia nervosa: </a:t>
            </a:r>
            <a:r>
              <a:rPr lang="en-GB" b="0" i="0" dirty="0">
                <a:solidFill>
                  <a:srgbClr val="FF0000"/>
                </a:solidFill>
                <a:effectLst/>
                <a:latin typeface="Proxima Nova"/>
              </a:rPr>
              <a:t>People with bulimia frequently eat  large amounts of food in a specific period of time.</a:t>
            </a:r>
          </a:p>
          <a:p>
            <a:pPr algn="l"/>
            <a:r>
              <a:rPr lang="en-GB" dirty="0">
                <a:solidFill>
                  <a:schemeClr val="tx1"/>
                </a:solidFill>
              </a:rPr>
              <a:t>3-pica:</a:t>
            </a:r>
            <a:r>
              <a:rPr lang="en-GB" dirty="0">
                <a:solidFill>
                  <a:srgbClr val="FF0000"/>
                </a:solidFill>
                <a:latin typeface="Proxima Nova"/>
              </a:rPr>
              <a:t>pica</a:t>
            </a:r>
            <a:r>
              <a:rPr lang="en-GB" b="0" i="0" dirty="0">
                <a:solidFill>
                  <a:srgbClr val="FF0000"/>
                </a:solidFill>
                <a:effectLst/>
                <a:latin typeface="Proxima Nova"/>
              </a:rPr>
              <a:t> is an eating disorder that involves eating things that are not considered food and that do not provide nutritional value </a:t>
            </a:r>
          </a:p>
          <a:p>
            <a:r>
              <a:rPr lang="en-GB" i="0" dirty="0">
                <a:solidFill>
                  <a:srgbClr val="231F20"/>
                </a:solidFill>
                <a:effectLst/>
                <a:latin typeface="Proxima Nova"/>
              </a:rPr>
              <a:t>4-Purging disorder: </a:t>
            </a:r>
            <a:r>
              <a:rPr lang="en-GB" i="0" dirty="0">
                <a:solidFill>
                  <a:srgbClr val="FF0000"/>
                </a:solidFill>
                <a:effectLst/>
                <a:latin typeface="Proxima Nova"/>
              </a:rPr>
              <a:t>with </a:t>
            </a:r>
            <a:r>
              <a:rPr lang="en-GB" dirty="0">
                <a:solidFill>
                  <a:srgbClr val="FF0000"/>
                </a:solidFill>
                <a:latin typeface="Proxima Nova"/>
              </a:rPr>
              <a:t>purging disorder</a:t>
            </a:r>
            <a:r>
              <a:rPr lang="en-GB" i="0" dirty="0">
                <a:solidFill>
                  <a:srgbClr val="FF0000"/>
                </a:solidFill>
                <a:effectLst/>
                <a:latin typeface="Proxima Nova"/>
              </a:rPr>
              <a:t> often use purging </a:t>
            </a:r>
            <a:r>
              <a:rPr lang="en-GB" i="0" dirty="0" err="1">
                <a:solidFill>
                  <a:srgbClr val="FF0000"/>
                </a:solidFill>
                <a:effectLst/>
                <a:latin typeface="Proxima Nova"/>
              </a:rPr>
              <a:t>behaviors</a:t>
            </a:r>
            <a:r>
              <a:rPr lang="en-GB" i="0" dirty="0">
                <a:solidFill>
                  <a:srgbClr val="FF0000"/>
                </a:solidFill>
                <a:effectLst/>
                <a:latin typeface="Proxima Nova"/>
              </a:rPr>
              <a:t>, such as vomiting, or exercising way too much , to control their weight or shape</a:t>
            </a:r>
            <a:r>
              <a:rPr lang="en-GB" i="0" dirty="0">
                <a:solidFill>
                  <a:srgbClr val="231F20"/>
                </a:solidFill>
                <a:effectLst/>
                <a:latin typeface="Proxima Nova"/>
              </a:rPr>
              <a:t>.</a:t>
            </a:r>
            <a:br>
              <a:rPr lang="en-GB" dirty="0">
                <a:solidFill>
                  <a:srgbClr val="FF0000"/>
                </a:solidFill>
              </a:rPr>
            </a:br>
            <a:br>
              <a:rPr lang="en-GB" dirty="0">
                <a:solidFill>
                  <a:schemeClr val="tx1"/>
                </a:solidFill>
              </a:rPr>
            </a:br>
            <a:endParaRPr lang="en-US" dirty="0">
              <a:solidFill>
                <a:schemeClr val="tx1"/>
              </a:solidFill>
            </a:endParaRPr>
          </a:p>
        </p:txBody>
      </p:sp>
    </p:spTree>
    <p:extLst>
      <p:ext uri="{BB962C8B-B14F-4D97-AF65-F5344CB8AC3E}">
        <p14:creationId xmlns:p14="http://schemas.microsoft.com/office/powerpoint/2010/main" val="3956545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F6C11-C0A8-A892-A1FF-E72D3DEE7484}"/>
              </a:ext>
            </a:extLst>
          </p:cNvPr>
          <p:cNvSpPr>
            <a:spLocks noGrp="1"/>
          </p:cNvSpPr>
          <p:nvPr>
            <p:ph type="title"/>
          </p:nvPr>
        </p:nvSpPr>
        <p:spPr/>
        <p:txBody>
          <a:bodyPr/>
          <a:lstStyle/>
          <a:p>
            <a:r>
              <a:rPr lang="en-US" dirty="0">
                <a:solidFill>
                  <a:schemeClr val="tx1"/>
                </a:solidFill>
              </a:rPr>
              <a:t>Effects of eating disorders</a:t>
            </a:r>
          </a:p>
        </p:txBody>
      </p:sp>
      <p:sp>
        <p:nvSpPr>
          <p:cNvPr id="3" name="Content Placeholder 2">
            <a:extLst>
              <a:ext uri="{FF2B5EF4-FFF2-40B4-BE49-F238E27FC236}">
                <a16:creationId xmlns:a16="http://schemas.microsoft.com/office/drawing/2014/main" id="{0BFA85E5-3E52-9540-49B7-E87E99DD9A2B}"/>
              </a:ext>
            </a:extLst>
          </p:cNvPr>
          <p:cNvSpPr>
            <a:spLocks noGrp="1"/>
          </p:cNvSpPr>
          <p:nvPr>
            <p:ph idx="1"/>
          </p:nvPr>
        </p:nvSpPr>
        <p:spPr/>
        <p:txBody>
          <a:bodyPr/>
          <a:lstStyle/>
          <a:p>
            <a:pPr algn="l"/>
            <a:r>
              <a:rPr lang="en-GB" sz="2800" b="0" i="0" dirty="0">
                <a:solidFill>
                  <a:schemeClr val="tx1"/>
                </a:solidFill>
                <a:effectLst/>
                <a:latin typeface="Arial" panose="020B0604020202020204" pitchFamily="34" charset="0"/>
                <a:cs typeface="Arial" panose="020B0604020202020204" pitchFamily="34" charset="0"/>
              </a:rPr>
              <a:t>Eating disorders can do a lot of damage to your health. People with eating disorders usually don’t get the nutrients they need for their bodies to stay healthy and work properly, people with eating disorders are at risk of heart or kidney failure witch leads to death if not treated properly.</a:t>
            </a:r>
          </a:p>
          <a:p>
            <a:pPr marL="0" indent="0">
              <a:buNone/>
            </a:pPr>
            <a:br>
              <a:rPr lang="en-GB" dirty="0"/>
            </a:br>
            <a:endParaRPr lang="en-US" dirty="0"/>
          </a:p>
        </p:txBody>
      </p:sp>
    </p:spTree>
    <p:extLst>
      <p:ext uri="{BB962C8B-B14F-4D97-AF65-F5344CB8AC3E}">
        <p14:creationId xmlns:p14="http://schemas.microsoft.com/office/powerpoint/2010/main" val="2650080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C72A1-44D5-490D-3A2B-6B76A785B2A5}"/>
              </a:ext>
            </a:extLst>
          </p:cNvPr>
          <p:cNvSpPr>
            <a:spLocks noGrp="1"/>
          </p:cNvSpPr>
          <p:nvPr>
            <p:ph type="title"/>
          </p:nvPr>
        </p:nvSpPr>
        <p:spPr/>
        <p:txBody>
          <a:bodyPr/>
          <a:lstStyle/>
          <a:p>
            <a:r>
              <a:rPr lang="en-US" dirty="0">
                <a:solidFill>
                  <a:schemeClr val="tx1"/>
                </a:solidFill>
              </a:rPr>
              <a:t>How to recover from eating disorders</a:t>
            </a:r>
          </a:p>
        </p:txBody>
      </p:sp>
      <p:sp>
        <p:nvSpPr>
          <p:cNvPr id="3" name="Content Placeholder 2">
            <a:extLst>
              <a:ext uri="{FF2B5EF4-FFF2-40B4-BE49-F238E27FC236}">
                <a16:creationId xmlns:a16="http://schemas.microsoft.com/office/drawing/2014/main" id="{5EE80179-EE2B-A6B6-FE59-C5C05E2279A1}"/>
              </a:ext>
            </a:extLst>
          </p:cNvPr>
          <p:cNvSpPr>
            <a:spLocks noGrp="1"/>
          </p:cNvSpPr>
          <p:nvPr>
            <p:ph idx="1"/>
          </p:nvPr>
        </p:nvSpPr>
        <p:spPr/>
        <p:txBody>
          <a:bodyPr/>
          <a:lstStyle/>
          <a:p>
            <a:pPr marL="0" indent="0">
              <a:buNone/>
            </a:pPr>
            <a:r>
              <a:rPr lang="en-US" sz="2800" dirty="0"/>
              <a:t>Talk to someone you love and feel </a:t>
            </a:r>
            <a:r>
              <a:rPr lang="en-US" sz="2800" dirty="0" err="1"/>
              <a:t>comfatrable</a:t>
            </a:r>
            <a:r>
              <a:rPr lang="en-US" sz="2800" dirty="0"/>
              <a:t> around about it like maybe a friends someone who had suffered through it.</a:t>
            </a:r>
          </a:p>
          <a:p>
            <a:pPr marL="0" indent="0">
              <a:buNone/>
            </a:pPr>
            <a:r>
              <a:rPr lang="en-US" sz="2800" dirty="0"/>
              <a:t>Try being more confident about your body and stop comparing yourself to others ,and learn to love yourself.</a:t>
            </a:r>
          </a:p>
          <a:p>
            <a:pPr marL="0" indent="0">
              <a:buNone/>
            </a:pPr>
            <a:endParaRPr lang="en-US" dirty="0"/>
          </a:p>
        </p:txBody>
      </p:sp>
    </p:spTree>
    <p:extLst>
      <p:ext uri="{BB962C8B-B14F-4D97-AF65-F5344CB8AC3E}">
        <p14:creationId xmlns:p14="http://schemas.microsoft.com/office/powerpoint/2010/main" val="31314223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{98BD38F9-8B4D-B640-BBC6-EE858C2FE2B9}tf10001076</Template>
  <TotalTime>44</TotalTime>
  <Words>284</Words>
  <Application>Microsoft Macintosh PowerPoint</Application>
  <PresentationFormat>Widescreen</PresentationFormat>
  <Paragraphs>23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Century Gothic</vt:lpstr>
      <vt:lpstr>Proxima Nova</vt:lpstr>
      <vt:lpstr>Wingdings 3</vt:lpstr>
      <vt:lpstr>Ion Boardroom</vt:lpstr>
      <vt:lpstr>Eating disorders</vt:lpstr>
      <vt:lpstr>What is an eating disorder?  </vt:lpstr>
      <vt:lpstr>Signs of eating disorder?</vt:lpstr>
      <vt:lpstr>Types of eating disorders</vt:lpstr>
      <vt:lpstr>Effects of eating disorders</vt:lpstr>
      <vt:lpstr>How to recover from eating disorders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Eating disorders</dc:title>
  <dc:creator>Tareq Sahouri</dc:creator>
  <cp:lastModifiedBy>Tareq Sahouri</cp:lastModifiedBy>
  <cp:revision>1</cp:revision>
  <dcterms:created xsi:type="dcterms:W3CDTF">2022-10-19T15:54:00Z</dcterms:created>
  <dcterms:modified xsi:type="dcterms:W3CDTF">2022-10-19T16:38:46Z</dcterms:modified>
</cp:coreProperties>
</file>