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oboto" panose="020000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6e9c0504d2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6e9c0504d2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6e9c0504d2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6e9c0504d2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6e9c0504d2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6e9c0504d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6e9c0504d2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6e9c0504d2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6e9c0504d2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6e9c0504d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e9c0504d2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e9c0504d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e9c0504d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e9c0504d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conveniencekits.com/" TargetMode="External"/><Relationship Id="rId3" Type="http://schemas.openxmlformats.org/officeDocument/2006/relationships/hyperlink" Target="https://www.healthdirect.gov.au/" TargetMode="External"/><Relationship Id="rId7" Type="http://schemas.openxmlformats.org/officeDocument/2006/relationships/hyperlink" Target="https://kitsforacause.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humanitarianglobal.com/" TargetMode="External"/><Relationship Id="rId5" Type="http://schemas.openxmlformats.org/officeDocument/2006/relationships/hyperlink" Target="https://www.open.edu/" TargetMode="External"/><Relationship Id="rId4" Type="http://schemas.openxmlformats.org/officeDocument/2006/relationships/hyperlink" Target="https://www.healthl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Personal hygiene</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1018"/>
              <a:buNone/>
            </a:pPr>
            <a:r>
              <a:rPr lang="en" sz="1242"/>
              <a:t>By: yasmeen sahoury, lamar alazzeh, christina sharqawi</a:t>
            </a:r>
            <a:endParaRPr sz="1242"/>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598100" y="160728"/>
            <a:ext cx="8222100" cy="944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Audience:</a:t>
            </a:r>
            <a:endParaRPr/>
          </a:p>
        </p:txBody>
      </p:sp>
      <p:sp>
        <p:nvSpPr>
          <p:cNvPr id="92" name="Google Shape;92;p14"/>
          <p:cNvSpPr txBox="1">
            <a:spLocks noGrp="1"/>
          </p:cNvSpPr>
          <p:nvPr>
            <p:ph type="subTitle" idx="1"/>
          </p:nvPr>
        </p:nvSpPr>
        <p:spPr>
          <a:xfrm>
            <a:off x="598100" y="1025875"/>
            <a:ext cx="8222100" cy="3253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dirty="0"/>
              <a:t>This is to raise awareness for middle school students.</a:t>
            </a:r>
            <a:endParaRPr dirty="0"/>
          </a:p>
          <a:p>
            <a:pPr marL="0" lvl="0" indent="0" algn="l" rtl="0">
              <a:spcBef>
                <a:spcPts val="0"/>
              </a:spcBef>
              <a:spcAft>
                <a:spcPts val="0"/>
              </a:spcAft>
              <a:buNone/>
            </a:pPr>
            <a:r>
              <a:rPr lang="en" dirty="0"/>
              <a:t>Middle school students still are not </a:t>
            </a:r>
            <a:r>
              <a:rPr lang="en"/>
              <a:t>aware about their </a:t>
            </a:r>
            <a:r>
              <a:rPr lang="en" dirty="0"/>
              <a:t>personal hygiene because of the changes that their body is going through</a:t>
            </a:r>
            <a:endParaRPr dirty="0"/>
          </a:p>
          <a:p>
            <a:pPr marL="0" lvl="0" indent="0" algn="l" rtl="0">
              <a:spcBef>
                <a:spcPts val="0"/>
              </a:spcBef>
              <a:spcAft>
                <a:spcPts val="0"/>
              </a:spcAft>
              <a:buNone/>
            </a:pPr>
            <a:endParaRPr sz="1700" dirty="0"/>
          </a:p>
          <a:p>
            <a:pPr marL="0" lvl="0" indent="0" algn="l" rtl="0">
              <a:spcBef>
                <a:spcPts val="0"/>
              </a:spcBef>
              <a:spcAft>
                <a:spcPts val="0"/>
              </a:spcAft>
              <a:buNone/>
            </a:pPr>
            <a:r>
              <a:rPr lang="en" sz="3100" dirty="0"/>
              <a:t>Research questions:</a:t>
            </a:r>
            <a:endParaRPr sz="3100" dirty="0"/>
          </a:p>
          <a:p>
            <a:pPr marL="0" lvl="0" indent="0" algn="l" rtl="0">
              <a:spcBef>
                <a:spcPts val="0"/>
              </a:spcBef>
              <a:spcAft>
                <a:spcPts val="0"/>
              </a:spcAft>
              <a:buNone/>
            </a:pPr>
            <a:r>
              <a:rPr lang="en" sz="3000" dirty="0">
                <a:solidFill>
                  <a:schemeClr val="dk1"/>
                </a:solidFill>
              </a:rPr>
              <a:t> hygiene?</a:t>
            </a:r>
            <a:endParaRPr sz="3000" dirty="0">
              <a:solidFill>
                <a:schemeClr val="dk1"/>
              </a:solidFill>
            </a:endParaRPr>
          </a:p>
          <a:p>
            <a:pPr marL="457200" lvl="0" indent="-319881" algn="l" rtl="0">
              <a:spcBef>
                <a:spcPts val="0"/>
              </a:spcBef>
              <a:spcAft>
                <a:spcPts val="0"/>
              </a:spcAft>
              <a:buSzPct val="100000"/>
              <a:buChar char="●"/>
            </a:pPr>
            <a:r>
              <a:rPr lang="en" sz="2300" dirty="0"/>
              <a:t>What is personal hygiene?</a:t>
            </a:r>
            <a:endParaRPr sz="2300" dirty="0"/>
          </a:p>
          <a:p>
            <a:pPr marL="457200" lvl="0" indent="0" algn="l" rtl="0">
              <a:spcBef>
                <a:spcPts val="0"/>
              </a:spcBef>
              <a:spcAft>
                <a:spcPts val="0"/>
              </a:spcAft>
              <a:buNone/>
            </a:pPr>
            <a:endParaRPr sz="2300" dirty="0"/>
          </a:p>
          <a:p>
            <a:pPr marL="457200" lvl="0" indent="-319881" algn="l" rtl="0">
              <a:spcBef>
                <a:spcPts val="0"/>
              </a:spcBef>
              <a:spcAft>
                <a:spcPts val="0"/>
              </a:spcAft>
              <a:buSzPct val="100000"/>
              <a:buChar char="●"/>
            </a:pPr>
            <a:r>
              <a:rPr lang="en" sz="2300" dirty="0"/>
              <a:t> What is the importance of hygiene?</a:t>
            </a:r>
            <a:endParaRPr sz="2300" dirty="0"/>
          </a:p>
          <a:p>
            <a:pPr marL="0" lvl="0" indent="0" algn="l" rtl="0">
              <a:spcBef>
                <a:spcPts val="0"/>
              </a:spcBef>
              <a:spcAft>
                <a:spcPts val="0"/>
              </a:spcAft>
              <a:buNone/>
            </a:pPr>
            <a:endParaRPr sz="2300" dirty="0"/>
          </a:p>
          <a:p>
            <a:pPr marL="457200" lvl="0" indent="-319881" algn="l" rtl="0">
              <a:spcBef>
                <a:spcPts val="0"/>
              </a:spcBef>
              <a:spcAft>
                <a:spcPts val="0"/>
              </a:spcAft>
              <a:buSzPct val="100000"/>
              <a:buChar char="●"/>
            </a:pPr>
            <a:r>
              <a:rPr lang="en" sz="2300" dirty="0"/>
              <a:t> What should be in a personal hygiene kit?</a:t>
            </a:r>
            <a:endParaRPr sz="2300" dirty="0"/>
          </a:p>
          <a:p>
            <a:pPr marL="0" lvl="0" indent="0" algn="l" rtl="0">
              <a:spcBef>
                <a:spcPts val="0"/>
              </a:spcBef>
              <a:spcAft>
                <a:spcPts val="0"/>
              </a:spcAft>
              <a:buNone/>
            </a:pPr>
            <a:endParaRPr sz="3000" dirty="0">
              <a:solidFill>
                <a:schemeClr val="dk1"/>
              </a:solidFill>
            </a:endParaRPr>
          </a:p>
          <a:p>
            <a:pPr marL="0" lvl="0" indent="0" algn="l" rtl="0">
              <a:spcBef>
                <a:spcPts val="0"/>
              </a:spcBef>
              <a:spcAft>
                <a:spcPts val="0"/>
              </a:spcAft>
              <a:buNone/>
            </a:pPr>
            <a:r>
              <a:rPr lang="en" sz="3000" dirty="0">
                <a:solidFill>
                  <a:schemeClr val="dk1"/>
                </a:solidFill>
              </a:rPr>
              <a:t>What is personal hygiene?</a:t>
            </a:r>
            <a:endParaRPr sz="30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93" name="Google Shape;93;p14"/>
          <p:cNvPicPr preferRelativeResize="0"/>
          <p:nvPr/>
        </p:nvPicPr>
        <p:blipFill>
          <a:blip r:embed="rId3">
            <a:alphaModFix/>
          </a:blip>
          <a:stretch>
            <a:fillRect/>
          </a:stretch>
        </p:blipFill>
        <p:spPr>
          <a:xfrm>
            <a:off x="7018349" y="2657600"/>
            <a:ext cx="1686300" cy="222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personal hygiene?</a:t>
            </a:r>
            <a:endParaRPr/>
          </a:p>
        </p:txBody>
      </p:sp>
      <p:sp>
        <p:nvSpPr>
          <p:cNvPr id="99" name="Google Shape;99;p15"/>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Personal hygiene is cleaning your body everyday. Washing your hands with soap after going to the toilet. Brushing your teeth twice a day. Covering your mouth and nose with a tissue (or your sleeve) when sneezing or coughing.</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00" name="Google Shape;100;p15"/>
          <p:cNvPicPr preferRelativeResize="0"/>
          <p:nvPr/>
        </p:nvPicPr>
        <p:blipFill>
          <a:blip r:embed="rId3">
            <a:alphaModFix/>
          </a:blip>
          <a:stretch>
            <a:fillRect/>
          </a:stretch>
        </p:blipFill>
        <p:spPr>
          <a:xfrm>
            <a:off x="412300" y="2571750"/>
            <a:ext cx="3043824" cy="1712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the importance of hygiene?</a:t>
            </a:r>
            <a:endParaRPr/>
          </a:p>
        </p:txBody>
      </p:sp>
      <p:sp>
        <p:nvSpPr>
          <p:cNvPr id="106" name="Google Shape;106;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Good personal hygiene is one of the best ways to protect yourself from getting gastro or infectious diseases such as COVID-19, colds and flu. Washing your hands with soap removes germs that can make you ill. Maintaining good personal hygiene will also help prevent you  from spreading diseases to other people.</a:t>
            </a:r>
            <a:endParaRPr/>
          </a:p>
        </p:txBody>
      </p:sp>
      <p:pic>
        <p:nvPicPr>
          <p:cNvPr id="107" name="Google Shape;107;p16"/>
          <p:cNvPicPr preferRelativeResize="0"/>
          <p:nvPr/>
        </p:nvPicPr>
        <p:blipFill>
          <a:blip r:embed="rId3">
            <a:alphaModFix/>
          </a:blip>
          <a:stretch>
            <a:fillRect/>
          </a:stretch>
        </p:blipFill>
        <p:spPr>
          <a:xfrm>
            <a:off x="404125" y="2617725"/>
            <a:ext cx="1188800" cy="2161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223100" y="118388"/>
            <a:ext cx="9078000" cy="65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Types of personal hygiene:</a:t>
            </a:r>
            <a:endParaRPr/>
          </a:p>
        </p:txBody>
      </p:sp>
      <p:sp>
        <p:nvSpPr>
          <p:cNvPr id="113" name="Google Shape;113;p17"/>
          <p:cNvSpPr txBox="1">
            <a:spLocks noGrp="1"/>
          </p:cNvSpPr>
          <p:nvPr>
            <p:ph type="body" idx="1"/>
          </p:nvPr>
        </p:nvSpPr>
        <p:spPr>
          <a:xfrm>
            <a:off x="223102" y="984703"/>
            <a:ext cx="9078000" cy="3614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D9EEB"/>
              </a:buClr>
              <a:buSzPts val="1800"/>
              <a:buAutoNum type="arabicPeriod"/>
            </a:pPr>
            <a:r>
              <a:rPr lang="en">
                <a:solidFill>
                  <a:srgbClr val="6D9EEB"/>
                </a:solidFill>
              </a:rPr>
              <a:t>Hair hygiene</a:t>
            </a:r>
            <a:endParaRPr>
              <a:solidFill>
                <a:srgbClr val="6D9EEB"/>
              </a:solidFill>
            </a:endParaRPr>
          </a:p>
          <a:p>
            <a:pPr marL="457200" lvl="0" indent="-342900" algn="l" rtl="0">
              <a:spcBef>
                <a:spcPts val="0"/>
              </a:spcBef>
              <a:spcAft>
                <a:spcPts val="0"/>
              </a:spcAft>
              <a:buClr>
                <a:srgbClr val="93C47D"/>
              </a:buClr>
              <a:buSzPts val="1800"/>
              <a:buAutoNum type="arabicPeriod"/>
            </a:pPr>
            <a:r>
              <a:rPr lang="en">
                <a:solidFill>
                  <a:srgbClr val="93C47D"/>
                </a:solidFill>
              </a:rPr>
              <a:t>Face hygiene</a:t>
            </a:r>
            <a:endParaRPr>
              <a:solidFill>
                <a:srgbClr val="93C47D"/>
              </a:solidFill>
            </a:endParaRPr>
          </a:p>
          <a:p>
            <a:pPr marL="457200" lvl="0" indent="-342900" algn="l" rtl="0">
              <a:spcBef>
                <a:spcPts val="0"/>
              </a:spcBef>
              <a:spcAft>
                <a:spcPts val="0"/>
              </a:spcAft>
              <a:buClr>
                <a:srgbClr val="C27BA0"/>
              </a:buClr>
              <a:buSzPts val="1800"/>
              <a:buAutoNum type="arabicPeriod"/>
            </a:pPr>
            <a:r>
              <a:rPr lang="en">
                <a:solidFill>
                  <a:srgbClr val="C27BA0"/>
                </a:solidFill>
              </a:rPr>
              <a:t>Body hygiene</a:t>
            </a:r>
            <a:endParaRPr>
              <a:solidFill>
                <a:srgbClr val="C27BA0"/>
              </a:solidFill>
            </a:endParaRPr>
          </a:p>
          <a:p>
            <a:pPr marL="457200" lvl="0" indent="-342900" algn="l" rtl="0">
              <a:spcBef>
                <a:spcPts val="0"/>
              </a:spcBef>
              <a:spcAft>
                <a:spcPts val="0"/>
              </a:spcAft>
              <a:buSzPts val="1800"/>
              <a:buAutoNum type="arabicPeriod"/>
            </a:pPr>
            <a:r>
              <a:rPr lang="en">
                <a:solidFill>
                  <a:srgbClr val="F1C232"/>
                </a:solidFill>
              </a:rPr>
              <a:t>Hand hygiene</a:t>
            </a:r>
            <a:r>
              <a:rPr lang="en"/>
              <a:t> </a:t>
            </a:r>
            <a:endParaRPr/>
          </a:p>
          <a:p>
            <a:pPr marL="457200" lvl="0" indent="-342900" algn="l" rtl="0">
              <a:spcBef>
                <a:spcPts val="0"/>
              </a:spcBef>
              <a:spcAft>
                <a:spcPts val="0"/>
              </a:spcAft>
              <a:buSzPts val="1800"/>
              <a:buAutoNum type="arabicPeriod"/>
            </a:pPr>
            <a:r>
              <a:rPr lang="en">
                <a:solidFill>
                  <a:srgbClr val="E06666"/>
                </a:solidFill>
              </a:rPr>
              <a:t>Feet hygiene</a:t>
            </a:r>
            <a:r>
              <a:rPr lang="en"/>
              <a:t> </a:t>
            </a:r>
            <a:endParaRPr/>
          </a:p>
          <a:p>
            <a:pPr marL="457200" lvl="0" indent="-342900" algn="l" rtl="0">
              <a:spcBef>
                <a:spcPts val="0"/>
              </a:spcBef>
              <a:spcAft>
                <a:spcPts val="0"/>
              </a:spcAft>
              <a:buSzPts val="1800"/>
              <a:buAutoNum type="arabicPeriod"/>
            </a:pPr>
            <a:r>
              <a:rPr lang="en">
                <a:solidFill>
                  <a:srgbClr val="674EA7"/>
                </a:solidFill>
              </a:rPr>
              <a:t>Nail hygiene</a:t>
            </a:r>
            <a:r>
              <a:rPr lang="en"/>
              <a:t> </a:t>
            </a:r>
            <a:endParaRPr/>
          </a:p>
          <a:p>
            <a:pPr marL="457200" lvl="0" indent="-342900" algn="l" rtl="0">
              <a:spcBef>
                <a:spcPts val="0"/>
              </a:spcBef>
              <a:spcAft>
                <a:spcPts val="0"/>
              </a:spcAft>
              <a:buClr>
                <a:srgbClr val="B45F06"/>
              </a:buClr>
              <a:buSzPts val="1800"/>
              <a:buAutoNum type="arabicPeriod"/>
            </a:pPr>
            <a:r>
              <a:rPr lang="en">
                <a:solidFill>
                  <a:srgbClr val="B45F06"/>
                </a:solidFill>
              </a:rPr>
              <a:t>Armpit hygiene</a:t>
            </a:r>
            <a:endParaRPr>
              <a:solidFill>
                <a:srgbClr val="B45F06"/>
              </a:solidFill>
            </a:endParaRPr>
          </a:p>
          <a:p>
            <a:pPr marL="457200" lvl="0" indent="-342900" algn="l" rtl="0">
              <a:spcBef>
                <a:spcPts val="0"/>
              </a:spcBef>
              <a:spcAft>
                <a:spcPts val="0"/>
              </a:spcAft>
              <a:buClr>
                <a:srgbClr val="0C343D"/>
              </a:buClr>
              <a:buSzPts val="1800"/>
              <a:buAutoNum type="arabicPeriod"/>
            </a:pPr>
            <a:r>
              <a:rPr lang="en">
                <a:solidFill>
                  <a:srgbClr val="4C1130"/>
                </a:solidFill>
              </a:rPr>
              <a:t>Eye hygiene</a:t>
            </a:r>
            <a:endParaRPr>
              <a:solidFill>
                <a:srgbClr val="4C1130"/>
              </a:solidFill>
            </a:endParaRPr>
          </a:p>
          <a:p>
            <a:pPr marL="457200" lvl="0" indent="-342900" algn="l" rtl="0">
              <a:spcBef>
                <a:spcPts val="0"/>
              </a:spcBef>
              <a:spcAft>
                <a:spcPts val="0"/>
              </a:spcAft>
              <a:buClr>
                <a:srgbClr val="0C343D"/>
              </a:buClr>
              <a:buSzPts val="1800"/>
              <a:buAutoNum type="arabicPeriod"/>
            </a:pPr>
            <a:r>
              <a:rPr lang="en">
                <a:solidFill>
                  <a:srgbClr val="6AA84F"/>
                </a:solidFill>
              </a:rPr>
              <a:t>Mouth hygiene</a:t>
            </a:r>
            <a:r>
              <a:rPr lang="en">
                <a:solidFill>
                  <a:srgbClr val="0C343D"/>
                </a:solidFill>
              </a:rPr>
              <a:t> </a:t>
            </a:r>
            <a:endParaRPr>
              <a:solidFill>
                <a:srgbClr val="0C343D"/>
              </a:solidFill>
            </a:endParaRPr>
          </a:p>
          <a:p>
            <a:pPr marL="457200" lvl="0" indent="0" algn="l" rtl="0">
              <a:spcBef>
                <a:spcPts val="1200"/>
              </a:spcBef>
              <a:spcAft>
                <a:spcPts val="1200"/>
              </a:spcAft>
              <a:buNone/>
            </a:pPr>
            <a:endParaRPr>
              <a:solidFill>
                <a:srgbClr val="0C343D"/>
              </a:solidFill>
            </a:endParaRPr>
          </a:p>
        </p:txBody>
      </p:sp>
      <p:pic>
        <p:nvPicPr>
          <p:cNvPr id="114" name="Google Shape;114;p17"/>
          <p:cNvPicPr preferRelativeResize="0"/>
          <p:nvPr/>
        </p:nvPicPr>
        <p:blipFill>
          <a:blip r:embed="rId3">
            <a:alphaModFix/>
          </a:blip>
          <a:stretch>
            <a:fillRect/>
          </a:stretch>
        </p:blipFill>
        <p:spPr>
          <a:xfrm>
            <a:off x="3769339" y="2255588"/>
            <a:ext cx="1271011" cy="1403712"/>
          </a:xfrm>
          <a:prstGeom prst="rect">
            <a:avLst/>
          </a:prstGeom>
          <a:noFill/>
          <a:ln>
            <a:noFill/>
          </a:ln>
        </p:spPr>
      </p:pic>
      <p:pic>
        <p:nvPicPr>
          <p:cNvPr id="115" name="Google Shape;115;p17"/>
          <p:cNvPicPr preferRelativeResize="0"/>
          <p:nvPr/>
        </p:nvPicPr>
        <p:blipFill>
          <a:blip r:embed="rId4">
            <a:alphaModFix/>
          </a:blip>
          <a:stretch>
            <a:fillRect/>
          </a:stretch>
        </p:blipFill>
        <p:spPr>
          <a:xfrm>
            <a:off x="5607294" y="2571750"/>
            <a:ext cx="826305" cy="1053000"/>
          </a:xfrm>
          <a:prstGeom prst="rect">
            <a:avLst/>
          </a:prstGeom>
          <a:noFill/>
          <a:ln>
            <a:noFill/>
          </a:ln>
        </p:spPr>
      </p:pic>
      <p:pic>
        <p:nvPicPr>
          <p:cNvPr id="116" name="Google Shape;116;p17"/>
          <p:cNvPicPr preferRelativeResize="0"/>
          <p:nvPr/>
        </p:nvPicPr>
        <p:blipFill>
          <a:blip r:embed="rId5">
            <a:alphaModFix/>
          </a:blip>
          <a:stretch>
            <a:fillRect/>
          </a:stretch>
        </p:blipFill>
        <p:spPr>
          <a:xfrm>
            <a:off x="4538900" y="3884150"/>
            <a:ext cx="1426126" cy="1007200"/>
          </a:xfrm>
          <a:prstGeom prst="rect">
            <a:avLst/>
          </a:prstGeom>
          <a:noFill/>
          <a:ln>
            <a:noFill/>
          </a:ln>
        </p:spPr>
      </p:pic>
      <p:pic>
        <p:nvPicPr>
          <p:cNvPr id="117" name="Google Shape;117;p17"/>
          <p:cNvPicPr preferRelativeResize="0"/>
          <p:nvPr/>
        </p:nvPicPr>
        <p:blipFill>
          <a:blip r:embed="rId6">
            <a:alphaModFix/>
          </a:blip>
          <a:stretch>
            <a:fillRect/>
          </a:stretch>
        </p:blipFill>
        <p:spPr>
          <a:xfrm>
            <a:off x="6746600" y="2894921"/>
            <a:ext cx="826301" cy="826278"/>
          </a:xfrm>
          <a:prstGeom prst="rect">
            <a:avLst/>
          </a:prstGeom>
          <a:noFill/>
          <a:ln>
            <a:noFill/>
          </a:ln>
        </p:spPr>
      </p:pic>
      <p:pic>
        <p:nvPicPr>
          <p:cNvPr id="118" name="Google Shape;118;p17"/>
          <p:cNvPicPr preferRelativeResize="0"/>
          <p:nvPr/>
        </p:nvPicPr>
        <p:blipFill>
          <a:blip r:embed="rId7">
            <a:alphaModFix/>
          </a:blip>
          <a:stretch>
            <a:fillRect/>
          </a:stretch>
        </p:blipFill>
        <p:spPr>
          <a:xfrm>
            <a:off x="5965025" y="1691250"/>
            <a:ext cx="912349" cy="912349"/>
          </a:xfrm>
          <a:prstGeom prst="rect">
            <a:avLst/>
          </a:prstGeom>
          <a:noFill/>
          <a:ln>
            <a:noFill/>
          </a:ln>
        </p:spPr>
      </p:pic>
      <p:pic>
        <p:nvPicPr>
          <p:cNvPr id="119" name="Google Shape;119;p17"/>
          <p:cNvPicPr preferRelativeResize="0"/>
          <p:nvPr/>
        </p:nvPicPr>
        <p:blipFill>
          <a:blip r:embed="rId8">
            <a:alphaModFix/>
          </a:blip>
          <a:stretch>
            <a:fillRect/>
          </a:stretch>
        </p:blipFill>
        <p:spPr>
          <a:xfrm>
            <a:off x="7927044" y="2255600"/>
            <a:ext cx="983579" cy="1311425"/>
          </a:xfrm>
          <a:prstGeom prst="rect">
            <a:avLst/>
          </a:prstGeom>
          <a:noFill/>
          <a:ln>
            <a:noFill/>
          </a:ln>
        </p:spPr>
      </p:pic>
      <p:pic>
        <p:nvPicPr>
          <p:cNvPr id="120" name="Google Shape;120;p17"/>
          <p:cNvPicPr preferRelativeResize="0"/>
          <p:nvPr/>
        </p:nvPicPr>
        <p:blipFill>
          <a:blip r:embed="rId9">
            <a:alphaModFix/>
          </a:blip>
          <a:stretch>
            <a:fillRect/>
          </a:stretch>
        </p:blipFill>
        <p:spPr>
          <a:xfrm>
            <a:off x="7153825" y="1293502"/>
            <a:ext cx="983574" cy="1168598"/>
          </a:xfrm>
          <a:prstGeom prst="rect">
            <a:avLst/>
          </a:prstGeom>
          <a:noFill/>
          <a:ln>
            <a:noFill/>
          </a:ln>
        </p:spPr>
      </p:pic>
      <p:pic>
        <p:nvPicPr>
          <p:cNvPr id="121" name="Google Shape;121;p17"/>
          <p:cNvPicPr preferRelativeResize="0"/>
          <p:nvPr/>
        </p:nvPicPr>
        <p:blipFill>
          <a:blip r:embed="rId10">
            <a:alphaModFix/>
          </a:blip>
          <a:stretch>
            <a:fillRect/>
          </a:stretch>
        </p:blipFill>
        <p:spPr>
          <a:xfrm>
            <a:off x="4758500" y="1077213"/>
            <a:ext cx="1083975" cy="1083975"/>
          </a:xfrm>
          <a:prstGeom prst="rect">
            <a:avLst/>
          </a:prstGeom>
          <a:noFill/>
          <a:ln>
            <a:noFill/>
          </a:ln>
        </p:spPr>
      </p:pic>
      <p:pic>
        <p:nvPicPr>
          <p:cNvPr id="122" name="Google Shape;122;p17"/>
          <p:cNvPicPr preferRelativeResize="0"/>
          <p:nvPr/>
        </p:nvPicPr>
        <p:blipFill>
          <a:blip r:embed="rId11">
            <a:alphaModFix/>
          </a:blip>
          <a:stretch>
            <a:fillRect/>
          </a:stretch>
        </p:blipFill>
        <p:spPr>
          <a:xfrm>
            <a:off x="6192875" y="3933675"/>
            <a:ext cx="309375" cy="592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Hygiene kit</a:t>
            </a:r>
            <a:endParaRPr/>
          </a:p>
        </p:txBody>
      </p:sp>
      <p:sp>
        <p:nvSpPr>
          <p:cNvPr id="128" name="Google Shape;128;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 personal hygiene kit is useful collection of your personal care items dedicated to helping you stop the spread of germs.</a:t>
            </a:r>
            <a:endParaRPr/>
          </a:p>
        </p:txBody>
      </p:sp>
      <p:pic>
        <p:nvPicPr>
          <p:cNvPr id="129" name="Google Shape;129;p18"/>
          <p:cNvPicPr preferRelativeResize="0"/>
          <p:nvPr/>
        </p:nvPicPr>
        <p:blipFill>
          <a:blip r:embed="rId3">
            <a:alphaModFix/>
          </a:blip>
          <a:stretch>
            <a:fillRect/>
          </a:stretch>
        </p:blipFill>
        <p:spPr>
          <a:xfrm>
            <a:off x="714575" y="2110300"/>
            <a:ext cx="2332775" cy="233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should be in a personal hygiene kit?</a:t>
            </a:r>
            <a:endParaRPr/>
          </a:p>
        </p:txBody>
      </p:sp>
      <p:sp>
        <p:nvSpPr>
          <p:cNvPr id="135" name="Google Shape;135;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 personal  hygiene kit should include a toothbrush, toothpaste, a bar of soap, shampoo, conditioner, body lotion, shave gel, deodorant, comb, razor, lip balm, face cloth, bandages, hand sanitizer, tissues, nail clippers, hair ties, and feminine hygiene products (tampons and pads)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Resoures </a:t>
            </a:r>
            <a:endParaRPr/>
          </a:p>
        </p:txBody>
      </p:sp>
      <p:sp>
        <p:nvSpPr>
          <p:cNvPr id="141" name="Google Shape;141;p20"/>
          <p:cNvSpPr txBox="1">
            <a:spLocks noGrp="1"/>
          </p:cNvSpPr>
          <p:nvPr>
            <p:ph type="body" idx="1"/>
          </p:nvPr>
        </p:nvSpPr>
        <p:spPr>
          <a:xfrm>
            <a:off x="311700" y="1229875"/>
            <a:ext cx="8520600" cy="3354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550"/>
              <a:t>1.</a:t>
            </a:r>
            <a:r>
              <a:rPr lang="en" sz="7550" u="sng">
                <a:solidFill>
                  <a:schemeClr val="hlink"/>
                </a:solidFill>
                <a:hlinkClick r:id="rId3"/>
              </a:rPr>
              <a:t>https://www.healthdirect.gov.au/</a:t>
            </a:r>
            <a:endParaRPr sz="7550"/>
          </a:p>
          <a:p>
            <a:pPr marL="0" lvl="0" indent="0" algn="l" rtl="0">
              <a:spcBef>
                <a:spcPts val="1200"/>
              </a:spcBef>
              <a:spcAft>
                <a:spcPts val="0"/>
              </a:spcAft>
              <a:buNone/>
            </a:pPr>
            <a:r>
              <a:rPr lang="en" sz="7550"/>
              <a:t>2.</a:t>
            </a:r>
            <a:r>
              <a:rPr lang="en" sz="7550" u="sng">
                <a:solidFill>
                  <a:schemeClr val="hlink"/>
                </a:solidFill>
                <a:hlinkClick r:id="rId4"/>
              </a:rPr>
              <a:t>https://www.healthline.com/</a:t>
            </a:r>
            <a:endParaRPr sz="7550"/>
          </a:p>
          <a:p>
            <a:pPr marL="0" lvl="0" indent="0" algn="l" rtl="0">
              <a:spcBef>
                <a:spcPts val="1200"/>
              </a:spcBef>
              <a:spcAft>
                <a:spcPts val="0"/>
              </a:spcAft>
              <a:buNone/>
            </a:pPr>
            <a:r>
              <a:rPr lang="en" sz="7550"/>
              <a:t>3.</a:t>
            </a:r>
            <a:r>
              <a:rPr lang="en" sz="7550" u="sng">
                <a:solidFill>
                  <a:schemeClr val="hlink"/>
                </a:solidFill>
                <a:hlinkClick r:id="rId5"/>
              </a:rPr>
              <a:t>https://www.open.edu/</a:t>
            </a:r>
            <a:endParaRPr sz="7550"/>
          </a:p>
          <a:p>
            <a:pPr marL="0" lvl="0" indent="0" algn="l" rtl="0">
              <a:spcBef>
                <a:spcPts val="1200"/>
              </a:spcBef>
              <a:spcAft>
                <a:spcPts val="0"/>
              </a:spcAft>
              <a:buNone/>
            </a:pPr>
            <a:r>
              <a:rPr lang="en" sz="7550"/>
              <a:t>4. </a:t>
            </a:r>
            <a:r>
              <a:rPr lang="en" sz="7550" u="sng">
                <a:solidFill>
                  <a:schemeClr val="hlink"/>
                </a:solidFill>
                <a:hlinkClick r:id="rId6"/>
              </a:rPr>
              <a:t>https://humanitarianglobal.com/</a:t>
            </a:r>
            <a:endParaRPr sz="7550"/>
          </a:p>
          <a:p>
            <a:pPr marL="0" lvl="0" indent="0" algn="l" rtl="0">
              <a:spcBef>
                <a:spcPts val="1200"/>
              </a:spcBef>
              <a:spcAft>
                <a:spcPts val="0"/>
              </a:spcAft>
              <a:buNone/>
            </a:pPr>
            <a:r>
              <a:rPr lang="en" sz="7550"/>
              <a:t>5.</a:t>
            </a:r>
            <a:r>
              <a:rPr lang="en" sz="7550" u="sng">
                <a:solidFill>
                  <a:schemeClr val="hlink"/>
                </a:solidFill>
                <a:hlinkClick r:id="rId4"/>
              </a:rPr>
              <a:t>https://www.healthline.com/</a:t>
            </a:r>
            <a:endParaRPr sz="7550"/>
          </a:p>
          <a:p>
            <a:pPr marL="0" lvl="0" indent="0" algn="l" rtl="0">
              <a:spcBef>
                <a:spcPts val="1200"/>
              </a:spcBef>
              <a:spcAft>
                <a:spcPts val="0"/>
              </a:spcAft>
              <a:buNone/>
            </a:pPr>
            <a:r>
              <a:rPr lang="en" sz="7550"/>
              <a:t>6.</a:t>
            </a:r>
            <a:r>
              <a:rPr lang="en" sz="7550" u="sng">
                <a:solidFill>
                  <a:schemeClr val="hlink"/>
                </a:solidFill>
                <a:hlinkClick r:id="rId7"/>
              </a:rPr>
              <a:t>https://kitsforacause.com/</a:t>
            </a:r>
            <a:endParaRPr sz="7550"/>
          </a:p>
          <a:p>
            <a:pPr marL="0" lvl="0" indent="0" algn="l" rtl="0">
              <a:spcBef>
                <a:spcPts val="1200"/>
              </a:spcBef>
              <a:spcAft>
                <a:spcPts val="0"/>
              </a:spcAft>
              <a:buNone/>
            </a:pPr>
            <a:r>
              <a:rPr lang="en" sz="7550"/>
              <a:t>7.</a:t>
            </a:r>
            <a:r>
              <a:rPr lang="en" sz="7550" u="sng">
                <a:solidFill>
                  <a:schemeClr val="hlink"/>
                </a:solidFill>
                <a:hlinkClick r:id="rId8"/>
              </a:rPr>
              <a:t>https://www.conveniencekits.com/</a:t>
            </a:r>
            <a:endParaRPr sz="7550"/>
          </a:p>
          <a:p>
            <a:pPr marL="0" lvl="0" indent="0" algn="l" rtl="0">
              <a:spcBef>
                <a:spcPts val="1200"/>
              </a:spcBef>
              <a:spcAft>
                <a:spcPts val="0"/>
              </a:spcAft>
              <a:buNone/>
            </a:pPr>
            <a:endParaRPr sz="7550"/>
          </a:p>
          <a:p>
            <a:pPr marL="0" lvl="0" indent="0" algn="l" rtl="0">
              <a:spcBef>
                <a:spcPts val="1200"/>
              </a:spcBef>
              <a:spcAft>
                <a:spcPts val="0"/>
              </a:spcAft>
              <a:buNone/>
            </a:pPr>
            <a:endParaRPr sz="7550"/>
          </a:p>
          <a:p>
            <a:pPr marL="0" lvl="0" indent="0" algn="l" rtl="0">
              <a:spcBef>
                <a:spcPts val="1200"/>
              </a:spcBef>
              <a:spcAft>
                <a:spcPts val="0"/>
              </a:spcAft>
              <a:buNone/>
            </a:pPr>
            <a:endParaRPr sz="2150"/>
          </a:p>
          <a:p>
            <a:pPr marL="0" lvl="0" indent="0" algn="l" rtl="0">
              <a:spcBef>
                <a:spcPts val="1200"/>
              </a:spcBef>
              <a:spcAft>
                <a:spcPts val="0"/>
              </a:spcAft>
              <a:buNone/>
            </a:pPr>
            <a:endParaRPr sz="2150"/>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Words>
  <Application>Microsoft Macintosh PowerPoint</Application>
  <PresentationFormat>On-screen Show (16:9)</PresentationFormat>
  <Paragraphs>46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Roboto</vt:lpstr>
      <vt:lpstr>Arial</vt:lpstr>
      <vt:lpstr>Geometric</vt:lpstr>
      <vt:lpstr>Personal hygiene</vt:lpstr>
      <vt:lpstr>Audience:</vt:lpstr>
      <vt:lpstr>What is personal hygiene?</vt:lpstr>
      <vt:lpstr>What is the importance of hygiene?</vt:lpstr>
      <vt:lpstr>Types of personal hygiene:</vt:lpstr>
      <vt:lpstr>Hygiene kit</vt:lpstr>
      <vt:lpstr>What should be in a personal hygiene kit?</vt:lpstr>
      <vt:lpstr>Resoures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hygiene</dc:title>
  <cp:lastModifiedBy>Microsoft Office User</cp:lastModifiedBy>
  <cp:revision>2</cp:revision>
  <dcterms:modified xsi:type="dcterms:W3CDTF">2022-10-19T16:27:36Z</dcterms:modified>
</cp:coreProperties>
</file>