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60" r:id="rId7"/>
    <p:sldId id="264" r:id="rId8"/>
    <p:sldId id="267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FAEC7-8378-4728-9EAE-1FADA490EC2C}" v="283" dt="2022-10-08T16:42:34.510"/>
    <p1510:client id="{3F6D753A-BE55-4917-84BD-FFD2B8C9C7DA}" v="6" dt="2022-10-17T14:10:57.815"/>
    <p1510:client id="{49459B3F-A37C-4B4A-A54B-F6A8679B7A53}" v="114" dt="2022-10-16T12:57:59.539"/>
    <p1510:client id="{BD55B1B8-8EE6-4E5B-9157-F46F222A32F7}" v="31" dt="2022-10-09T13:14:35.966"/>
    <p1510:client id="{E3BCA9BC-696C-496F-ADDF-0A58E34560EF}" v="190" dt="2022-10-16T12:38:18.283"/>
    <p1510:client id="{E9227634-56CD-4879-9C0B-2A7AB34AF9A3}" v="151" dt="2022-10-09T12:01:58.227"/>
    <p1510:client id="{ED0DF451-EFD2-4981-AFA9-CB5A03959A74}" v="174" dt="2022-10-17T13:59:34.398"/>
    <p1510:client id="{F50620A5-D46D-4929-9C1D-1234742C33BE}" v="158" dt="2022-10-18T13:54:56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microsoft.com/office/2015/10/relationships/revisionInfo" Target="revisionInfo.xml" Id="rId1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2046905@N04/271766560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health/wellness-and-prevention/5-truths-you-need-to-know-about-vaping" TargetMode="External"/><Relationship Id="rId7" Type="http://schemas.openxmlformats.org/officeDocument/2006/relationships/hyperlink" Target="https://kidshealth.org/en/teens/e-cigarettes.html" TargetMode="External"/><Relationship Id="rId2" Type="http://schemas.openxmlformats.org/officeDocument/2006/relationships/hyperlink" Target="https://www.vuse.com/za/en/know-your-vape/is-vaping-more-socially-acceptable-than-smok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science.com/58071-why-people-vape.html" TargetMode="External"/><Relationship Id="rId5" Type="http://schemas.openxmlformats.org/officeDocument/2006/relationships/hyperlink" Target="https://www.vapemate.co.uk/blog/7-reasons-why-people-start-vaping/" TargetMode="External"/><Relationship Id="rId4" Type="http://schemas.openxmlformats.org/officeDocument/2006/relationships/hyperlink" Target="https://teen.smokefree.gov/quit-vaping/anxiety-stress-vap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RiGEJZwFA81pb670emYwHqaTrpcdGSy63UN8PcO_GpE/edit?pli=1" TargetMode="External"/><Relationship Id="rId2" Type="http://schemas.openxmlformats.org/officeDocument/2006/relationships/hyperlink" Target="https://www.youtube.com/watch?v=OV-sWkKANw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g.ca/lung-health/vaping-what-you-need-know#:~:text=Breathing%20in%20the%20harmful%20chemicals,are%20associated%20with%20cancer%20development" TargetMode="External"/><Relationship Id="rId2" Type="http://schemas.openxmlformats.org/officeDocument/2006/relationships/hyperlink" Target="https://www.health.harvard.edu/blog/can-vaping-damage-your-lungs-what-we-do-and-dont-know-2019090417734#:~:text=Other%20health%20risks%20of%20vaping&amp;amp;text=Nicotine%20is%20highly%20addi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Gill Sans MT"/>
                <a:ea typeface="+mj-lt"/>
                <a:cs typeface="+mj-lt"/>
              </a:rPr>
              <a:t>    Flavored air </a:t>
            </a:r>
            <a:br>
              <a:rPr lang="en-US" sz="4400" dirty="0">
                <a:ea typeface="+mj-lt"/>
                <a:cs typeface="+mj-lt"/>
              </a:rPr>
            </a:br>
            <a:endParaRPr lang="en-US" sz="440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2000" dirty="0" err="1">
                <a:latin typeface="Arial"/>
                <a:cs typeface="Calibri"/>
              </a:rPr>
              <a:t>By:ElianaBarghouth,</a:t>
            </a:r>
            <a:r>
              <a:rPr lang="en-US" sz="2000" dirty="0" err="1">
                <a:latin typeface="Arial"/>
                <a:ea typeface="+mn-lt"/>
                <a:cs typeface="+mn-lt"/>
              </a:rPr>
              <a:t>Martina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jarjoura,Noor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dweiri,Salma</a:t>
            </a:r>
            <a:r>
              <a:rPr lang="en-US" sz="2000" dirty="0"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latin typeface="Arial"/>
                <a:ea typeface="+mn-lt"/>
                <a:cs typeface="+mn-lt"/>
              </a:rPr>
              <a:t>mustafa</a:t>
            </a:r>
            <a:r>
              <a:rPr lang="en-US" sz="2000" dirty="0">
                <a:latin typeface="Arial"/>
                <a:ea typeface="+mn-lt"/>
                <a:cs typeface="+mn-lt"/>
              </a:rPr>
              <a:t> and Yasmeen Al Salman</a:t>
            </a:r>
            <a:endParaRPr lang="en-US" sz="2000" dirty="0">
              <a:latin typeface="Arial"/>
              <a:cs typeface="Calibri"/>
            </a:endParaRPr>
          </a:p>
        </p:txBody>
      </p:sp>
      <p:pic>
        <p:nvPicPr>
          <p:cNvPr id="4" name="Picture 4" descr="A picture containing indoor, counter&#10;&#10;Description automatically generated">
            <a:extLst>
              <a:ext uri="{FF2B5EF4-FFF2-40B4-BE49-F238E27FC236}">
                <a16:creationId xmlns:a16="http://schemas.microsoft.com/office/drawing/2014/main" id="{AB0FD583-55F6-8867-5325-7C6142C7D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64" r="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B1FC8D-836D-5B73-7EC7-420E3505A6ED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F1177-F119-D9A0-7D84-08B90D0B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alibri Light"/>
              </a:rPr>
              <a:t>More citation</a:t>
            </a:r>
            <a:endParaRPr lang="en-US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95072-A246-DD81-F62B-5F9F649A4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455" y="321535"/>
            <a:ext cx="5991224" cy="52442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ngsana New"/>
                <a:cs typeface="Calibri" panose="020F0502020204030204"/>
              </a:rPr>
              <a:t>6.</a:t>
            </a:r>
            <a:r>
              <a:rPr lang="en-US" sz="2000" dirty="0">
                <a:latin typeface="Angsana New"/>
                <a:ea typeface="+mn-lt"/>
                <a:cs typeface="+mn-lt"/>
              </a:rPr>
              <a:t>Is vaping more socially acceptable than smoking? </a:t>
            </a:r>
            <a:r>
              <a:rPr lang="en-US" sz="2000" dirty="0" err="1">
                <a:latin typeface="Angsana New"/>
                <a:ea typeface="+mn-lt"/>
                <a:cs typeface="+mn-lt"/>
              </a:rPr>
              <a:t>Vuse</a:t>
            </a:r>
            <a:r>
              <a:rPr lang="en-US" sz="2000" dirty="0">
                <a:latin typeface="Angsana New"/>
                <a:ea typeface="+mn-lt"/>
                <a:cs typeface="+mn-lt"/>
              </a:rPr>
              <a:t>. Available at: </a:t>
            </a:r>
            <a:r>
              <a:rPr lang="en-US" sz="2000" u="sng" dirty="0">
                <a:latin typeface="Angsana New"/>
                <a:ea typeface="+mn-lt"/>
                <a:cs typeface="+mn-lt"/>
                <a:hlinkClick r:id="rId2"/>
              </a:rPr>
              <a:t>https://www.vuse.com/za/en/know-your-vape/is-vaping-more-socially-acceptable-than-smoking</a:t>
            </a:r>
            <a:r>
              <a:rPr lang="en-US" sz="2000" dirty="0">
                <a:latin typeface="Angsana New"/>
                <a:ea typeface="+mn-lt"/>
                <a:cs typeface="+mn-lt"/>
              </a:rPr>
              <a:t> (Accessed: October 17, 2022).</a:t>
            </a:r>
          </a:p>
          <a:p>
            <a:pPr marL="0" indent="0">
              <a:buNone/>
            </a:pPr>
            <a:r>
              <a:rPr lang="en-US" sz="2000" dirty="0">
                <a:latin typeface="Angsana New"/>
                <a:cs typeface="Calibri" panose="020F0502020204030204"/>
              </a:rPr>
              <a:t>7.</a:t>
            </a:r>
            <a:r>
              <a:rPr lang="en-US" sz="2000" dirty="0">
                <a:latin typeface="Angsana New"/>
                <a:ea typeface="+mn-lt"/>
                <a:cs typeface="+mn-lt"/>
              </a:rPr>
              <a:t>Blaha, M.J. (2022) 5 vaping facts you need to know, Johns Hopkins Medicine. Available at: </a:t>
            </a:r>
            <a:r>
              <a:rPr lang="en-US" sz="2000" u="sng" dirty="0">
                <a:latin typeface="Angsana New"/>
                <a:ea typeface="+mn-lt"/>
                <a:cs typeface="+mn-lt"/>
                <a:hlinkClick r:id="rId3"/>
              </a:rPr>
              <a:t>https://www.hopkinsmedicine.org/health/wellness-and-prevention/5-truths-you-need-to-know-about-vaping</a:t>
            </a:r>
            <a:r>
              <a:rPr lang="en-US" sz="2000" dirty="0">
                <a:latin typeface="Angsana New"/>
                <a:ea typeface="+mn-lt"/>
                <a:cs typeface="+mn-lt"/>
              </a:rPr>
              <a:t> (Accessed: October 17, 2022).</a:t>
            </a:r>
          </a:p>
          <a:p>
            <a:pPr marL="0" indent="0">
              <a:buNone/>
            </a:pPr>
            <a:r>
              <a:rPr lang="en-US" sz="2000" dirty="0">
                <a:latin typeface="Angsana New"/>
                <a:cs typeface="Calibri" panose="020F0502020204030204"/>
              </a:rPr>
              <a:t>8.</a:t>
            </a:r>
            <a:r>
              <a:rPr lang="en-US" sz="2000" dirty="0">
                <a:latin typeface="Angsana New"/>
                <a:ea typeface="+mn-lt"/>
                <a:cs typeface="+mn-lt"/>
              </a:rPr>
              <a:t>Anxiety, stress, and vaping smokefree teen. Available at: </a:t>
            </a:r>
            <a:r>
              <a:rPr lang="en-US" sz="2000" u="sng" dirty="0">
                <a:latin typeface="Angsana New"/>
                <a:ea typeface="+mn-lt"/>
                <a:cs typeface="+mn-lt"/>
                <a:hlinkClick r:id="rId4"/>
              </a:rPr>
              <a:t>https://teen.smokefree.gov/quit-vaping/anxiety-stress-vaping</a:t>
            </a:r>
            <a:r>
              <a:rPr lang="en-US" sz="2000" dirty="0">
                <a:latin typeface="Angsana New"/>
                <a:ea typeface="+mn-lt"/>
                <a:cs typeface="+mn-lt"/>
              </a:rPr>
              <a:t> (Accessed: October 17, 2022).</a:t>
            </a:r>
          </a:p>
          <a:p>
            <a:pPr marL="0" indent="0">
              <a:buNone/>
            </a:pPr>
            <a:r>
              <a:rPr lang="en-US" sz="2000" dirty="0">
                <a:latin typeface="Angsana New"/>
                <a:cs typeface="Calibri" panose="020F0502020204030204"/>
              </a:rPr>
              <a:t>9.</a:t>
            </a:r>
            <a:r>
              <a:rPr lang="en-US" sz="2000" dirty="0">
                <a:latin typeface="Angsana New"/>
                <a:ea typeface="+mn-lt"/>
                <a:cs typeface="+mn-lt"/>
              </a:rPr>
              <a:t>mate, vape (2020) 7 reasons why people start vaping, </a:t>
            </a:r>
            <a:r>
              <a:rPr lang="en-US" sz="2000" dirty="0" err="1">
                <a:latin typeface="Angsana New"/>
                <a:ea typeface="+mn-lt"/>
                <a:cs typeface="+mn-lt"/>
              </a:rPr>
              <a:t>vapemate</a:t>
            </a:r>
            <a:r>
              <a:rPr lang="en-US" sz="2000" dirty="0">
                <a:latin typeface="Angsana New"/>
                <a:ea typeface="+mn-lt"/>
                <a:cs typeface="+mn-lt"/>
              </a:rPr>
              <a:t>. </a:t>
            </a:r>
            <a:r>
              <a:rPr lang="en-US" sz="2000" dirty="0" err="1">
                <a:latin typeface="Angsana New"/>
                <a:ea typeface="+mn-lt"/>
                <a:cs typeface="+mn-lt"/>
              </a:rPr>
              <a:t>Vapemate</a:t>
            </a:r>
            <a:r>
              <a:rPr lang="en-US" sz="2000" dirty="0">
                <a:latin typeface="Angsana New"/>
                <a:ea typeface="+mn-lt"/>
                <a:cs typeface="+mn-lt"/>
              </a:rPr>
              <a:t>. Available at: </a:t>
            </a:r>
            <a:r>
              <a:rPr lang="en-US" sz="2000" u="sng" dirty="0">
                <a:latin typeface="Angsana New"/>
                <a:ea typeface="+mn-lt"/>
                <a:cs typeface="+mn-lt"/>
                <a:hlinkClick r:id="rId5"/>
              </a:rPr>
              <a:t>https://www.vapemate.co.uk/blog/7-reasons-why-people-start-vaping/</a:t>
            </a:r>
            <a:r>
              <a:rPr lang="en-US" sz="2000" dirty="0">
                <a:latin typeface="Angsana New"/>
                <a:ea typeface="+mn-lt"/>
                <a:cs typeface="+mn-lt"/>
              </a:rPr>
              <a:t> (Accessed: October 17, 2022).</a:t>
            </a:r>
          </a:p>
          <a:p>
            <a:pPr marL="0" indent="0">
              <a:buNone/>
            </a:pPr>
            <a:r>
              <a:rPr lang="en-US" sz="2000" dirty="0">
                <a:latin typeface="Angsana New"/>
                <a:cs typeface="Calibri" panose="020F0502020204030204"/>
              </a:rPr>
              <a:t>10.</a:t>
            </a:r>
            <a:r>
              <a:rPr lang="en-US" sz="2000" dirty="0">
                <a:latin typeface="Angsana New"/>
                <a:ea typeface="+mn-lt"/>
                <a:cs typeface="+mn-lt"/>
              </a:rPr>
              <a:t>Miller, S.G. (2017) Why do people vape? reasons have changed, LiveScience. Purch. Available at: </a:t>
            </a:r>
            <a:r>
              <a:rPr lang="en-US" sz="2000" u="sng" dirty="0">
                <a:latin typeface="Angsana New"/>
                <a:ea typeface="+mn-lt"/>
                <a:cs typeface="+mn-lt"/>
                <a:hlinkClick r:id="rId6"/>
              </a:rPr>
              <a:t>https://www.livescience.com/58071-why-people-vape.html</a:t>
            </a:r>
            <a:r>
              <a:rPr lang="en-US" sz="2000" dirty="0">
                <a:latin typeface="Angsana New"/>
                <a:ea typeface="+mn-lt"/>
                <a:cs typeface="+mn-lt"/>
              </a:rPr>
              <a:t> (Accessed: October 17, 2022).</a:t>
            </a:r>
          </a:p>
          <a:p>
            <a:pPr marL="0" indent="0">
              <a:buNone/>
            </a:pPr>
            <a:r>
              <a:rPr lang="en-US" sz="2000" dirty="0">
                <a:latin typeface="Angsana New"/>
                <a:cs typeface="Calibri" panose="020F0502020204030204"/>
              </a:rPr>
              <a:t>11.</a:t>
            </a:r>
            <a:r>
              <a:rPr lang="en-US" sz="2000" dirty="0">
                <a:latin typeface="Angsana New"/>
                <a:ea typeface="+mn-lt"/>
                <a:cs typeface="+mn-lt"/>
              </a:rPr>
              <a:t>Anzilotti, A.W. (2022) Vaping: What you need to know (for teens) - </a:t>
            </a:r>
            <a:r>
              <a:rPr lang="en-US" sz="2000" dirty="0" err="1">
                <a:latin typeface="Angsana New"/>
                <a:ea typeface="+mn-lt"/>
                <a:cs typeface="+mn-lt"/>
              </a:rPr>
              <a:t>nemours</a:t>
            </a:r>
            <a:r>
              <a:rPr lang="en-US" sz="2000" dirty="0">
                <a:latin typeface="Angsana New"/>
                <a:ea typeface="+mn-lt"/>
                <a:cs typeface="+mn-lt"/>
              </a:rPr>
              <a:t> </a:t>
            </a:r>
            <a:r>
              <a:rPr lang="en-US" sz="2000" dirty="0" err="1">
                <a:latin typeface="Angsana New"/>
                <a:ea typeface="+mn-lt"/>
                <a:cs typeface="+mn-lt"/>
              </a:rPr>
              <a:t>kidshealth</a:t>
            </a:r>
            <a:r>
              <a:rPr lang="en-US" sz="2000" dirty="0">
                <a:latin typeface="Angsana New"/>
                <a:ea typeface="+mn-lt"/>
                <a:cs typeface="+mn-lt"/>
              </a:rPr>
              <a:t>, What You Need to Know. Available at: </a:t>
            </a:r>
            <a:r>
              <a:rPr lang="en-US" sz="2000" u="sng" dirty="0">
                <a:latin typeface="Angsana New"/>
                <a:ea typeface="+mn-lt"/>
                <a:cs typeface="+mn-lt"/>
                <a:hlinkClick r:id="rId7"/>
              </a:rPr>
              <a:t>https://kidshealth.org/en/teens/e-cigarettes.html</a:t>
            </a:r>
            <a:r>
              <a:rPr lang="en-US" sz="2000" dirty="0">
                <a:latin typeface="Angsana New"/>
                <a:ea typeface="+mn-lt"/>
                <a:cs typeface="+mn-lt"/>
              </a:rPr>
              <a:t> (Accessed: October 17, 2022).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9223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889C33-689C-00B8-4812-4044BB9A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643467"/>
            <a:ext cx="4374301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latin typeface="Angsana New"/>
                <a:cs typeface="Angsana New"/>
              </a:rPr>
              <a:t>     </a:t>
            </a:r>
            <a:r>
              <a:rPr lang="en-US" sz="5400" dirty="0">
                <a:latin typeface="Angsana New"/>
                <a:cs typeface="Angsana New"/>
              </a:rPr>
              <a:t>Video and survey</a:t>
            </a:r>
            <a:endParaRPr lang="en-US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00F9C-29DF-AB54-18B9-1F8D06E3A76F}"/>
              </a:ext>
            </a:extLst>
          </p:cNvPr>
          <p:cNvSpPr txBox="1"/>
          <p:nvPr/>
        </p:nvSpPr>
        <p:spPr>
          <a:xfrm>
            <a:off x="838201" y="2623381"/>
            <a:ext cx="3888528" cy="35535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a typeface="+mn-lt"/>
                <a:cs typeface="+mn-lt"/>
              </a:rPr>
              <a:t>Video: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>
                <a:ea typeface="+mn-lt"/>
                <a:cs typeface="+mn-lt"/>
                <a:hlinkClick r:id="rId2"/>
              </a:rPr>
              <a:t>https://www.youtube.com/watch?v=OV-sWkKANwY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a typeface="+mn-lt"/>
                <a:cs typeface="+mn-lt"/>
              </a:rPr>
              <a:t>Survey: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a typeface="+mn-lt"/>
                <a:cs typeface="+mn-lt"/>
                <a:hlinkClick r:id="rId3"/>
              </a:rPr>
              <a:t>https://docs.google.com/forms/d/1RiGEJZwFA81pb670emYwHqaTrpcdGSy63UN8PcO_GpE/edit?pli=1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17E3899-E33C-CE81-7B96-A04AD3193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2" b="632"/>
          <a:stretch/>
        </p:blipFill>
        <p:spPr>
          <a:xfrm>
            <a:off x="6800986" y="1084448"/>
            <a:ext cx="4747547" cy="47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7653A-4462-CD59-C809-97BE5F66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what is vaping?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D5F2BA0-614C-3C65-103F-CFA973EE8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73" r="3045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32948-B91F-DE08-2D73-91526877A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alibri Light"/>
                <a:ea typeface="+mn-lt"/>
                <a:cs typeface="+mn-lt"/>
              </a:rPr>
              <a:t>vaping is the act of </a:t>
            </a:r>
            <a:r>
              <a:rPr lang="en-US" sz="2400" dirty="0">
                <a:latin typeface="Calibri"/>
                <a:ea typeface="+mn-lt"/>
                <a:cs typeface="+mn-lt"/>
              </a:rPr>
              <a:t>pulmonary</a:t>
            </a:r>
            <a:r>
              <a:rPr lang="en-US" sz="2400" dirty="0">
                <a:ea typeface="+mn-lt"/>
                <a:cs typeface="+mn-lt"/>
              </a:rPr>
              <a:t> ventilation</a:t>
            </a:r>
            <a:r>
              <a:rPr lang="en-US" sz="2400" dirty="0">
                <a:latin typeface="Calibri Light"/>
                <a:ea typeface="+mn-lt"/>
                <a:cs typeface="+mn-lt"/>
              </a:rPr>
              <a:t> and exhaling vapors containing nicotine and flavorings produced by a designed device to do so.(flavored air)</a:t>
            </a:r>
            <a:endParaRPr lang="en-US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05087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33BD-A9B4-E180-C27D-1481929B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cs typeface="Calibri Light"/>
              </a:rPr>
              <a:t>What is the effect of vaping?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39146-2024-FBC4-3D69-6C72023BF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Essential hypertension, heart-rate and the stiffness of arteries. All of these increase the risk of developing ischemic cardiomyopathy. Therefore, it is highly likely that vaping is bad for your heart.</a:t>
            </a:r>
            <a:endParaRPr lang="en-US">
              <a:cs typeface="Calibri"/>
            </a:endParaRPr>
          </a:p>
        </p:txBody>
      </p:sp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dog, chain&#10;&#10;Description automatically generated">
            <a:extLst>
              <a:ext uri="{FF2B5EF4-FFF2-40B4-BE49-F238E27FC236}">
                <a16:creationId xmlns:a16="http://schemas.microsoft.com/office/drawing/2014/main" id="{5D1EC2BC-14C5-5888-D02B-BFFE1079A2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593" r="16179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072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ark, close&#10;&#10;Description automatically generated">
            <a:extLst>
              <a:ext uri="{FF2B5EF4-FFF2-40B4-BE49-F238E27FC236}">
                <a16:creationId xmlns:a16="http://schemas.microsoft.com/office/drawing/2014/main" id="{55839D6B-5DEC-BFD5-52A3-8DF2D4C5C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22" b="420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907B7-7C76-5982-CFC1-BDC39B5D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/>
              <a:t>what is the effect of vaping on your health?</a:t>
            </a:r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223716-D7DF-C197-ED77-6C42EE5BB794}"/>
              </a:ext>
            </a:extLst>
          </p:cNvPr>
          <p:cNvSpPr txBox="1"/>
          <p:nvPr/>
        </p:nvSpPr>
        <p:spPr>
          <a:xfrm>
            <a:off x="645318" y="3471862"/>
            <a:ext cx="483586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ea typeface="+mn-lt"/>
                <a:cs typeface="+mn-lt"/>
              </a:rPr>
              <a:t>Vaping effects lungs and blood stream by adding chemicals into our blood cells and the process is called Hemolysis which could lead to cancer, heart disease or even death.</a:t>
            </a:r>
            <a:endParaRPr lang="en-US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0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0792AC67-DBB2-5A8E-4906-706D313FC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7" r="1432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79BD2-4F06-635D-2DEA-046A5FF8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cs typeface="Calibri Light"/>
              </a:rPr>
              <a:t>What is the effect of vaping on your lungs?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23CCF0BE-BEEB-2750-DC52-97C805476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Comic Sans MS"/>
                <a:ea typeface="+mn-lt"/>
                <a:cs typeface="+mn-lt"/>
              </a:rPr>
              <a:t>Inhaling hazardous chemicals can lead to interstitial lung diseases, illness, and in some cases, death.</a:t>
            </a:r>
            <a:endParaRPr lang="en-US" sz="28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9946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B00A368-5739-F7DC-E47B-23D3859508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97" r="1005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0167B-9D46-14A1-3F18-476817A8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7025"/>
            <a:ext cx="4441314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latin typeface="Angsana New"/>
                <a:cs typeface="Calibri Light"/>
              </a:rPr>
              <a:t>What is the effect of vaping on your mental health?</a:t>
            </a:r>
            <a:endParaRPr lang="en-US" sz="4400" dirty="0">
              <a:latin typeface="Angsana New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8D394-24E6-E6A2-EC3A-810BB0B2E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0" y="2386576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omic Sans MS"/>
                <a:ea typeface="+mn-lt"/>
                <a:cs typeface="+mn-lt"/>
              </a:rPr>
              <a:t>Studies had proven that e-cigarettes had lead some vapors with persistent depressive disorder, generalized anxiety disorder and different psychiatric disability to worsen their symptoms.</a:t>
            </a:r>
            <a:endParaRPr lang="en-US" sz="20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32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9FAB5-A619-AF0A-7786-E0C29AAB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Comic Sans MS"/>
                <a:ea typeface="+mj-lt"/>
                <a:cs typeface="+mj-lt"/>
              </a:rPr>
              <a:t>Terminologies:</a:t>
            </a:r>
            <a:endParaRPr lang="en-US" sz="3600">
              <a:solidFill>
                <a:schemeClr val="tx2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3248-0CAF-D637-B72B-D3737246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268" y="188810"/>
            <a:ext cx="5221224" cy="6482970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1-interstitial lung disease: is a disease which makes it hard for you to consume enough oxygen.</a:t>
            </a: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2- illness: is a sickness that effect your body or even your mind.</a:t>
            </a: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3- hazardous chemicals: are substances that have properties which can endanger humans to harm.</a:t>
            </a: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4-generalized anxiety disorder: is a long term condition which makes you feel scared or anxious around a mass  of people.</a:t>
            </a: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5-physchiatric disability: is when you have a wide range of conditions, this is very common.</a:t>
            </a: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6- persistent depressive disorder: is a long term depression which makes you feel hopeless and  gives you low-self-esteem.</a:t>
            </a: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7-essential hypertension: is a type of high blood pressure that damages your blood vessels.</a:t>
            </a: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8-pulmonary ventilation: is also known as breathing is the process of inhaling air and exhaling it from the lungs.</a:t>
            </a:r>
            <a:endParaRPr lang="en-US" sz="1600">
              <a:latin typeface="Comic Sans MS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9-ischemic cardiomyopathy: refers to the hearts decreased ability to pump blood.</a:t>
            </a:r>
            <a:endParaRPr lang="en-US" sz="1600">
              <a:latin typeface="Comic Sans MS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latin typeface="Comic Sans MS"/>
                <a:ea typeface="+mn-lt"/>
                <a:cs typeface="+mn-lt"/>
              </a:rPr>
              <a:t>10- hemolysis: is the rupturing of red blood cells.</a:t>
            </a:r>
            <a:endParaRPr lang="en-US" sz="1600" dirty="0">
              <a:latin typeface="Comic Sans MS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01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E462B-5137-3F96-5061-27117175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72" y="259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Comic Sans MS"/>
                <a:cs typeface="Calibri Light"/>
              </a:rPr>
              <a:t>Citation</a:t>
            </a:r>
            <a:endParaRPr lang="en-US" sz="5400" dirty="0">
              <a:solidFill>
                <a:schemeClr val="tx2"/>
              </a:solidFill>
              <a:latin typeface="Comic Sans M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DECD-F518-4EA9-3F4E-E0021E5B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446" y="1706774"/>
            <a:ext cx="9833548" cy="32668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Angsana New"/>
                <a:cs typeface="Calibri"/>
              </a:rPr>
              <a:t>1.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Shmerling, R.H. (2022) Can vaping damage your lungs? what we do (and don't) know, Harvard Health. Harvard medical school. Available at: </a:t>
            </a:r>
            <a:r>
              <a:rPr lang="en-US" sz="2000" u="sng" dirty="0">
                <a:solidFill>
                  <a:schemeClr val="tx2"/>
                </a:solidFill>
                <a:latin typeface="Angsana New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https://www.health.harvard.edu/blog/can-vaping-damage-your-lungs-what-we-do-and-dont-know-2019090417734#:~:text=Other%20health%20risks%20of%20vaping&amp;amp;text=Nicotine%20is%20highly%20addic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 (Accessed: October 8, 2022).</a:t>
            </a:r>
            <a:endParaRPr lang="en-US" sz="2000" dirty="0">
              <a:solidFill>
                <a:schemeClr val="tx2"/>
              </a:solidFill>
              <a:latin typeface="Angsana New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Angsana New"/>
                <a:cs typeface="Calibri"/>
              </a:rPr>
              <a:t>2.</a:t>
            </a:r>
            <a:r>
              <a:rPr lang="en-US" sz="2000" i="1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Vaping - what you need to know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. Vaping - what you need to know | Canadian Lung Association. (n.d.). Retrieved October 16, 2022, from 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https://www.lung.ca/lung-health/vaping-what-you-need-know#:~:text=Breathing%20in%20the%20harmful%20chemicals,are%20associated%20with%20cancer%20development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. </a:t>
            </a:r>
            <a:endParaRPr lang="en-US" sz="2000" dirty="0">
              <a:solidFill>
                <a:schemeClr val="tx2"/>
              </a:solidFill>
              <a:latin typeface="Angsana New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Angsana New"/>
                <a:cs typeface="Calibri"/>
              </a:rPr>
              <a:t>3.</a:t>
            </a:r>
            <a:r>
              <a:rPr lang="en-US" sz="2000" i="1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Vaping - what you need to know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. Vaping - what you need to know | Canadian Lung Association. (n.d.). Retrieved October 16, 2022, from 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https://www.lung.ca/lung-health/vaping-what-you-need-know#:~:text=Breathing%20in%20the%20harmful%20chemicals,are%20associated%20with%20cancer%20development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. </a:t>
            </a:r>
            <a:endParaRPr lang="en-US" sz="2000" dirty="0">
              <a:solidFill>
                <a:schemeClr val="tx2"/>
              </a:solidFill>
              <a:latin typeface="Angsana New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Angsana New"/>
                <a:cs typeface="Calibri"/>
              </a:rPr>
              <a:t>4.</a:t>
            </a:r>
            <a:r>
              <a:rPr lang="en-US" sz="2000" i="1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Vaping - what you need to know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. Vaping - what you need to know | Canadian Lung Association. (n.d.). Retrieved October 16, 2022, from 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https://www.lung.ca/lung-health/vaping-what-you-need-know#:~:text=Breathing%20in%20the%20harmful%20chemicals,are%20associated%20with%20cancer%20development</a:t>
            </a:r>
            <a:r>
              <a:rPr lang="en-US" sz="2000" dirty="0">
                <a:solidFill>
                  <a:schemeClr val="tx2"/>
                </a:solidFill>
                <a:latin typeface="Angsana New"/>
                <a:ea typeface="+mn-lt"/>
                <a:cs typeface="+mn-lt"/>
              </a:rPr>
              <a:t>. </a:t>
            </a:r>
            <a:endParaRPr lang="en-US" sz="2000" dirty="0">
              <a:solidFill>
                <a:schemeClr val="tx2"/>
              </a:solidFill>
              <a:latin typeface="Angsana New"/>
              <a:cs typeface="Calibri"/>
            </a:endParaRPr>
          </a:p>
          <a:p>
            <a:pPr marL="0" indent="0">
              <a:buNone/>
            </a:pPr>
            <a:endParaRPr lang="en-US" sz="1500">
              <a:solidFill>
                <a:schemeClr val="tx2"/>
              </a:solidFill>
              <a:latin typeface="Angsana New"/>
              <a:cs typeface="Calibri"/>
            </a:endParaRPr>
          </a:p>
          <a:p>
            <a:pPr marL="0" indent="0">
              <a:buNone/>
            </a:pPr>
            <a:endParaRPr lang="en-US" sz="1500">
              <a:solidFill>
                <a:schemeClr val="tx2"/>
              </a:solidFill>
              <a:latin typeface="Angsana New"/>
              <a:cs typeface="Calibri"/>
            </a:endParaRPr>
          </a:p>
          <a:p>
            <a:pPr marL="0" indent="0">
              <a:buNone/>
            </a:pPr>
            <a:endParaRPr lang="en-US" sz="1500" u="sng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en-US" sz="1500" u="sng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EAD2C4-016C-E1A3-C844-A86202068E60}"/>
              </a:ext>
            </a:extLst>
          </p:cNvPr>
          <p:cNvSpPr txBox="1"/>
          <p:nvPr/>
        </p:nvSpPr>
        <p:spPr>
          <a:xfrm>
            <a:off x="514349" y="152161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    Flavored air  </vt:lpstr>
      <vt:lpstr>     Video and survey</vt:lpstr>
      <vt:lpstr>what is vaping?</vt:lpstr>
      <vt:lpstr>What is the effect of vaping?</vt:lpstr>
      <vt:lpstr>what is the effect of vaping on your health?</vt:lpstr>
      <vt:lpstr>What is the effect of vaping on your lungs?</vt:lpstr>
      <vt:lpstr>What is the effect of vaping on your mental health?</vt:lpstr>
      <vt:lpstr>Terminologies:</vt:lpstr>
      <vt:lpstr>Citation</vt:lpstr>
      <vt:lpstr>More 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486</cp:revision>
  <dcterms:created xsi:type="dcterms:W3CDTF">2022-10-08T15:40:59Z</dcterms:created>
  <dcterms:modified xsi:type="dcterms:W3CDTF">2022-10-18T13:55:05Z</dcterms:modified>
</cp:coreProperties>
</file>