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216EF1-5367-46D1-BE64-FA49FCEA508A}" v="250" dt="2022-10-17T06:58:34.3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0" autoAdjust="0"/>
    <p:restoredTop sz="94660"/>
  </p:normalViewPr>
  <p:slideViewPr>
    <p:cSldViewPr snapToGrid="0">
      <p:cViewPr varScale="1">
        <p:scale>
          <a:sx n="100" d="100"/>
          <a:sy n="100" d="100"/>
        </p:scale>
        <p:origin x="72"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yari, Hadeel D (Amman)" userId="7a6135be-f529-427f-9363-aa6d8fb93117" providerId="ADAL" clId="{A5216EF1-5367-46D1-BE64-FA49FCEA508A}"/>
    <pc:docChg chg="undo custSel addSld delSld modSld">
      <pc:chgData name="Bayari, Hadeel D (Amman)" userId="7a6135be-f529-427f-9363-aa6d8fb93117" providerId="ADAL" clId="{A5216EF1-5367-46D1-BE64-FA49FCEA508A}" dt="2022-10-17T06:59:31.564" v="742" actId="113"/>
      <pc:docMkLst>
        <pc:docMk/>
      </pc:docMkLst>
      <pc:sldChg chg="addSp delSp modSp mod">
        <pc:chgData name="Bayari, Hadeel D (Amman)" userId="7a6135be-f529-427f-9363-aa6d8fb93117" providerId="ADAL" clId="{A5216EF1-5367-46D1-BE64-FA49FCEA508A}" dt="2022-10-17T06:59:31.564" v="742" actId="113"/>
        <pc:sldMkLst>
          <pc:docMk/>
          <pc:sldMk cId="3240692334" sldId="256"/>
        </pc:sldMkLst>
        <pc:spChg chg="mod">
          <ac:chgData name="Bayari, Hadeel D (Amman)" userId="7a6135be-f529-427f-9363-aa6d8fb93117" providerId="ADAL" clId="{A5216EF1-5367-46D1-BE64-FA49FCEA508A}" dt="2022-10-17T06:58:05.517" v="641" actId="20577"/>
          <ac:spMkLst>
            <pc:docMk/>
            <pc:sldMk cId="3240692334" sldId="256"/>
            <ac:spMk id="3" creationId="{F755A437-18E6-33A9-F059-5CAE0BCF8799}"/>
          </ac:spMkLst>
        </pc:spChg>
        <pc:spChg chg="add del mod">
          <ac:chgData name="Bayari, Hadeel D (Amman)" userId="7a6135be-f529-427f-9363-aa6d8fb93117" providerId="ADAL" clId="{A5216EF1-5367-46D1-BE64-FA49FCEA508A}" dt="2022-10-17T06:58:20.245" v="643" actId="767"/>
          <ac:spMkLst>
            <pc:docMk/>
            <pc:sldMk cId="3240692334" sldId="256"/>
            <ac:spMk id="5" creationId="{04CC56E1-A8C7-B996-BF3D-A372CCA1DED7}"/>
          </ac:spMkLst>
        </pc:spChg>
        <pc:spChg chg="add mod">
          <ac:chgData name="Bayari, Hadeel D (Amman)" userId="7a6135be-f529-427f-9363-aa6d8fb93117" providerId="ADAL" clId="{A5216EF1-5367-46D1-BE64-FA49FCEA508A}" dt="2022-10-17T06:59:31.564" v="742" actId="113"/>
          <ac:spMkLst>
            <pc:docMk/>
            <pc:sldMk cId="3240692334" sldId="256"/>
            <ac:spMk id="6" creationId="{6E919F42-91D7-38B6-E357-4B4BD23B6482}"/>
          </ac:spMkLst>
        </pc:spChg>
      </pc:sldChg>
      <pc:sldChg chg="addSp delSp modSp new mod setBg">
        <pc:chgData name="Bayari, Hadeel D (Amman)" userId="7a6135be-f529-427f-9363-aa6d8fb93117" providerId="ADAL" clId="{A5216EF1-5367-46D1-BE64-FA49FCEA508A}" dt="2022-10-17T05:21:17.257" v="570" actId="20577"/>
        <pc:sldMkLst>
          <pc:docMk/>
          <pc:sldMk cId="3553499390" sldId="257"/>
        </pc:sldMkLst>
        <pc:spChg chg="mod">
          <ac:chgData name="Bayari, Hadeel D (Amman)" userId="7a6135be-f529-427f-9363-aa6d8fb93117" providerId="ADAL" clId="{A5216EF1-5367-46D1-BE64-FA49FCEA508A}" dt="2022-10-11T06:11:33.567" v="103" actId="1076"/>
          <ac:spMkLst>
            <pc:docMk/>
            <pc:sldMk cId="3553499390" sldId="257"/>
            <ac:spMk id="2" creationId="{A727D187-4850-18CD-9D02-E6FC802D5098}"/>
          </ac:spMkLst>
        </pc:spChg>
        <pc:spChg chg="mod">
          <ac:chgData name="Bayari, Hadeel D (Amman)" userId="7a6135be-f529-427f-9363-aa6d8fb93117" providerId="ADAL" clId="{A5216EF1-5367-46D1-BE64-FA49FCEA508A}" dt="2022-10-11T06:06:11.072" v="80" actId="14100"/>
          <ac:spMkLst>
            <pc:docMk/>
            <pc:sldMk cId="3553499390" sldId="257"/>
            <ac:spMk id="3" creationId="{94447E36-8210-5DFE-F275-4B8DE836578F}"/>
          </ac:spMkLst>
        </pc:spChg>
        <pc:spChg chg="add mod">
          <ac:chgData name="Bayari, Hadeel D (Amman)" userId="7a6135be-f529-427f-9363-aa6d8fb93117" providerId="ADAL" clId="{A5216EF1-5367-46D1-BE64-FA49FCEA508A}" dt="2022-10-11T10:41:04.084" v="160" actId="20577"/>
          <ac:spMkLst>
            <pc:docMk/>
            <pc:sldMk cId="3553499390" sldId="257"/>
            <ac:spMk id="4" creationId="{32D02E84-8BB4-3EAE-F294-08F3CE07E19D}"/>
          </ac:spMkLst>
        </pc:spChg>
        <pc:spChg chg="add del mod">
          <ac:chgData name="Bayari, Hadeel D (Amman)" userId="7a6135be-f529-427f-9363-aa6d8fb93117" providerId="ADAL" clId="{A5216EF1-5367-46D1-BE64-FA49FCEA508A}" dt="2022-10-11T05:58:58.751" v="17"/>
          <ac:spMkLst>
            <pc:docMk/>
            <pc:sldMk cId="3553499390" sldId="257"/>
            <ac:spMk id="4" creationId="{99D2B925-E6E5-80C1-4E78-A4EE2E6A0105}"/>
          </ac:spMkLst>
        </pc:spChg>
        <pc:spChg chg="add mod">
          <ac:chgData name="Bayari, Hadeel D (Amman)" userId="7a6135be-f529-427f-9363-aa6d8fb93117" providerId="ADAL" clId="{A5216EF1-5367-46D1-BE64-FA49FCEA508A}" dt="2022-10-11T06:09:12.908" v="98" actId="207"/>
          <ac:spMkLst>
            <pc:docMk/>
            <pc:sldMk cId="3553499390" sldId="257"/>
            <ac:spMk id="5" creationId="{E9F6EA3C-1E7C-28E2-378A-501CA32EDF00}"/>
          </ac:spMkLst>
        </pc:spChg>
        <pc:spChg chg="add del mod">
          <ac:chgData name="Bayari, Hadeel D (Amman)" userId="7a6135be-f529-427f-9363-aa6d8fb93117" providerId="ADAL" clId="{A5216EF1-5367-46D1-BE64-FA49FCEA508A}" dt="2022-10-11T06:00:21.816" v="27" actId="22"/>
          <ac:spMkLst>
            <pc:docMk/>
            <pc:sldMk cId="3553499390" sldId="257"/>
            <ac:spMk id="7" creationId="{4B469483-67C1-2C20-25E7-42FDC28348DE}"/>
          </ac:spMkLst>
        </pc:spChg>
        <pc:spChg chg="add mod">
          <ac:chgData name="Bayari, Hadeel D (Amman)" userId="7a6135be-f529-427f-9363-aa6d8fb93117" providerId="ADAL" clId="{A5216EF1-5367-46D1-BE64-FA49FCEA508A}" dt="2022-10-17T05:21:17.257" v="570" actId="20577"/>
          <ac:spMkLst>
            <pc:docMk/>
            <pc:sldMk cId="3553499390" sldId="257"/>
            <ac:spMk id="8" creationId="{CAB6CE04-3046-D172-3683-3FCEB6756B7F}"/>
          </ac:spMkLst>
        </pc:spChg>
        <pc:picChg chg="add mod">
          <ac:chgData name="Bayari, Hadeel D (Amman)" userId="7a6135be-f529-427f-9363-aa6d8fb93117" providerId="ADAL" clId="{A5216EF1-5367-46D1-BE64-FA49FCEA508A}" dt="2022-10-11T06:06:41.865" v="89" actId="14100"/>
          <ac:picMkLst>
            <pc:docMk/>
            <pc:sldMk cId="3553499390" sldId="257"/>
            <ac:picMk id="2050" creationId="{B6945B72-44F7-6527-EAF9-89BACE6F573C}"/>
          </ac:picMkLst>
        </pc:picChg>
        <pc:picChg chg="add del">
          <ac:chgData name="Bayari, Hadeel D (Amman)" userId="7a6135be-f529-427f-9363-aa6d8fb93117" providerId="ADAL" clId="{A5216EF1-5367-46D1-BE64-FA49FCEA508A}" dt="2022-10-11T06:07:04.574" v="91"/>
          <ac:picMkLst>
            <pc:docMk/>
            <pc:sldMk cId="3553499390" sldId="257"/>
            <ac:picMk id="2052" creationId="{5BAE25FB-6B4F-BA78-2891-00A134F72F04}"/>
          </ac:picMkLst>
        </pc:picChg>
        <pc:picChg chg="add mod">
          <ac:chgData name="Bayari, Hadeel D (Amman)" userId="7a6135be-f529-427f-9363-aa6d8fb93117" providerId="ADAL" clId="{A5216EF1-5367-46D1-BE64-FA49FCEA508A}" dt="2022-10-11T06:12:07.216" v="115" actId="14100"/>
          <ac:picMkLst>
            <pc:docMk/>
            <pc:sldMk cId="3553499390" sldId="257"/>
            <ac:picMk id="2054" creationId="{6A8E5584-6809-8090-EA07-0BDAF79DADEE}"/>
          </ac:picMkLst>
        </pc:picChg>
        <pc:picChg chg="add mod">
          <ac:chgData name="Bayari, Hadeel D (Amman)" userId="7a6135be-f529-427f-9363-aa6d8fb93117" providerId="ADAL" clId="{A5216EF1-5367-46D1-BE64-FA49FCEA508A}" dt="2022-10-11T06:12:12.295" v="116" actId="1076"/>
          <ac:picMkLst>
            <pc:docMk/>
            <pc:sldMk cId="3553499390" sldId="257"/>
            <ac:picMk id="2056" creationId="{9C680422-DEBA-7B20-813E-B4B053F5F946}"/>
          </ac:picMkLst>
        </pc:picChg>
      </pc:sldChg>
      <pc:sldChg chg="addSp delSp modSp mod setBg">
        <pc:chgData name="Bayari, Hadeel D (Amman)" userId="7a6135be-f529-427f-9363-aa6d8fb93117" providerId="ADAL" clId="{A5216EF1-5367-46D1-BE64-FA49FCEA508A}" dt="2022-10-12T07:41:02.043" v="296" actId="20577"/>
        <pc:sldMkLst>
          <pc:docMk/>
          <pc:sldMk cId="1942951476" sldId="258"/>
        </pc:sldMkLst>
        <pc:spChg chg="mod">
          <ac:chgData name="Bayari, Hadeel D (Amman)" userId="7a6135be-f529-427f-9363-aa6d8fb93117" providerId="ADAL" clId="{A5216EF1-5367-46D1-BE64-FA49FCEA508A}" dt="2022-10-11T07:06:58.874" v="156" actId="313"/>
          <ac:spMkLst>
            <pc:docMk/>
            <pc:sldMk cId="1942951476" sldId="258"/>
            <ac:spMk id="5" creationId="{E9F6EA3C-1E7C-28E2-378A-501CA32EDF00}"/>
          </ac:spMkLst>
        </pc:spChg>
        <pc:spChg chg="mod">
          <ac:chgData name="Bayari, Hadeel D (Amman)" userId="7a6135be-f529-427f-9363-aa6d8fb93117" providerId="ADAL" clId="{A5216EF1-5367-46D1-BE64-FA49FCEA508A}" dt="2022-10-12T07:41:02.043" v="296" actId="20577"/>
          <ac:spMkLst>
            <pc:docMk/>
            <pc:sldMk cId="1942951476" sldId="258"/>
            <ac:spMk id="8" creationId="{CAB6CE04-3046-D172-3683-3FCEB6756B7F}"/>
          </ac:spMkLst>
        </pc:spChg>
        <pc:picChg chg="add mod">
          <ac:chgData name="Bayari, Hadeel D (Amman)" userId="7a6135be-f529-427f-9363-aa6d8fb93117" providerId="ADAL" clId="{A5216EF1-5367-46D1-BE64-FA49FCEA508A}" dt="2022-10-11T11:46:12.157" v="267" actId="1076"/>
          <ac:picMkLst>
            <pc:docMk/>
            <pc:sldMk cId="1942951476" sldId="258"/>
            <ac:picMk id="1026" creationId="{DCE34FE1-D385-A63B-A6FA-1696E434AA17}"/>
          </ac:picMkLst>
        </pc:picChg>
        <pc:picChg chg="add mod">
          <ac:chgData name="Bayari, Hadeel D (Amman)" userId="7a6135be-f529-427f-9363-aa6d8fb93117" providerId="ADAL" clId="{A5216EF1-5367-46D1-BE64-FA49FCEA508A}" dt="2022-10-11T11:46:09.956" v="266" actId="1076"/>
          <ac:picMkLst>
            <pc:docMk/>
            <pc:sldMk cId="1942951476" sldId="258"/>
            <ac:picMk id="1028" creationId="{1DC20B72-7C58-0021-395F-C1C33BD2ADBD}"/>
          </ac:picMkLst>
        </pc:picChg>
        <pc:picChg chg="add mod">
          <ac:chgData name="Bayari, Hadeel D (Amman)" userId="7a6135be-f529-427f-9363-aa6d8fb93117" providerId="ADAL" clId="{A5216EF1-5367-46D1-BE64-FA49FCEA508A}" dt="2022-10-11T11:46:04.988" v="265" actId="1076"/>
          <ac:picMkLst>
            <pc:docMk/>
            <pc:sldMk cId="1942951476" sldId="258"/>
            <ac:picMk id="1030" creationId="{5E6BFE0E-EE66-3F1C-1F8E-89D7B7C99BCC}"/>
          </ac:picMkLst>
        </pc:picChg>
        <pc:picChg chg="add mod">
          <ac:chgData name="Bayari, Hadeel D (Amman)" userId="7a6135be-f529-427f-9363-aa6d8fb93117" providerId="ADAL" clId="{A5216EF1-5367-46D1-BE64-FA49FCEA508A}" dt="2022-10-11T11:46:35.492" v="274" actId="1076"/>
          <ac:picMkLst>
            <pc:docMk/>
            <pc:sldMk cId="1942951476" sldId="258"/>
            <ac:picMk id="1032" creationId="{719B78F4-61C7-127F-4A7B-45E39DA836F3}"/>
          </ac:picMkLst>
        </pc:picChg>
        <pc:picChg chg="del">
          <ac:chgData name="Bayari, Hadeel D (Amman)" userId="7a6135be-f529-427f-9363-aa6d8fb93117" providerId="ADAL" clId="{A5216EF1-5367-46D1-BE64-FA49FCEA508A}" dt="2022-10-11T07:06:13.445" v="127" actId="478"/>
          <ac:picMkLst>
            <pc:docMk/>
            <pc:sldMk cId="1942951476" sldId="258"/>
            <ac:picMk id="2050" creationId="{B6945B72-44F7-6527-EAF9-89BACE6F573C}"/>
          </ac:picMkLst>
        </pc:picChg>
        <pc:picChg chg="del">
          <ac:chgData name="Bayari, Hadeel D (Amman)" userId="7a6135be-f529-427f-9363-aa6d8fb93117" providerId="ADAL" clId="{A5216EF1-5367-46D1-BE64-FA49FCEA508A}" dt="2022-10-11T07:06:15.134" v="128" actId="478"/>
          <ac:picMkLst>
            <pc:docMk/>
            <pc:sldMk cId="1942951476" sldId="258"/>
            <ac:picMk id="2054" creationId="{6A8E5584-6809-8090-EA07-0BDAF79DADEE}"/>
          </ac:picMkLst>
        </pc:picChg>
        <pc:picChg chg="del">
          <ac:chgData name="Bayari, Hadeel D (Amman)" userId="7a6135be-f529-427f-9363-aa6d8fb93117" providerId="ADAL" clId="{A5216EF1-5367-46D1-BE64-FA49FCEA508A}" dt="2022-10-11T07:06:16.924" v="129" actId="478"/>
          <ac:picMkLst>
            <pc:docMk/>
            <pc:sldMk cId="1942951476" sldId="258"/>
            <ac:picMk id="2056" creationId="{9C680422-DEBA-7B20-813E-B4B053F5F946}"/>
          </ac:picMkLst>
        </pc:picChg>
      </pc:sldChg>
      <pc:sldChg chg="modSp new del mod setBg">
        <pc:chgData name="Bayari, Hadeel D (Amman)" userId="7a6135be-f529-427f-9363-aa6d8fb93117" providerId="ADAL" clId="{A5216EF1-5367-46D1-BE64-FA49FCEA508A}" dt="2022-10-11T07:06:02.459" v="126" actId="2696"/>
        <pc:sldMkLst>
          <pc:docMk/>
          <pc:sldMk cId="1995397440" sldId="258"/>
        </pc:sldMkLst>
        <pc:spChg chg="mod">
          <ac:chgData name="Bayari, Hadeel D (Amman)" userId="7a6135be-f529-427f-9363-aa6d8fb93117" providerId="ADAL" clId="{A5216EF1-5367-46D1-BE64-FA49FCEA508A}" dt="2022-10-11T07:05:42.997" v="125"/>
          <ac:spMkLst>
            <pc:docMk/>
            <pc:sldMk cId="1995397440" sldId="258"/>
            <ac:spMk id="2" creationId="{0E9B38D6-0ECF-BEE5-03D9-CFE7BC8C3A5A}"/>
          </ac:spMkLst>
        </pc:spChg>
        <pc:spChg chg="mod">
          <ac:chgData name="Bayari, Hadeel D (Amman)" userId="7a6135be-f529-427f-9363-aa6d8fb93117" providerId="ADAL" clId="{A5216EF1-5367-46D1-BE64-FA49FCEA508A}" dt="2022-10-11T07:04:33.266" v="123" actId="20577"/>
          <ac:spMkLst>
            <pc:docMk/>
            <pc:sldMk cId="1995397440" sldId="258"/>
            <ac:spMk id="3" creationId="{AC2F327A-C0D9-6676-F2A1-182A31038106}"/>
          </ac:spMkLst>
        </pc:spChg>
      </pc:sldChg>
      <pc:sldChg chg="addSp delSp modSp mod setBg">
        <pc:chgData name="Bayari, Hadeel D (Amman)" userId="7a6135be-f529-427f-9363-aa6d8fb93117" providerId="ADAL" clId="{A5216EF1-5367-46D1-BE64-FA49FCEA508A}" dt="2022-10-12T08:58:09.470" v="443"/>
        <pc:sldMkLst>
          <pc:docMk/>
          <pc:sldMk cId="277299656" sldId="259"/>
        </pc:sldMkLst>
        <pc:spChg chg="mod">
          <ac:chgData name="Bayari, Hadeel D (Amman)" userId="7a6135be-f529-427f-9363-aa6d8fb93117" providerId="ADAL" clId="{A5216EF1-5367-46D1-BE64-FA49FCEA508A}" dt="2022-10-12T07:48:21.361" v="337" actId="1076"/>
          <ac:spMkLst>
            <pc:docMk/>
            <pc:sldMk cId="277299656" sldId="259"/>
            <ac:spMk id="2" creationId="{A727D187-4850-18CD-9D02-E6FC802D5098}"/>
          </ac:spMkLst>
        </pc:spChg>
        <pc:spChg chg="mod">
          <ac:chgData name="Bayari, Hadeel D (Amman)" userId="7a6135be-f529-427f-9363-aa6d8fb93117" providerId="ADAL" clId="{A5216EF1-5367-46D1-BE64-FA49FCEA508A}" dt="2022-10-12T07:43:12.150" v="316" actId="20577"/>
          <ac:spMkLst>
            <pc:docMk/>
            <pc:sldMk cId="277299656" sldId="259"/>
            <ac:spMk id="5" creationId="{E9F6EA3C-1E7C-28E2-378A-501CA32EDF00}"/>
          </ac:spMkLst>
        </pc:spChg>
        <pc:spChg chg="mod">
          <ac:chgData name="Bayari, Hadeel D (Amman)" userId="7a6135be-f529-427f-9363-aa6d8fb93117" providerId="ADAL" clId="{A5216EF1-5367-46D1-BE64-FA49FCEA508A}" dt="2022-10-12T08:57:09.189" v="428" actId="20577"/>
          <ac:spMkLst>
            <pc:docMk/>
            <pc:sldMk cId="277299656" sldId="259"/>
            <ac:spMk id="8" creationId="{CAB6CE04-3046-D172-3683-3FCEB6756B7F}"/>
          </ac:spMkLst>
        </pc:spChg>
        <pc:picChg chg="add del mod">
          <ac:chgData name="Bayari, Hadeel D (Amman)" userId="7a6135be-f529-427f-9363-aa6d8fb93117" providerId="ADAL" clId="{A5216EF1-5367-46D1-BE64-FA49FCEA508A}" dt="2022-10-12T07:46:49.512" v="331" actId="478"/>
          <ac:picMkLst>
            <pc:docMk/>
            <pc:sldMk cId="277299656" sldId="259"/>
            <ac:picMk id="4" creationId="{EA6BAE26-B877-9768-E737-36EE3C4EF1A9}"/>
          </ac:picMkLst>
        </pc:picChg>
        <pc:picChg chg="add del mod">
          <ac:chgData name="Bayari, Hadeel D (Amman)" userId="7a6135be-f529-427f-9363-aa6d8fb93117" providerId="ADAL" clId="{A5216EF1-5367-46D1-BE64-FA49FCEA508A}" dt="2022-10-12T07:52:53.633" v="380" actId="478"/>
          <ac:picMkLst>
            <pc:docMk/>
            <pc:sldMk cId="277299656" sldId="259"/>
            <ac:picMk id="6" creationId="{59BF650C-BA5B-0150-286A-4DDF46C30265}"/>
          </ac:picMkLst>
        </pc:picChg>
        <pc:picChg chg="add del mod">
          <ac:chgData name="Bayari, Hadeel D (Amman)" userId="7a6135be-f529-427f-9363-aa6d8fb93117" providerId="ADAL" clId="{A5216EF1-5367-46D1-BE64-FA49FCEA508A}" dt="2022-10-12T07:52:59.730" v="382" actId="478"/>
          <ac:picMkLst>
            <pc:docMk/>
            <pc:sldMk cId="277299656" sldId="259"/>
            <ac:picMk id="7" creationId="{65BCC5E8-3DB3-A499-4A5A-7434B74FA0DF}"/>
          </ac:picMkLst>
        </pc:picChg>
        <pc:picChg chg="add del mod">
          <ac:chgData name="Bayari, Hadeel D (Amman)" userId="7a6135be-f529-427f-9363-aa6d8fb93117" providerId="ADAL" clId="{A5216EF1-5367-46D1-BE64-FA49FCEA508A}" dt="2022-10-12T07:53:01.281" v="383" actId="478"/>
          <ac:picMkLst>
            <pc:docMk/>
            <pc:sldMk cId="277299656" sldId="259"/>
            <ac:picMk id="9" creationId="{C506A82C-58A9-4E0E-3F71-5F7A3446F960}"/>
          </ac:picMkLst>
        </pc:picChg>
        <pc:picChg chg="del">
          <ac:chgData name="Bayari, Hadeel D (Amman)" userId="7a6135be-f529-427f-9363-aa6d8fb93117" providerId="ADAL" clId="{A5216EF1-5367-46D1-BE64-FA49FCEA508A}" dt="2022-10-12T07:43:48.276" v="322" actId="478"/>
          <ac:picMkLst>
            <pc:docMk/>
            <pc:sldMk cId="277299656" sldId="259"/>
            <ac:picMk id="1026" creationId="{DCE34FE1-D385-A63B-A6FA-1696E434AA17}"/>
          </ac:picMkLst>
        </pc:picChg>
        <pc:picChg chg="del">
          <ac:chgData name="Bayari, Hadeel D (Amman)" userId="7a6135be-f529-427f-9363-aa6d8fb93117" providerId="ADAL" clId="{A5216EF1-5367-46D1-BE64-FA49FCEA508A}" dt="2022-10-12T07:43:48.946" v="323" actId="478"/>
          <ac:picMkLst>
            <pc:docMk/>
            <pc:sldMk cId="277299656" sldId="259"/>
            <ac:picMk id="1028" creationId="{1DC20B72-7C58-0021-395F-C1C33BD2ADBD}"/>
          </ac:picMkLst>
        </pc:picChg>
        <pc:picChg chg="del">
          <ac:chgData name="Bayari, Hadeel D (Amman)" userId="7a6135be-f529-427f-9363-aa6d8fb93117" providerId="ADAL" clId="{A5216EF1-5367-46D1-BE64-FA49FCEA508A}" dt="2022-10-12T07:43:49.447" v="324" actId="478"/>
          <ac:picMkLst>
            <pc:docMk/>
            <pc:sldMk cId="277299656" sldId="259"/>
            <ac:picMk id="1030" creationId="{5E6BFE0E-EE66-3F1C-1F8E-89D7B7C99BCC}"/>
          </ac:picMkLst>
        </pc:picChg>
        <pc:picChg chg="del">
          <ac:chgData name="Bayari, Hadeel D (Amman)" userId="7a6135be-f529-427f-9363-aa6d8fb93117" providerId="ADAL" clId="{A5216EF1-5367-46D1-BE64-FA49FCEA508A}" dt="2022-10-12T07:43:47.475" v="321" actId="478"/>
          <ac:picMkLst>
            <pc:docMk/>
            <pc:sldMk cId="277299656" sldId="259"/>
            <ac:picMk id="1032" creationId="{719B78F4-61C7-127F-4A7B-45E39DA836F3}"/>
          </ac:picMkLst>
        </pc:picChg>
        <pc:picChg chg="add del mod">
          <ac:chgData name="Bayari, Hadeel D (Amman)" userId="7a6135be-f529-427f-9363-aa6d8fb93117" providerId="ADAL" clId="{A5216EF1-5367-46D1-BE64-FA49FCEA508A}" dt="2022-10-12T08:54:52.998" v="406" actId="478"/>
          <ac:picMkLst>
            <pc:docMk/>
            <pc:sldMk cId="277299656" sldId="259"/>
            <ac:picMk id="1034" creationId="{D71FED2A-31CE-5818-C3A1-AD01208EA57B}"/>
          </ac:picMkLst>
        </pc:picChg>
        <pc:picChg chg="add mod">
          <ac:chgData name="Bayari, Hadeel D (Amman)" userId="7a6135be-f529-427f-9363-aa6d8fb93117" providerId="ADAL" clId="{A5216EF1-5367-46D1-BE64-FA49FCEA508A}" dt="2022-10-12T08:57:25.297" v="435" actId="14100"/>
          <ac:picMkLst>
            <pc:docMk/>
            <pc:sldMk cId="277299656" sldId="259"/>
            <ac:picMk id="1036" creationId="{0E4F118E-05EB-B320-8E6A-FC0F509999A1}"/>
          </ac:picMkLst>
        </pc:picChg>
        <pc:picChg chg="add mod">
          <ac:chgData name="Bayari, Hadeel D (Amman)" userId="7a6135be-f529-427f-9363-aa6d8fb93117" providerId="ADAL" clId="{A5216EF1-5367-46D1-BE64-FA49FCEA508A}" dt="2022-10-12T08:57:21.616" v="433" actId="1076"/>
          <ac:picMkLst>
            <pc:docMk/>
            <pc:sldMk cId="277299656" sldId="259"/>
            <ac:picMk id="1038" creationId="{4B83433E-D0D3-810E-3155-DE38DF0EDC1D}"/>
          </ac:picMkLst>
        </pc:picChg>
        <pc:picChg chg="add del mod">
          <ac:chgData name="Bayari, Hadeel D (Amman)" userId="7a6135be-f529-427f-9363-aa6d8fb93117" providerId="ADAL" clId="{A5216EF1-5367-46D1-BE64-FA49FCEA508A}" dt="2022-10-12T08:54:49.977" v="405" actId="478"/>
          <ac:picMkLst>
            <pc:docMk/>
            <pc:sldMk cId="277299656" sldId="259"/>
            <ac:picMk id="1040" creationId="{9801EFF3-1CD2-730E-B20D-A4E79E296B01}"/>
          </ac:picMkLst>
        </pc:picChg>
        <pc:picChg chg="add mod">
          <ac:chgData name="Bayari, Hadeel D (Amman)" userId="7a6135be-f529-427f-9363-aa6d8fb93117" providerId="ADAL" clId="{A5216EF1-5367-46D1-BE64-FA49FCEA508A}" dt="2022-10-12T08:57:16.572" v="430" actId="14100"/>
          <ac:picMkLst>
            <pc:docMk/>
            <pc:sldMk cId="277299656" sldId="259"/>
            <ac:picMk id="1042" creationId="{1521A004-53D3-1702-6AD8-F7CAB4F1A335}"/>
          </ac:picMkLst>
        </pc:picChg>
        <pc:picChg chg="add mod">
          <ac:chgData name="Bayari, Hadeel D (Amman)" userId="7a6135be-f529-427f-9363-aa6d8fb93117" providerId="ADAL" clId="{A5216EF1-5367-46D1-BE64-FA49FCEA508A}" dt="2022-10-12T08:57:49.032" v="442" actId="1076"/>
          <ac:picMkLst>
            <pc:docMk/>
            <pc:sldMk cId="277299656" sldId="259"/>
            <ac:picMk id="1044" creationId="{426E7D3F-983F-05ED-8DF5-A16E6509D8A2}"/>
          </ac:picMkLst>
        </pc:picChg>
      </pc:sldChg>
      <pc:sldChg chg="addSp modSp mod setBg">
        <pc:chgData name="Bayari, Hadeel D (Amman)" userId="7a6135be-f529-427f-9363-aa6d8fb93117" providerId="ADAL" clId="{A5216EF1-5367-46D1-BE64-FA49FCEA508A}" dt="2022-10-12T10:26:27.902" v="475"/>
        <pc:sldMkLst>
          <pc:docMk/>
          <pc:sldMk cId="151417048" sldId="260"/>
        </pc:sldMkLst>
        <pc:spChg chg="mod">
          <ac:chgData name="Bayari, Hadeel D (Amman)" userId="7a6135be-f529-427f-9363-aa6d8fb93117" providerId="ADAL" clId="{A5216EF1-5367-46D1-BE64-FA49FCEA508A}" dt="2022-10-12T10:21:05.784" v="451" actId="20577"/>
          <ac:spMkLst>
            <pc:docMk/>
            <pc:sldMk cId="151417048" sldId="260"/>
            <ac:spMk id="5" creationId="{E9F6EA3C-1E7C-28E2-378A-501CA32EDF00}"/>
          </ac:spMkLst>
        </pc:spChg>
        <pc:spChg chg="mod">
          <ac:chgData name="Bayari, Hadeel D (Amman)" userId="7a6135be-f529-427f-9363-aa6d8fb93117" providerId="ADAL" clId="{A5216EF1-5367-46D1-BE64-FA49FCEA508A}" dt="2022-10-12T10:25:01.666" v="464" actId="404"/>
          <ac:spMkLst>
            <pc:docMk/>
            <pc:sldMk cId="151417048" sldId="260"/>
            <ac:spMk id="8" creationId="{CAB6CE04-3046-D172-3683-3FCEB6756B7F}"/>
          </ac:spMkLst>
        </pc:spChg>
        <pc:picChg chg="add mod">
          <ac:chgData name="Bayari, Hadeel D (Amman)" userId="7a6135be-f529-427f-9363-aa6d8fb93117" providerId="ADAL" clId="{A5216EF1-5367-46D1-BE64-FA49FCEA508A}" dt="2022-10-12T10:25:47.176" v="467" actId="1076"/>
          <ac:picMkLst>
            <pc:docMk/>
            <pc:sldMk cId="151417048" sldId="260"/>
            <ac:picMk id="2050" creationId="{F6B9E68C-42C1-3DCA-A41E-4D5C7E881903}"/>
          </ac:picMkLst>
        </pc:picChg>
        <pc:picChg chg="add mod">
          <ac:chgData name="Bayari, Hadeel D (Amman)" userId="7a6135be-f529-427f-9363-aa6d8fb93117" providerId="ADAL" clId="{A5216EF1-5367-46D1-BE64-FA49FCEA508A}" dt="2022-10-12T10:26:17.881" v="474" actId="1076"/>
          <ac:picMkLst>
            <pc:docMk/>
            <pc:sldMk cId="151417048" sldId="260"/>
            <ac:picMk id="2052" creationId="{18387C7F-2599-E0E8-A69C-23F7DAAC0372}"/>
          </ac:picMkLst>
        </pc:picChg>
      </pc:sldChg>
      <pc:sldChg chg="addSp delSp modSp mod setBg">
        <pc:chgData name="Bayari, Hadeel D (Amman)" userId="7a6135be-f529-427f-9363-aa6d8fb93117" providerId="ADAL" clId="{A5216EF1-5367-46D1-BE64-FA49FCEA508A}" dt="2022-10-17T05:24:43.355" v="576" actId="6549"/>
        <pc:sldMkLst>
          <pc:docMk/>
          <pc:sldMk cId="2168540454" sldId="261"/>
        </pc:sldMkLst>
        <pc:spChg chg="mod">
          <ac:chgData name="Bayari, Hadeel D (Amman)" userId="7a6135be-f529-427f-9363-aa6d8fb93117" providerId="ADAL" clId="{A5216EF1-5367-46D1-BE64-FA49FCEA508A}" dt="2022-10-16T12:46:22.005" v="493" actId="1076"/>
          <ac:spMkLst>
            <pc:docMk/>
            <pc:sldMk cId="2168540454" sldId="261"/>
            <ac:spMk id="2" creationId="{A727D187-4850-18CD-9D02-E6FC802D5098}"/>
          </ac:spMkLst>
        </pc:spChg>
        <pc:spChg chg="mod">
          <ac:chgData name="Bayari, Hadeel D (Amman)" userId="7a6135be-f529-427f-9363-aa6d8fb93117" providerId="ADAL" clId="{A5216EF1-5367-46D1-BE64-FA49FCEA508A}" dt="2022-10-16T12:45:19.734" v="481" actId="20577"/>
          <ac:spMkLst>
            <pc:docMk/>
            <pc:sldMk cId="2168540454" sldId="261"/>
            <ac:spMk id="5" creationId="{E9F6EA3C-1E7C-28E2-378A-501CA32EDF00}"/>
          </ac:spMkLst>
        </pc:spChg>
        <pc:spChg chg="mod">
          <ac:chgData name="Bayari, Hadeel D (Amman)" userId="7a6135be-f529-427f-9363-aa6d8fb93117" providerId="ADAL" clId="{A5216EF1-5367-46D1-BE64-FA49FCEA508A}" dt="2022-10-17T05:24:43.355" v="576" actId="6549"/>
          <ac:spMkLst>
            <pc:docMk/>
            <pc:sldMk cId="2168540454" sldId="261"/>
            <ac:spMk id="8" creationId="{CAB6CE04-3046-D172-3683-3FCEB6756B7F}"/>
          </ac:spMkLst>
        </pc:spChg>
        <pc:picChg chg="del">
          <ac:chgData name="Bayari, Hadeel D (Amman)" userId="7a6135be-f529-427f-9363-aa6d8fb93117" providerId="ADAL" clId="{A5216EF1-5367-46D1-BE64-FA49FCEA508A}" dt="2022-10-16T12:45:57.890" v="485" actId="478"/>
          <ac:picMkLst>
            <pc:docMk/>
            <pc:sldMk cId="2168540454" sldId="261"/>
            <ac:picMk id="4" creationId="{EA6BAE26-B877-9768-E737-36EE3C4EF1A9}"/>
          </ac:picMkLst>
        </pc:picChg>
        <pc:picChg chg="add mod">
          <ac:chgData name="Bayari, Hadeel D (Amman)" userId="7a6135be-f529-427f-9363-aa6d8fb93117" providerId="ADAL" clId="{A5216EF1-5367-46D1-BE64-FA49FCEA508A}" dt="2022-10-16T12:46:59.317" v="500" actId="1076"/>
          <ac:picMkLst>
            <pc:docMk/>
            <pc:sldMk cId="2168540454" sldId="261"/>
            <ac:picMk id="1026" creationId="{6896EE9C-105D-59E7-E93E-7C45535F7F4C}"/>
          </ac:picMkLst>
        </pc:picChg>
        <pc:picChg chg="del">
          <ac:chgData name="Bayari, Hadeel D (Amman)" userId="7a6135be-f529-427f-9363-aa6d8fb93117" providerId="ADAL" clId="{A5216EF1-5367-46D1-BE64-FA49FCEA508A}" dt="2022-10-16T12:45:58.686" v="486" actId="478"/>
          <ac:picMkLst>
            <pc:docMk/>
            <pc:sldMk cId="2168540454" sldId="261"/>
            <ac:picMk id="2050" creationId="{F6B9E68C-42C1-3DCA-A41E-4D5C7E881903}"/>
          </ac:picMkLst>
        </pc:picChg>
        <pc:picChg chg="del">
          <ac:chgData name="Bayari, Hadeel D (Amman)" userId="7a6135be-f529-427f-9363-aa6d8fb93117" providerId="ADAL" clId="{A5216EF1-5367-46D1-BE64-FA49FCEA508A}" dt="2022-10-16T12:45:59.372" v="487" actId="478"/>
          <ac:picMkLst>
            <pc:docMk/>
            <pc:sldMk cId="2168540454" sldId="261"/>
            <ac:picMk id="2052" creationId="{18387C7F-2599-E0E8-A69C-23F7DAAC0372}"/>
          </ac:picMkLst>
        </pc:picChg>
      </pc:sldChg>
      <pc:sldChg chg="addSp delSp modSp mod setBg">
        <pc:chgData name="Bayari, Hadeel D (Amman)" userId="7a6135be-f529-427f-9363-aa6d8fb93117" providerId="ADAL" clId="{A5216EF1-5367-46D1-BE64-FA49FCEA508A}" dt="2022-10-17T06:55:00.345" v="639" actId="1076"/>
        <pc:sldMkLst>
          <pc:docMk/>
          <pc:sldMk cId="2293215395" sldId="262"/>
        </pc:sldMkLst>
        <pc:spChg chg="mod">
          <ac:chgData name="Bayari, Hadeel D (Amman)" userId="7a6135be-f529-427f-9363-aa6d8fb93117" providerId="ADAL" clId="{A5216EF1-5367-46D1-BE64-FA49FCEA508A}" dt="2022-10-16T12:53:15.736" v="535" actId="20577"/>
          <ac:spMkLst>
            <pc:docMk/>
            <pc:sldMk cId="2293215395" sldId="262"/>
            <ac:spMk id="5" creationId="{E9F6EA3C-1E7C-28E2-378A-501CA32EDF00}"/>
          </ac:spMkLst>
        </pc:spChg>
        <pc:spChg chg="mod">
          <ac:chgData name="Bayari, Hadeel D (Amman)" userId="7a6135be-f529-427f-9363-aa6d8fb93117" providerId="ADAL" clId="{A5216EF1-5367-46D1-BE64-FA49FCEA508A}" dt="2022-10-17T06:54:48.716" v="637" actId="207"/>
          <ac:spMkLst>
            <pc:docMk/>
            <pc:sldMk cId="2293215395" sldId="262"/>
            <ac:spMk id="8" creationId="{CAB6CE04-3046-D172-3683-3FCEB6756B7F}"/>
          </ac:spMkLst>
        </pc:spChg>
        <pc:picChg chg="del">
          <ac:chgData name="Bayari, Hadeel D (Amman)" userId="7a6135be-f529-427f-9363-aa6d8fb93117" providerId="ADAL" clId="{A5216EF1-5367-46D1-BE64-FA49FCEA508A}" dt="2022-10-16T12:53:32.615" v="537" actId="478"/>
          <ac:picMkLst>
            <pc:docMk/>
            <pc:sldMk cId="2293215395" sldId="262"/>
            <ac:picMk id="1026" creationId="{6896EE9C-105D-59E7-E93E-7C45535F7F4C}"/>
          </ac:picMkLst>
        </pc:picChg>
        <pc:picChg chg="add mod">
          <ac:chgData name="Bayari, Hadeel D (Amman)" userId="7a6135be-f529-427f-9363-aa6d8fb93117" providerId="ADAL" clId="{A5216EF1-5367-46D1-BE64-FA49FCEA508A}" dt="2022-10-17T06:54:58.728" v="638" actId="1076"/>
          <ac:picMkLst>
            <pc:docMk/>
            <pc:sldMk cId="2293215395" sldId="262"/>
            <ac:picMk id="4098" creationId="{902A7E58-48DA-E4DB-9316-73D2A91720B4}"/>
          </ac:picMkLst>
        </pc:picChg>
        <pc:picChg chg="add mod">
          <ac:chgData name="Bayari, Hadeel D (Amman)" userId="7a6135be-f529-427f-9363-aa6d8fb93117" providerId="ADAL" clId="{A5216EF1-5367-46D1-BE64-FA49FCEA508A}" dt="2022-10-17T06:53:46.783" v="624" actId="1076"/>
          <ac:picMkLst>
            <pc:docMk/>
            <pc:sldMk cId="2293215395" sldId="262"/>
            <ac:picMk id="4100" creationId="{4B64CE90-A807-ECB7-D5BC-5E73D51C4C74}"/>
          </ac:picMkLst>
        </pc:picChg>
        <pc:picChg chg="add mod">
          <ac:chgData name="Bayari, Hadeel D (Amman)" userId="7a6135be-f529-427f-9363-aa6d8fb93117" providerId="ADAL" clId="{A5216EF1-5367-46D1-BE64-FA49FCEA508A}" dt="2022-10-17T06:53:49.872" v="626" actId="1076"/>
          <ac:picMkLst>
            <pc:docMk/>
            <pc:sldMk cId="2293215395" sldId="262"/>
            <ac:picMk id="4102" creationId="{5B4F6F6D-95E7-F1CC-70DB-189CE6A9CE12}"/>
          </ac:picMkLst>
        </pc:picChg>
        <pc:picChg chg="add mod">
          <ac:chgData name="Bayari, Hadeel D (Amman)" userId="7a6135be-f529-427f-9363-aa6d8fb93117" providerId="ADAL" clId="{A5216EF1-5367-46D1-BE64-FA49FCEA508A}" dt="2022-10-17T06:55:00.345" v="639" actId="1076"/>
          <ac:picMkLst>
            <pc:docMk/>
            <pc:sldMk cId="2293215395" sldId="262"/>
            <ac:picMk id="4104" creationId="{5ABB6534-3801-2A39-589A-8E3D83C91C1E}"/>
          </ac:picMkLst>
        </pc:picChg>
      </pc:sldChg>
      <pc:sldChg chg="add del setBg">
        <pc:chgData name="Bayari, Hadeel D (Amman)" userId="7a6135be-f529-427f-9363-aa6d8fb93117" providerId="ADAL" clId="{A5216EF1-5367-46D1-BE64-FA49FCEA508A}" dt="2022-10-16T12:52:42.195" v="507" actId="2696"/>
        <pc:sldMkLst>
          <pc:docMk/>
          <pc:sldMk cId="1491820747" sldId="263"/>
        </pc:sldMkLst>
      </pc:sldChg>
      <pc:sldChg chg="add del setBg">
        <pc:chgData name="Bayari, Hadeel D (Amman)" userId="7a6135be-f529-427f-9363-aa6d8fb93117" providerId="ADAL" clId="{A5216EF1-5367-46D1-BE64-FA49FCEA508A}" dt="2022-10-16T12:52:49.041" v="509" actId="2696"/>
        <pc:sldMkLst>
          <pc:docMk/>
          <pc:sldMk cId="3663757401" sldId="26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64E90-880E-D79E-157A-A0BAFAFCE0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FCDE06-0983-40BA-6012-5710ED368D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616BFA-B10D-02FC-F5B4-08F7E7FF8E09}"/>
              </a:ext>
            </a:extLst>
          </p:cNvPr>
          <p:cNvSpPr>
            <a:spLocks noGrp="1"/>
          </p:cNvSpPr>
          <p:nvPr>
            <p:ph type="dt" sz="half" idx="10"/>
          </p:nvPr>
        </p:nvSpPr>
        <p:spPr/>
        <p:txBody>
          <a:bodyPr/>
          <a:lstStyle/>
          <a:p>
            <a:fld id="{AC30DBEE-CEF2-48E5-AA96-6C98757A02EC}" type="datetimeFigureOut">
              <a:rPr lang="en-US" smtClean="0"/>
              <a:t>10/17/2022</a:t>
            </a:fld>
            <a:endParaRPr lang="en-US"/>
          </a:p>
        </p:txBody>
      </p:sp>
      <p:sp>
        <p:nvSpPr>
          <p:cNvPr id="5" name="Footer Placeholder 4">
            <a:extLst>
              <a:ext uri="{FF2B5EF4-FFF2-40B4-BE49-F238E27FC236}">
                <a16:creationId xmlns:a16="http://schemas.microsoft.com/office/drawing/2014/main" id="{8D3F43B5-C64F-E553-F25C-7403344708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C5C188-1658-D110-C505-09C24599F599}"/>
              </a:ext>
            </a:extLst>
          </p:cNvPr>
          <p:cNvSpPr>
            <a:spLocks noGrp="1"/>
          </p:cNvSpPr>
          <p:nvPr>
            <p:ph type="sldNum" sz="quarter" idx="12"/>
          </p:nvPr>
        </p:nvSpPr>
        <p:spPr/>
        <p:txBody>
          <a:bodyPr/>
          <a:lstStyle/>
          <a:p>
            <a:fld id="{6F388C00-C344-4E78-84EE-1FA1CA639030}" type="slidenum">
              <a:rPr lang="en-US" smtClean="0"/>
              <a:t>‹#›</a:t>
            </a:fld>
            <a:endParaRPr lang="en-US"/>
          </a:p>
        </p:txBody>
      </p:sp>
    </p:spTree>
    <p:extLst>
      <p:ext uri="{BB962C8B-B14F-4D97-AF65-F5344CB8AC3E}">
        <p14:creationId xmlns:p14="http://schemas.microsoft.com/office/powerpoint/2010/main" val="798631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1CD18-6266-8678-6F42-DA4FACA334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9EA249-50E9-A5B2-131A-EE44C66881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C71368-BD93-0B01-A157-B53BC325A205}"/>
              </a:ext>
            </a:extLst>
          </p:cNvPr>
          <p:cNvSpPr>
            <a:spLocks noGrp="1"/>
          </p:cNvSpPr>
          <p:nvPr>
            <p:ph type="dt" sz="half" idx="10"/>
          </p:nvPr>
        </p:nvSpPr>
        <p:spPr/>
        <p:txBody>
          <a:bodyPr/>
          <a:lstStyle/>
          <a:p>
            <a:fld id="{AC30DBEE-CEF2-48E5-AA96-6C98757A02EC}" type="datetimeFigureOut">
              <a:rPr lang="en-US" smtClean="0"/>
              <a:t>10/17/2022</a:t>
            </a:fld>
            <a:endParaRPr lang="en-US"/>
          </a:p>
        </p:txBody>
      </p:sp>
      <p:sp>
        <p:nvSpPr>
          <p:cNvPr id="5" name="Footer Placeholder 4">
            <a:extLst>
              <a:ext uri="{FF2B5EF4-FFF2-40B4-BE49-F238E27FC236}">
                <a16:creationId xmlns:a16="http://schemas.microsoft.com/office/drawing/2014/main" id="{808F6325-BE17-7F1C-498B-879D11095B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12FE58-3FD0-A5E3-2F25-62EBFC07B3BB}"/>
              </a:ext>
            </a:extLst>
          </p:cNvPr>
          <p:cNvSpPr>
            <a:spLocks noGrp="1"/>
          </p:cNvSpPr>
          <p:nvPr>
            <p:ph type="sldNum" sz="quarter" idx="12"/>
          </p:nvPr>
        </p:nvSpPr>
        <p:spPr/>
        <p:txBody>
          <a:bodyPr/>
          <a:lstStyle/>
          <a:p>
            <a:fld id="{6F388C00-C344-4E78-84EE-1FA1CA639030}" type="slidenum">
              <a:rPr lang="en-US" smtClean="0"/>
              <a:t>‹#›</a:t>
            </a:fld>
            <a:endParaRPr lang="en-US"/>
          </a:p>
        </p:txBody>
      </p:sp>
    </p:spTree>
    <p:extLst>
      <p:ext uri="{BB962C8B-B14F-4D97-AF65-F5344CB8AC3E}">
        <p14:creationId xmlns:p14="http://schemas.microsoft.com/office/powerpoint/2010/main" val="2702522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0DB0EE-2578-FA26-EC0E-292B58FC95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392CCE-FAA8-7A81-E44F-0B1451F287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31646E-9BE0-7CE5-1786-B1795A952914}"/>
              </a:ext>
            </a:extLst>
          </p:cNvPr>
          <p:cNvSpPr>
            <a:spLocks noGrp="1"/>
          </p:cNvSpPr>
          <p:nvPr>
            <p:ph type="dt" sz="half" idx="10"/>
          </p:nvPr>
        </p:nvSpPr>
        <p:spPr/>
        <p:txBody>
          <a:bodyPr/>
          <a:lstStyle/>
          <a:p>
            <a:fld id="{AC30DBEE-CEF2-48E5-AA96-6C98757A02EC}" type="datetimeFigureOut">
              <a:rPr lang="en-US" smtClean="0"/>
              <a:t>10/17/2022</a:t>
            </a:fld>
            <a:endParaRPr lang="en-US"/>
          </a:p>
        </p:txBody>
      </p:sp>
      <p:sp>
        <p:nvSpPr>
          <p:cNvPr id="5" name="Footer Placeholder 4">
            <a:extLst>
              <a:ext uri="{FF2B5EF4-FFF2-40B4-BE49-F238E27FC236}">
                <a16:creationId xmlns:a16="http://schemas.microsoft.com/office/drawing/2014/main" id="{29C9CBEA-6B96-FC27-21CC-EBBDA49900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E24D6D-3634-DE6E-CDC2-4F4310F0699D}"/>
              </a:ext>
            </a:extLst>
          </p:cNvPr>
          <p:cNvSpPr>
            <a:spLocks noGrp="1"/>
          </p:cNvSpPr>
          <p:nvPr>
            <p:ph type="sldNum" sz="quarter" idx="12"/>
          </p:nvPr>
        </p:nvSpPr>
        <p:spPr/>
        <p:txBody>
          <a:bodyPr/>
          <a:lstStyle/>
          <a:p>
            <a:fld id="{6F388C00-C344-4E78-84EE-1FA1CA639030}" type="slidenum">
              <a:rPr lang="en-US" smtClean="0"/>
              <a:t>‹#›</a:t>
            </a:fld>
            <a:endParaRPr lang="en-US"/>
          </a:p>
        </p:txBody>
      </p:sp>
    </p:spTree>
    <p:extLst>
      <p:ext uri="{BB962C8B-B14F-4D97-AF65-F5344CB8AC3E}">
        <p14:creationId xmlns:p14="http://schemas.microsoft.com/office/powerpoint/2010/main" val="648811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E429D-26F6-6DB5-70E5-7F44379749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2A0FE4-6CBE-0A7A-9112-821F6E8BC9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44667C-9FF6-ABA9-7000-63EC31F33ABA}"/>
              </a:ext>
            </a:extLst>
          </p:cNvPr>
          <p:cNvSpPr>
            <a:spLocks noGrp="1"/>
          </p:cNvSpPr>
          <p:nvPr>
            <p:ph type="dt" sz="half" idx="10"/>
          </p:nvPr>
        </p:nvSpPr>
        <p:spPr/>
        <p:txBody>
          <a:bodyPr/>
          <a:lstStyle/>
          <a:p>
            <a:fld id="{AC30DBEE-CEF2-48E5-AA96-6C98757A02EC}" type="datetimeFigureOut">
              <a:rPr lang="en-US" smtClean="0"/>
              <a:t>10/17/2022</a:t>
            </a:fld>
            <a:endParaRPr lang="en-US"/>
          </a:p>
        </p:txBody>
      </p:sp>
      <p:sp>
        <p:nvSpPr>
          <p:cNvPr id="5" name="Footer Placeholder 4">
            <a:extLst>
              <a:ext uri="{FF2B5EF4-FFF2-40B4-BE49-F238E27FC236}">
                <a16:creationId xmlns:a16="http://schemas.microsoft.com/office/drawing/2014/main" id="{4B8F2DEA-4404-AD09-3CCB-9F4C4889D1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56E486-6C55-BD59-3836-4CA2E35D1528}"/>
              </a:ext>
            </a:extLst>
          </p:cNvPr>
          <p:cNvSpPr>
            <a:spLocks noGrp="1"/>
          </p:cNvSpPr>
          <p:nvPr>
            <p:ph type="sldNum" sz="quarter" idx="12"/>
          </p:nvPr>
        </p:nvSpPr>
        <p:spPr/>
        <p:txBody>
          <a:bodyPr/>
          <a:lstStyle/>
          <a:p>
            <a:fld id="{6F388C00-C344-4E78-84EE-1FA1CA639030}" type="slidenum">
              <a:rPr lang="en-US" smtClean="0"/>
              <a:t>‹#›</a:t>
            </a:fld>
            <a:endParaRPr lang="en-US"/>
          </a:p>
        </p:txBody>
      </p:sp>
    </p:spTree>
    <p:extLst>
      <p:ext uri="{BB962C8B-B14F-4D97-AF65-F5344CB8AC3E}">
        <p14:creationId xmlns:p14="http://schemas.microsoft.com/office/powerpoint/2010/main" val="2606473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87C69-0556-921C-7A19-818A422FBD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30ADD9-DDCD-16BD-CA83-97B4080137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AAE145-6D5E-4BB4-BBCD-A3D5EE519476}"/>
              </a:ext>
            </a:extLst>
          </p:cNvPr>
          <p:cNvSpPr>
            <a:spLocks noGrp="1"/>
          </p:cNvSpPr>
          <p:nvPr>
            <p:ph type="dt" sz="half" idx="10"/>
          </p:nvPr>
        </p:nvSpPr>
        <p:spPr/>
        <p:txBody>
          <a:bodyPr/>
          <a:lstStyle/>
          <a:p>
            <a:fld id="{AC30DBEE-CEF2-48E5-AA96-6C98757A02EC}" type="datetimeFigureOut">
              <a:rPr lang="en-US" smtClean="0"/>
              <a:t>10/17/2022</a:t>
            </a:fld>
            <a:endParaRPr lang="en-US"/>
          </a:p>
        </p:txBody>
      </p:sp>
      <p:sp>
        <p:nvSpPr>
          <p:cNvPr id="5" name="Footer Placeholder 4">
            <a:extLst>
              <a:ext uri="{FF2B5EF4-FFF2-40B4-BE49-F238E27FC236}">
                <a16:creationId xmlns:a16="http://schemas.microsoft.com/office/drawing/2014/main" id="{27D74764-A77C-01E7-FF5E-756952E9B7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8149F2-FF6B-362E-5CF2-50420FD8B58A}"/>
              </a:ext>
            </a:extLst>
          </p:cNvPr>
          <p:cNvSpPr>
            <a:spLocks noGrp="1"/>
          </p:cNvSpPr>
          <p:nvPr>
            <p:ph type="sldNum" sz="quarter" idx="12"/>
          </p:nvPr>
        </p:nvSpPr>
        <p:spPr/>
        <p:txBody>
          <a:bodyPr/>
          <a:lstStyle/>
          <a:p>
            <a:fld id="{6F388C00-C344-4E78-84EE-1FA1CA639030}" type="slidenum">
              <a:rPr lang="en-US" smtClean="0"/>
              <a:t>‹#›</a:t>
            </a:fld>
            <a:endParaRPr lang="en-US"/>
          </a:p>
        </p:txBody>
      </p:sp>
    </p:spTree>
    <p:extLst>
      <p:ext uri="{BB962C8B-B14F-4D97-AF65-F5344CB8AC3E}">
        <p14:creationId xmlns:p14="http://schemas.microsoft.com/office/powerpoint/2010/main" val="2403940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7B907-0EAD-A325-1B57-B715BD89BA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E87C42-1823-1C31-E446-A315D2C839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E83A6F-4FE5-5E8E-DF37-C4A09EA2B8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90E809-502E-FCB4-A29D-C8DB6C1CBD39}"/>
              </a:ext>
            </a:extLst>
          </p:cNvPr>
          <p:cNvSpPr>
            <a:spLocks noGrp="1"/>
          </p:cNvSpPr>
          <p:nvPr>
            <p:ph type="dt" sz="half" idx="10"/>
          </p:nvPr>
        </p:nvSpPr>
        <p:spPr/>
        <p:txBody>
          <a:bodyPr/>
          <a:lstStyle/>
          <a:p>
            <a:fld id="{AC30DBEE-CEF2-48E5-AA96-6C98757A02EC}" type="datetimeFigureOut">
              <a:rPr lang="en-US" smtClean="0"/>
              <a:t>10/17/2022</a:t>
            </a:fld>
            <a:endParaRPr lang="en-US"/>
          </a:p>
        </p:txBody>
      </p:sp>
      <p:sp>
        <p:nvSpPr>
          <p:cNvPr id="6" name="Footer Placeholder 5">
            <a:extLst>
              <a:ext uri="{FF2B5EF4-FFF2-40B4-BE49-F238E27FC236}">
                <a16:creationId xmlns:a16="http://schemas.microsoft.com/office/drawing/2014/main" id="{9D9347C5-C296-46ED-B15E-63E7B022CC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660BA2-B992-FC5A-BB7D-BCA7CAE79E01}"/>
              </a:ext>
            </a:extLst>
          </p:cNvPr>
          <p:cNvSpPr>
            <a:spLocks noGrp="1"/>
          </p:cNvSpPr>
          <p:nvPr>
            <p:ph type="sldNum" sz="quarter" idx="12"/>
          </p:nvPr>
        </p:nvSpPr>
        <p:spPr/>
        <p:txBody>
          <a:bodyPr/>
          <a:lstStyle/>
          <a:p>
            <a:fld id="{6F388C00-C344-4E78-84EE-1FA1CA639030}" type="slidenum">
              <a:rPr lang="en-US" smtClean="0"/>
              <a:t>‹#›</a:t>
            </a:fld>
            <a:endParaRPr lang="en-US"/>
          </a:p>
        </p:txBody>
      </p:sp>
    </p:spTree>
    <p:extLst>
      <p:ext uri="{BB962C8B-B14F-4D97-AF65-F5344CB8AC3E}">
        <p14:creationId xmlns:p14="http://schemas.microsoft.com/office/powerpoint/2010/main" val="2440243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AF87D-3156-C2FD-BBFB-B4B548AA18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DA3BD4-86AE-5F8D-C6C0-45DA2F3FD0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825BD1-A3E5-A38D-B488-03318C6E30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37F335-1A6F-5FB1-2E82-FD7C2F26CD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056C9A-1E82-E045-31AD-99C6194E8E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1BE48D-F5BC-CB23-6061-0A6A84AA411E}"/>
              </a:ext>
            </a:extLst>
          </p:cNvPr>
          <p:cNvSpPr>
            <a:spLocks noGrp="1"/>
          </p:cNvSpPr>
          <p:nvPr>
            <p:ph type="dt" sz="half" idx="10"/>
          </p:nvPr>
        </p:nvSpPr>
        <p:spPr/>
        <p:txBody>
          <a:bodyPr/>
          <a:lstStyle/>
          <a:p>
            <a:fld id="{AC30DBEE-CEF2-48E5-AA96-6C98757A02EC}" type="datetimeFigureOut">
              <a:rPr lang="en-US" smtClean="0"/>
              <a:t>10/17/2022</a:t>
            </a:fld>
            <a:endParaRPr lang="en-US"/>
          </a:p>
        </p:txBody>
      </p:sp>
      <p:sp>
        <p:nvSpPr>
          <p:cNvPr id="8" name="Footer Placeholder 7">
            <a:extLst>
              <a:ext uri="{FF2B5EF4-FFF2-40B4-BE49-F238E27FC236}">
                <a16:creationId xmlns:a16="http://schemas.microsoft.com/office/drawing/2014/main" id="{8DC79093-77A7-50FF-3E1C-7B570A7245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BA4D6D-B08D-DB5C-591A-732F531D9F2D}"/>
              </a:ext>
            </a:extLst>
          </p:cNvPr>
          <p:cNvSpPr>
            <a:spLocks noGrp="1"/>
          </p:cNvSpPr>
          <p:nvPr>
            <p:ph type="sldNum" sz="quarter" idx="12"/>
          </p:nvPr>
        </p:nvSpPr>
        <p:spPr/>
        <p:txBody>
          <a:bodyPr/>
          <a:lstStyle/>
          <a:p>
            <a:fld id="{6F388C00-C344-4E78-84EE-1FA1CA639030}" type="slidenum">
              <a:rPr lang="en-US" smtClean="0"/>
              <a:t>‹#›</a:t>
            </a:fld>
            <a:endParaRPr lang="en-US"/>
          </a:p>
        </p:txBody>
      </p:sp>
    </p:spTree>
    <p:extLst>
      <p:ext uri="{BB962C8B-B14F-4D97-AF65-F5344CB8AC3E}">
        <p14:creationId xmlns:p14="http://schemas.microsoft.com/office/powerpoint/2010/main" val="3268086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59978-7121-26E5-F010-19A7215388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596103-464D-7EE6-BBA4-830B1C881CA0}"/>
              </a:ext>
            </a:extLst>
          </p:cNvPr>
          <p:cNvSpPr>
            <a:spLocks noGrp="1"/>
          </p:cNvSpPr>
          <p:nvPr>
            <p:ph type="dt" sz="half" idx="10"/>
          </p:nvPr>
        </p:nvSpPr>
        <p:spPr/>
        <p:txBody>
          <a:bodyPr/>
          <a:lstStyle/>
          <a:p>
            <a:fld id="{AC30DBEE-CEF2-48E5-AA96-6C98757A02EC}" type="datetimeFigureOut">
              <a:rPr lang="en-US" smtClean="0"/>
              <a:t>10/17/2022</a:t>
            </a:fld>
            <a:endParaRPr lang="en-US"/>
          </a:p>
        </p:txBody>
      </p:sp>
      <p:sp>
        <p:nvSpPr>
          <p:cNvPr id="4" name="Footer Placeholder 3">
            <a:extLst>
              <a:ext uri="{FF2B5EF4-FFF2-40B4-BE49-F238E27FC236}">
                <a16:creationId xmlns:a16="http://schemas.microsoft.com/office/drawing/2014/main" id="{71500348-A58B-7AA5-BA22-0C12E8FE97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9D64AA-C7B4-1913-C988-A7FA03F383BC}"/>
              </a:ext>
            </a:extLst>
          </p:cNvPr>
          <p:cNvSpPr>
            <a:spLocks noGrp="1"/>
          </p:cNvSpPr>
          <p:nvPr>
            <p:ph type="sldNum" sz="quarter" idx="12"/>
          </p:nvPr>
        </p:nvSpPr>
        <p:spPr/>
        <p:txBody>
          <a:bodyPr/>
          <a:lstStyle/>
          <a:p>
            <a:fld id="{6F388C00-C344-4E78-84EE-1FA1CA639030}" type="slidenum">
              <a:rPr lang="en-US" smtClean="0"/>
              <a:t>‹#›</a:t>
            </a:fld>
            <a:endParaRPr lang="en-US"/>
          </a:p>
        </p:txBody>
      </p:sp>
    </p:spTree>
    <p:extLst>
      <p:ext uri="{BB962C8B-B14F-4D97-AF65-F5344CB8AC3E}">
        <p14:creationId xmlns:p14="http://schemas.microsoft.com/office/powerpoint/2010/main" val="604181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02C0F6-4DE3-817D-5E9F-1A42508DBD47}"/>
              </a:ext>
            </a:extLst>
          </p:cNvPr>
          <p:cNvSpPr>
            <a:spLocks noGrp="1"/>
          </p:cNvSpPr>
          <p:nvPr>
            <p:ph type="dt" sz="half" idx="10"/>
          </p:nvPr>
        </p:nvSpPr>
        <p:spPr/>
        <p:txBody>
          <a:bodyPr/>
          <a:lstStyle/>
          <a:p>
            <a:fld id="{AC30DBEE-CEF2-48E5-AA96-6C98757A02EC}" type="datetimeFigureOut">
              <a:rPr lang="en-US" smtClean="0"/>
              <a:t>10/17/2022</a:t>
            </a:fld>
            <a:endParaRPr lang="en-US"/>
          </a:p>
        </p:txBody>
      </p:sp>
      <p:sp>
        <p:nvSpPr>
          <p:cNvPr id="3" name="Footer Placeholder 2">
            <a:extLst>
              <a:ext uri="{FF2B5EF4-FFF2-40B4-BE49-F238E27FC236}">
                <a16:creationId xmlns:a16="http://schemas.microsoft.com/office/drawing/2014/main" id="{F8E6E309-C718-99A7-DDE0-AB33E8190E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FE3DC6-AC68-1628-C344-600D2718C32A}"/>
              </a:ext>
            </a:extLst>
          </p:cNvPr>
          <p:cNvSpPr>
            <a:spLocks noGrp="1"/>
          </p:cNvSpPr>
          <p:nvPr>
            <p:ph type="sldNum" sz="quarter" idx="12"/>
          </p:nvPr>
        </p:nvSpPr>
        <p:spPr/>
        <p:txBody>
          <a:bodyPr/>
          <a:lstStyle/>
          <a:p>
            <a:fld id="{6F388C00-C344-4E78-84EE-1FA1CA639030}" type="slidenum">
              <a:rPr lang="en-US" smtClean="0"/>
              <a:t>‹#›</a:t>
            </a:fld>
            <a:endParaRPr lang="en-US"/>
          </a:p>
        </p:txBody>
      </p:sp>
    </p:spTree>
    <p:extLst>
      <p:ext uri="{BB962C8B-B14F-4D97-AF65-F5344CB8AC3E}">
        <p14:creationId xmlns:p14="http://schemas.microsoft.com/office/powerpoint/2010/main" val="1378627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5A605-5463-4728-1843-0C6634659D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F61D97-74D0-5F97-7C0F-8C394BC307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5FBF6B-7CE8-2B18-D8B1-936FB6C7E2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5FC4F3-99F6-0D8E-E38C-04D42A7BE553}"/>
              </a:ext>
            </a:extLst>
          </p:cNvPr>
          <p:cNvSpPr>
            <a:spLocks noGrp="1"/>
          </p:cNvSpPr>
          <p:nvPr>
            <p:ph type="dt" sz="half" idx="10"/>
          </p:nvPr>
        </p:nvSpPr>
        <p:spPr/>
        <p:txBody>
          <a:bodyPr/>
          <a:lstStyle/>
          <a:p>
            <a:fld id="{AC30DBEE-CEF2-48E5-AA96-6C98757A02EC}" type="datetimeFigureOut">
              <a:rPr lang="en-US" smtClean="0"/>
              <a:t>10/17/2022</a:t>
            </a:fld>
            <a:endParaRPr lang="en-US"/>
          </a:p>
        </p:txBody>
      </p:sp>
      <p:sp>
        <p:nvSpPr>
          <p:cNvPr id="6" name="Footer Placeholder 5">
            <a:extLst>
              <a:ext uri="{FF2B5EF4-FFF2-40B4-BE49-F238E27FC236}">
                <a16:creationId xmlns:a16="http://schemas.microsoft.com/office/drawing/2014/main" id="{A8707B96-D968-4791-D58F-61329CC185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315D96-47D0-A213-357B-0A1529C058E8}"/>
              </a:ext>
            </a:extLst>
          </p:cNvPr>
          <p:cNvSpPr>
            <a:spLocks noGrp="1"/>
          </p:cNvSpPr>
          <p:nvPr>
            <p:ph type="sldNum" sz="quarter" idx="12"/>
          </p:nvPr>
        </p:nvSpPr>
        <p:spPr/>
        <p:txBody>
          <a:bodyPr/>
          <a:lstStyle/>
          <a:p>
            <a:fld id="{6F388C00-C344-4E78-84EE-1FA1CA639030}" type="slidenum">
              <a:rPr lang="en-US" smtClean="0"/>
              <a:t>‹#›</a:t>
            </a:fld>
            <a:endParaRPr lang="en-US"/>
          </a:p>
        </p:txBody>
      </p:sp>
    </p:spTree>
    <p:extLst>
      <p:ext uri="{BB962C8B-B14F-4D97-AF65-F5344CB8AC3E}">
        <p14:creationId xmlns:p14="http://schemas.microsoft.com/office/powerpoint/2010/main" val="2734663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A6E36-B9B5-5A3E-8E84-82140FBD01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38DEBB-7172-B39C-B958-0728E21BA2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C0DD74-5016-BF09-EB38-EBDAA45C01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A59F58-994A-D9F2-0DCD-EB7DF15BBEA3}"/>
              </a:ext>
            </a:extLst>
          </p:cNvPr>
          <p:cNvSpPr>
            <a:spLocks noGrp="1"/>
          </p:cNvSpPr>
          <p:nvPr>
            <p:ph type="dt" sz="half" idx="10"/>
          </p:nvPr>
        </p:nvSpPr>
        <p:spPr/>
        <p:txBody>
          <a:bodyPr/>
          <a:lstStyle/>
          <a:p>
            <a:fld id="{AC30DBEE-CEF2-48E5-AA96-6C98757A02EC}" type="datetimeFigureOut">
              <a:rPr lang="en-US" smtClean="0"/>
              <a:t>10/17/2022</a:t>
            </a:fld>
            <a:endParaRPr lang="en-US"/>
          </a:p>
        </p:txBody>
      </p:sp>
      <p:sp>
        <p:nvSpPr>
          <p:cNvPr id="6" name="Footer Placeholder 5">
            <a:extLst>
              <a:ext uri="{FF2B5EF4-FFF2-40B4-BE49-F238E27FC236}">
                <a16:creationId xmlns:a16="http://schemas.microsoft.com/office/drawing/2014/main" id="{2D3E54F4-023B-C6FA-898C-ECAC74293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929B23-FF7F-575D-EBF2-6F4F4AA55CFA}"/>
              </a:ext>
            </a:extLst>
          </p:cNvPr>
          <p:cNvSpPr>
            <a:spLocks noGrp="1"/>
          </p:cNvSpPr>
          <p:nvPr>
            <p:ph type="sldNum" sz="quarter" idx="12"/>
          </p:nvPr>
        </p:nvSpPr>
        <p:spPr/>
        <p:txBody>
          <a:bodyPr/>
          <a:lstStyle/>
          <a:p>
            <a:fld id="{6F388C00-C344-4E78-84EE-1FA1CA639030}" type="slidenum">
              <a:rPr lang="en-US" smtClean="0"/>
              <a:t>‹#›</a:t>
            </a:fld>
            <a:endParaRPr lang="en-US"/>
          </a:p>
        </p:txBody>
      </p:sp>
    </p:spTree>
    <p:extLst>
      <p:ext uri="{BB962C8B-B14F-4D97-AF65-F5344CB8AC3E}">
        <p14:creationId xmlns:p14="http://schemas.microsoft.com/office/powerpoint/2010/main" val="2008855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20443E-2CF3-1F67-36D5-A2CE2F31D8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407FDF-162F-0573-3A50-8228EDED64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AD1752-A559-B42A-83E0-BE097D0D57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30DBEE-CEF2-48E5-AA96-6C98757A02EC}" type="datetimeFigureOut">
              <a:rPr lang="en-US" smtClean="0"/>
              <a:t>10/17/2022</a:t>
            </a:fld>
            <a:endParaRPr lang="en-US"/>
          </a:p>
        </p:txBody>
      </p:sp>
      <p:sp>
        <p:nvSpPr>
          <p:cNvPr id="5" name="Footer Placeholder 4">
            <a:extLst>
              <a:ext uri="{FF2B5EF4-FFF2-40B4-BE49-F238E27FC236}">
                <a16:creationId xmlns:a16="http://schemas.microsoft.com/office/drawing/2014/main" id="{7114712E-E571-6CBC-3140-049A49D17C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9F84DE-A077-A8B9-4954-9C4EA047D5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388C00-C344-4E78-84EE-1FA1CA639030}" type="slidenum">
              <a:rPr lang="en-US" smtClean="0"/>
              <a:t>‹#›</a:t>
            </a:fld>
            <a:endParaRPr lang="en-US"/>
          </a:p>
        </p:txBody>
      </p:sp>
    </p:spTree>
    <p:extLst>
      <p:ext uri="{BB962C8B-B14F-4D97-AF65-F5344CB8AC3E}">
        <p14:creationId xmlns:p14="http://schemas.microsoft.com/office/powerpoint/2010/main" val="918571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https://johtt.com/about-jordan/jordan-traditions" TargetMode="Externa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hereinourworld.weebly.com/jordan---clothes.html" TargetMode="Externa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exoticca.com/us/asia/middle-east/jordan/events" TargetMode="Externa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hyperlink" Target="https://www.touristjordan.com/popular-jordanian-food/" TargetMode="External"/><Relationship Id="rId7" Type="http://schemas.openxmlformats.org/officeDocument/2006/relationships/image" Target="../media/image16.jpeg"/><Relationship Id="rId2" Type="http://schemas.openxmlformats.org/officeDocument/2006/relationships/hyperlink" Target="https://www.touristjordan.com/top-bedouin-experiences-jordan/" TargetMode="Externa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hyperlink" Target="https://www.touristjordan.com/jordanian-tradition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jordan-travel.com/jordan-culture-and-tradition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apieceofjordan.com/my-jordanian-wedding/" TargetMode="Externa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9EDCA-194B-43A6-414F-905B55EAEC0D}"/>
              </a:ext>
            </a:extLst>
          </p:cNvPr>
          <p:cNvSpPr>
            <a:spLocks noGrp="1"/>
          </p:cNvSpPr>
          <p:nvPr>
            <p:ph type="ctrTitle"/>
          </p:nvPr>
        </p:nvSpPr>
        <p:spPr/>
        <p:txBody>
          <a:bodyPr>
            <a:normAutofit fontScale="90000"/>
          </a:bodyPr>
          <a:lstStyle/>
          <a:p>
            <a:br>
              <a:rPr lang="en-US"/>
            </a:br>
            <a:br>
              <a:rPr lang="en-US"/>
            </a:br>
            <a:endParaRPr lang="en-US" dirty="0"/>
          </a:p>
        </p:txBody>
      </p:sp>
      <p:sp>
        <p:nvSpPr>
          <p:cNvPr id="3" name="Subtitle 2">
            <a:extLst>
              <a:ext uri="{FF2B5EF4-FFF2-40B4-BE49-F238E27FC236}">
                <a16:creationId xmlns:a16="http://schemas.microsoft.com/office/drawing/2014/main" id="{F755A437-18E6-33A9-F059-5CAE0BCF8799}"/>
              </a:ext>
            </a:extLst>
          </p:cNvPr>
          <p:cNvSpPr>
            <a:spLocks noGrp="1"/>
          </p:cNvSpPr>
          <p:nvPr>
            <p:ph type="subTitle" idx="1"/>
          </p:nvPr>
        </p:nvSpPr>
        <p:spPr>
          <a:xfrm>
            <a:off x="0" y="0"/>
            <a:ext cx="12192000" cy="6858000"/>
          </a:xfrm>
        </p:spPr>
        <p:txBody>
          <a:bodyPr/>
          <a:lstStyle/>
          <a:p>
            <a:endParaRPr lang="en-US" dirty="0"/>
          </a:p>
          <a:p>
            <a:endParaRPr lang="en-US" dirty="0"/>
          </a:p>
        </p:txBody>
      </p:sp>
      <p:pic>
        <p:nvPicPr>
          <p:cNvPr id="1026" name="Picture 2" descr="A Guide to Petra, Jordan">
            <a:extLst>
              <a:ext uri="{FF2B5EF4-FFF2-40B4-BE49-F238E27FC236}">
                <a16:creationId xmlns:a16="http://schemas.microsoft.com/office/drawing/2014/main" id="{77329A09-6481-74BF-4A9B-1E87175DF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86" y="474868"/>
            <a:ext cx="6299645" cy="591691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Can Jordan's 'Indiana Jones' city of Petra survive? | CNN Travel">
            <a:extLst>
              <a:ext uri="{FF2B5EF4-FFF2-40B4-BE49-F238E27FC236}">
                <a16:creationId xmlns:a16="http://schemas.microsoft.com/office/drawing/2014/main" id="{6C8A51E5-5FFC-AA03-4ACA-80EF3032C3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0922" y="383783"/>
            <a:ext cx="4099091" cy="340444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8489A4D-7C83-7596-3C46-54714C46DECF}"/>
              </a:ext>
            </a:extLst>
          </p:cNvPr>
          <p:cNvSpPr txBox="1"/>
          <p:nvPr/>
        </p:nvSpPr>
        <p:spPr>
          <a:xfrm>
            <a:off x="6961631" y="3890312"/>
            <a:ext cx="4662456" cy="3170099"/>
          </a:xfrm>
          <a:prstGeom prst="rect">
            <a:avLst/>
          </a:prstGeom>
          <a:noFill/>
        </p:spPr>
        <p:txBody>
          <a:bodyPr wrap="square" rtlCol="0">
            <a:spAutoFit/>
          </a:bodyPr>
          <a:lstStyle/>
          <a:p>
            <a:r>
              <a:rPr lang="en-US" sz="7200" dirty="0">
                <a:latin typeface="Candara" panose="020E0502030303020204" pitchFamily="34" charset="0"/>
              </a:rPr>
              <a:t>   </a:t>
            </a:r>
            <a:r>
              <a:rPr lang="en-US" sz="8000" b="1" dirty="0">
                <a:solidFill>
                  <a:srgbClr val="0070C0"/>
                </a:solidFill>
                <a:latin typeface="Candara" panose="020E0502030303020204" pitchFamily="34" charset="0"/>
              </a:rPr>
              <a:t>Jordan        Traditions </a:t>
            </a:r>
            <a:endParaRPr lang="en-US" sz="7200" b="1" dirty="0">
              <a:solidFill>
                <a:srgbClr val="0070C0"/>
              </a:solidFill>
              <a:latin typeface="Candara" panose="020E0502030303020204" pitchFamily="34" charset="0"/>
            </a:endParaRPr>
          </a:p>
          <a:p>
            <a:endParaRPr lang="en-US" sz="2000" dirty="0"/>
          </a:p>
          <a:p>
            <a:endParaRPr lang="en-US" sz="2000" dirty="0"/>
          </a:p>
        </p:txBody>
      </p:sp>
      <p:sp>
        <p:nvSpPr>
          <p:cNvPr id="6" name="TextBox 5">
            <a:extLst>
              <a:ext uri="{FF2B5EF4-FFF2-40B4-BE49-F238E27FC236}">
                <a16:creationId xmlns:a16="http://schemas.microsoft.com/office/drawing/2014/main" id="{6E919F42-91D7-38B6-E357-4B4BD23B6482}"/>
              </a:ext>
            </a:extLst>
          </p:cNvPr>
          <p:cNvSpPr txBox="1"/>
          <p:nvPr/>
        </p:nvSpPr>
        <p:spPr>
          <a:xfrm>
            <a:off x="4562475" y="6391785"/>
            <a:ext cx="7353300" cy="338554"/>
          </a:xfrm>
          <a:prstGeom prst="rect">
            <a:avLst/>
          </a:prstGeom>
          <a:noFill/>
        </p:spPr>
        <p:txBody>
          <a:bodyPr wrap="square" rtlCol="0">
            <a:spAutoFit/>
          </a:bodyPr>
          <a:lstStyle/>
          <a:p>
            <a:r>
              <a:rPr lang="en-US" sz="1600" b="1" u="sng" dirty="0"/>
              <a:t>Mohammad Younes, Murad </a:t>
            </a:r>
            <a:r>
              <a:rPr lang="en-US" sz="1600" b="1" u="sng" dirty="0" err="1"/>
              <a:t>Madaien</a:t>
            </a:r>
            <a:r>
              <a:rPr lang="en-US" sz="1600" b="1" u="sng" dirty="0"/>
              <a:t>, Faisal </a:t>
            </a:r>
            <a:r>
              <a:rPr lang="en-US" sz="1600" b="1" u="sng" dirty="0" err="1"/>
              <a:t>Thalji</a:t>
            </a:r>
            <a:r>
              <a:rPr lang="en-US" sz="1600" b="1" u="sng" dirty="0"/>
              <a:t>, </a:t>
            </a:r>
            <a:r>
              <a:rPr lang="en-US" sz="1600" b="1" u="sng" dirty="0" err="1"/>
              <a:t>AlFaisal</a:t>
            </a:r>
            <a:r>
              <a:rPr lang="en-US" sz="1600" b="1" u="sng" dirty="0"/>
              <a:t> Ayoub, Nichola Farraj</a:t>
            </a:r>
          </a:p>
        </p:txBody>
      </p:sp>
    </p:spTree>
    <p:extLst>
      <p:ext uri="{BB962C8B-B14F-4D97-AF65-F5344CB8AC3E}">
        <p14:creationId xmlns:p14="http://schemas.microsoft.com/office/powerpoint/2010/main" val="3240692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7D187-4850-18CD-9D02-E6FC802D5098}"/>
              </a:ext>
            </a:extLst>
          </p:cNvPr>
          <p:cNvSpPr>
            <a:spLocks noGrp="1"/>
          </p:cNvSpPr>
          <p:nvPr>
            <p:ph type="title"/>
          </p:nvPr>
        </p:nvSpPr>
        <p:spPr>
          <a:xfrm>
            <a:off x="176212" y="1281019"/>
            <a:ext cx="10381307" cy="5376672"/>
          </a:xfrm>
        </p:spPr>
        <p:txBody>
          <a:bodyPr/>
          <a:lstStyle/>
          <a:p>
            <a:br>
              <a:rPr lang="en-US" dirty="0"/>
            </a:br>
            <a:endParaRPr lang="en-US" dirty="0"/>
          </a:p>
        </p:txBody>
      </p:sp>
      <p:sp>
        <p:nvSpPr>
          <p:cNvPr id="3" name="Content Placeholder 2">
            <a:extLst>
              <a:ext uri="{FF2B5EF4-FFF2-40B4-BE49-F238E27FC236}">
                <a16:creationId xmlns:a16="http://schemas.microsoft.com/office/drawing/2014/main" id="{94447E36-8210-5DFE-F275-4B8DE836578F}"/>
              </a:ext>
            </a:extLst>
          </p:cNvPr>
          <p:cNvSpPr>
            <a:spLocks noGrp="1"/>
          </p:cNvSpPr>
          <p:nvPr>
            <p:ph idx="1"/>
          </p:nvPr>
        </p:nvSpPr>
        <p:spPr>
          <a:xfrm>
            <a:off x="2524124" y="3578098"/>
            <a:ext cx="3352801" cy="2251025"/>
          </a:xfrm>
        </p:spPr>
        <p:txBody>
          <a:bodyPr/>
          <a:lstStyle/>
          <a:p>
            <a:endParaRPr lang="en-US" dirty="0"/>
          </a:p>
          <a:p>
            <a:pPr marL="0" indent="0">
              <a:buNone/>
            </a:pPr>
            <a:endParaRPr lang="en-US" dirty="0"/>
          </a:p>
        </p:txBody>
      </p:sp>
      <p:sp>
        <p:nvSpPr>
          <p:cNvPr id="5" name="TextBox 4">
            <a:extLst>
              <a:ext uri="{FF2B5EF4-FFF2-40B4-BE49-F238E27FC236}">
                <a16:creationId xmlns:a16="http://schemas.microsoft.com/office/drawing/2014/main" id="{E9F6EA3C-1E7C-28E2-378A-501CA32EDF00}"/>
              </a:ext>
            </a:extLst>
          </p:cNvPr>
          <p:cNvSpPr txBox="1"/>
          <p:nvPr/>
        </p:nvSpPr>
        <p:spPr>
          <a:xfrm>
            <a:off x="466725" y="352425"/>
            <a:ext cx="11039475" cy="830997"/>
          </a:xfrm>
          <a:prstGeom prst="rect">
            <a:avLst/>
          </a:prstGeom>
          <a:noFill/>
        </p:spPr>
        <p:txBody>
          <a:bodyPr wrap="square" rtlCol="0">
            <a:spAutoFit/>
          </a:bodyPr>
          <a:lstStyle/>
          <a:p>
            <a:endParaRPr lang="en-US" sz="2400" b="1" i="0" dirty="0">
              <a:solidFill>
                <a:srgbClr val="252525"/>
              </a:solidFill>
              <a:effectLst/>
              <a:latin typeface="Candara" panose="020E0502030303020204" pitchFamily="34" charset="0"/>
            </a:endParaRPr>
          </a:p>
          <a:p>
            <a:r>
              <a:rPr lang="en-US" sz="2400" b="1" i="0" dirty="0">
                <a:solidFill>
                  <a:srgbClr val="0070C0"/>
                </a:solidFill>
                <a:effectLst/>
                <a:latin typeface="Candara" panose="020E0502030303020204" pitchFamily="34" charset="0"/>
              </a:rPr>
              <a:t>A Tradition of Food and Hospitality in Jordan</a:t>
            </a:r>
            <a:endParaRPr lang="en-US" sz="2400" dirty="0">
              <a:solidFill>
                <a:srgbClr val="0070C0"/>
              </a:solidFill>
              <a:latin typeface="Candara" panose="020E0502030303020204" pitchFamily="34" charset="0"/>
            </a:endParaRPr>
          </a:p>
        </p:txBody>
      </p:sp>
      <p:sp>
        <p:nvSpPr>
          <p:cNvPr id="8" name="TextBox 7">
            <a:extLst>
              <a:ext uri="{FF2B5EF4-FFF2-40B4-BE49-F238E27FC236}">
                <a16:creationId xmlns:a16="http://schemas.microsoft.com/office/drawing/2014/main" id="{CAB6CE04-3046-D172-3683-3FCEB6756B7F}"/>
              </a:ext>
            </a:extLst>
          </p:cNvPr>
          <p:cNvSpPr txBox="1"/>
          <p:nvPr/>
        </p:nvSpPr>
        <p:spPr>
          <a:xfrm>
            <a:off x="176212" y="1376690"/>
            <a:ext cx="11620499" cy="4124206"/>
          </a:xfrm>
          <a:prstGeom prst="rect">
            <a:avLst/>
          </a:prstGeom>
          <a:noFill/>
        </p:spPr>
        <p:txBody>
          <a:bodyPr wrap="square" rtlCol="0">
            <a:spAutoFit/>
          </a:bodyPr>
          <a:lstStyle/>
          <a:p>
            <a:endParaRPr lang="en-US" sz="1600" b="0" i="0" dirty="0">
              <a:solidFill>
                <a:srgbClr val="252525"/>
              </a:solidFill>
              <a:effectLst/>
              <a:latin typeface="Candara" panose="020E0502030303020204" pitchFamily="34" charset="0"/>
            </a:endParaRPr>
          </a:p>
          <a:p>
            <a:endParaRPr lang="en-US" sz="1600" dirty="0">
              <a:solidFill>
                <a:srgbClr val="252525"/>
              </a:solidFill>
              <a:latin typeface="Candara" panose="020E0502030303020204" pitchFamily="34" charset="0"/>
            </a:endParaRPr>
          </a:p>
          <a:p>
            <a:r>
              <a:rPr lang="en-US" sz="1600" b="0" i="0" dirty="0">
                <a:solidFill>
                  <a:srgbClr val="252525"/>
                </a:solidFill>
                <a:effectLst/>
                <a:latin typeface="Candara" panose="020E0502030303020204" pitchFamily="34" charset="0"/>
              </a:rPr>
              <a:t>Food is commonly used by Jordanians to express their hospitality and generosity. </a:t>
            </a:r>
          </a:p>
          <a:p>
            <a:endParaRPr lang="en-US" sz="1600" dirty="0">
              <a:solidFill>
                <a:srgbClr val="252525"/>
              </a:solidFill>
              <a:latin typeface="Candara" panose="020E0502030303020204" pitchFamily="34" charset="0"/>
            </a:endParaRPr>
          </a:p>
          <a:p>
            <a:r>
              <a:rPr lang="en-US" sz="1600" b="0" i="0" dirty="0">
                <a:solidFill>
                  <a:srgbClr val="252525"/>
                </a:solidFill>
                <a:effectLst/>
                <a:latin typeface="Candara" panose="020E0502030303020204" pitchFamily="34" charset="0"/>
              </a:rPr>
              <a:t>A 'Jordanian invitation' means that you are expected to bring nothing and eat everything. This invitation is followed by the popular Arabic phrase “</a:t>
            </a:r>
            <a:r>
              <a:rPr lang="en-US" sz="1600" b="0" i="0" dirty="0" err="1">
                <a:solidFill>
                  <a:srgbClr val="252525"/>
                </a:solidFill>
                <a:effectLst/>
                <a:latin typeface="Candara" panose="020E0502030303020204" pitchFamily="34" charset="0"/>
              </a:rPr>
              <a:t>Sahtain</a:t>
            </a:r>
            <a:r>
              <a:rPr lang="en-US" sz="1600" b="0" i="0" dirty="0">
                <a:solidFill>
                  <a:srgbClr val="252525"/>
                </a:solidFill>
                <a:effectLst/>
                <a:latin typeface="Candara" panose="020E0502030303020204" pitchFamily="34" charset="0"/>
              </a:rPr>
              <a:t> </a:t>
            </a:r>
            <a:r>
              <a:rPr lang="en-US" sz="1600" b="0" i="0" dirty="0" err="1">
                <a:solidFill>
                  <a:srgbClr val="252525"/>
                </a:solidFill>
                <a:effectLst/>
                <a:latin typeface="Candara" panose="020E0502030303020204" pitchFamily="34" charset="0"/>
              </a:rPr>
              <a:t>wa</a:t>
            </a:r>
            <a:r>
              <a:rPr lang="en-US" sz="1600" b="0" i="0" dirty="0">
                <a:solidFill>
                  <a:srgbClr val="252525"/>
                </a:solidFill>
                <a:effectLst/>
                <a:latin typeface="Candara" panose="020E0502030303020204" pitchFamily="34" charset="0"/>
              </a:rPr>
              <a:t> '</a:t>
            </a:r>
            <a:r>
              <a:rPr lang="en-US" sz="1600" b="0" i="0" dirty="0" err="1">
                <a:solidFill>
                  <a:srgbClr val="252525"/>
                </a:solidFill>
                <a:effectLst/>
                <a:latin typeface="Candara" panose="020E0502030303020204" pitchFamily="34" charset="0"/>
              </a:rPr>
              <a:t>Afiya</a:t>
            </a:r>
            <a:r>
              <a:rPr lang="en-US" sz="1600" b="0" i="0" dirty="0">
                <a:solidFill>
                  <a:srgbClr val="252525"/>
                </a:solidFill>
                <a:effectLst/>
                <a:latin typeface="Candara" panose="020E0502030303020204" pitchFamily="34" charset="0"/>
              </a:rPr>
              <a:t>.”</a:t>
            </a:r>
          </a:p>
          <a:p>
            <a:endParaRPr lang="en-US" sz="1600" dirty="0">
              <a:solidFill>
                <a:srgbClr val="252525"/>
              </a:solidFill>
              <a:latin typeface="Candara" panose="020E0502030303020204" pitchFamily="34" charset="0"/>
            </a:endParaRPr>
          </a:p>
          <a:p>
            <a:pPr algn="just"/>
            <a:r>
              <a:rPr lang="en-US" sz="2000" b="1" i="1" dirty="0" err="1">
                <a:solidFill>
                  <a:srgbClr val="252525"/>
                </a:solidFill>
                <a:effectLst/>
                <a:latin typeface="Candara" panose="020E0502030303020204" pitchFamily="34" charset="0"/>
              </a:rPr>
              <a:t>Mansaf</a:t>
            </a:r>
            <a:endParaRPr lang="en-US" sz="2000" b="1" i="0" dirty="0">
              <a:solidFill>
                <a:srgbClr val="252525"/>
              </a:solidFill>
              <a:effectLst/>
              <a:latin typeface="Candara" panose="020E0502030303020204" pitchFamily="34" charset="0"/>
            </a:endParaRPr>
          </a:p>
          <a:p>
            <a:pPr algn="just"/>
            <a:r>
              <a:rPr lang="en-US" sz="1600" b="0" i="0" dirty="0">
                <a:solidFill>
                  <a:srgbClr val="252525"/>
                </a:solidFill>
                <a:effectLst/>
                <a:latin typeface="Candara" panose="020E0502030303020204" pitchFamily="34" charset="0"/>
              </a:rPr>
              <a:t>If you’ve found yourself in Jordan than it’s </a:t>
            </a:r>
            <a:r>
              <a:rPr lang="en-US" sz="1600" b="0" i="0" dirty="0" err="1">
                <a:solidFill>
                  <a:srgbClr val="252525"/>
                </a:solidFill>
                <a:effectLst/>
                <a:latin typeface="Candara" panose="020E0502030303020204" pitchFamily="34" charset="0"/>
              </a:rPr>
              <a:t>amust</a:t>
            </a:r>
            <a:r>
              <a:rPr lang="en-US" sz="1600" b="0" i="0" dirty="0">
                <a:solidFill>
                  <a:srgbClr val="252525"/>
                </a:solidFill>
                <a:effectLst/>
                <a:latin typeface="Candara" panose="020E0502030303020204" pitchFamily="34" charset="0"/>
              </a:rPr>
              <a:t> you try </a:t>
            </a:r>
            <a:r>
              <a:rPr lang="en-US" sz="1600" b="1" i="0" dirty="0" err="1">
                <a:solidFill>
                  <a:srgbClr val="252525"/>
                </a:solidFill>
                <a:effectLst/>
                <a:latin typeface="Candara" panose="020E0502030303020204" pitchFamily="34" charset="0"/>
              </a:rPr>
              <a:t>Mansaf</a:t>
            </a:r>
            <a:r>
              <a:rPr lang="en-US" sz="1600" b="0" i="0" dirty="0">
                <a:solidFill>
                  <a:srgbClr val="252525"/>
                </a:solidFill>
                <a:effectLst/>
                <a:latin typeface="Candara" panose="020E0502030303020204" pitchFamily="34" charset="0"/>
              </a:rPr>
              <a:t>. </a:t>
            </a:r>
          </a:p>
          <a:p>
            <a:pPr algn="just"/>
            <a:endParaRPr lang="en-US" sz="1600" b="0" i="0" dirty="0">
              <a:solidFill>
                <a:srgbClr val="252525"/>
              </a:solidFill>
              <a:effectLst/>
              <a:latin typeface="Candara" panose="020E0502030303020204" pitchFamily="34" charset="0"/>
            </a:endParaRPr>
          </a:p>
          <a:p>
            <a:pPr algn="just"/>
            <a:r>
              <a:rPr lang="en-US" sz="1600" b="1" i="0" dirty="0" err="1">
                <a:solidFill>
                  <a:srgbClr val="252525"/>
                </a:solidFill>
                <a:effectLst/>
                <a:latin typeface="Candara" panose="020E0502030303020204" pitchFamily="34" charset="0"/>
              </a:rPr>
              <a:t>Mansaf</a:t>
            </a:r>
            <a:r>
              <a:rPr lang="en-US" sz="1600" b="0" i="0" dirty="0">
                <a:solidFill>
                  <a:srgbClr val="252525"/>
                </a:solidFill>
                <a:effectLst/>
                <a:latin typeface="Candara" panose="020E0502030303020204" pitchFamily="34" charset="0"/>
              </a:rPr>
              <a:t> is the greatest symbol of Jordanian  generosity. Usually eaten during social gatherings, </a:t>
            </a:r>
            <a:r>
              <a:rPr lang="en-US" sz="1600" b="1" i="0" dirty="0" err="1">
                <a:solidFill>
                  <a:srgbClr val="252525"/>
                </a:solidFill>
                <a:effectLst/>
                <a:latin typeface="Candara" panose="020E0502030303020204" pitchFamily="34" charset="0"/>
              </a:rPr>
              <a:t>Mansaf</a:t>
            </a:r>
            <a:r>
              <a:rPr lang="en-US" sz="1600" b="0" i="0" dirty="0">
                <a:solidFill>
                  <a:srgbClr val="252525"/>
                </a:solidFill>
                <a:effectLst/>
                <a:latin typeface="Candara" panose="020E0502030303020204" pitchFamily="34" charset="0"/>
              </a:rPr>
              <a:t> is a feast meant to be eaten with your hands.</a:t>
            </a:r>
          </a:p>
          <a:p>
            <a:pPr algn="just"/>
            <a:endParaRPr lang="en-US" sz="1600" b="0" i="0" dirty="0">
              <a:solidFill>
                <a:srgbClr val="252525"/>
              </a:solidFill>
              <a:effectLst/>
              <a:latin typeface="Candara" panose="020E0502030303020204" pitchFamily="34" charset="0"/>
            </a:endParaRPr>
          </a:p>
          <a:p>
            <a:pPr algn="l"/>
            <a:r>
              <a:rPr lang="en-US" sz="1600" b="0" i="0" dirty="0">
                <a:solidFill>
                  <a:srgbClr val="252525"/>
                </a:solidFill>
                <a:effectLst/>
                <a:latin typeface="Candara" panose="020E0502030303020204" pitchFamily="34" charset="0"/>
              </a:rPr>
              <a:t>When eating </a:t>
            </a:r>
            <a:r>
              <a:rPr lang="en-US" sz="1600" b="1" i="0" dirty="0" err="1">
                <a:solidFill>
                  <a:srgbClr val="252525"/>
                </a:solidFill>
                <a:effectLst/>
                <a:latin typeface="Candara" panose="020E0502030303020204" pitchFamily="34" charset="0"/>
              </a:rPr>
              <a:t>Mansaf</a:t>
            </a:r>
            <a:r>
              <a:rPr lang="en-US" sz="1600" b="0" i="0" dirty="0">
                <a:solidFill>
                  <a:srgbClr val="252525"/>
                </a:solidFill>
                <a:effectLst/>
                <a:latin typeface="Candara" panose="020E0502030303020204" pitchFamily="34" charset="0"/>
              </a:rPr>
              <a:t>, use the bread and the </a:t>
            </a:r>
            <a:r>
              <a:rPr lang="en-US" sz="1600" b="0" i="0" dirty="0" err="1">
                <a:solidFill>
                  <a:srgbClr val="252525"/>
                </a:solidFill>
                <a:effectLst/>
                <a:latin typeface="Candara" panose="020E0502030303020204" pitchFamily="34" charset="0"/>
              </a:rPr>
              <a:t>jameed</a:t>
            </a:r>
            <a:r>
              <a:rPr lang="en-US" sz="1600" b="0" i="0" dirty="0">
                <a:solidFill>
                  <a:srgbClr val="252525"/>
                </a:solidFill>
                <a:effectLst/>
                <a:latin typeface="Candara" panose="020E0502030303020204" pitchFamily="34" charset="0"/>
              </a:rPr>
              <a:t> to pick up the rice and lamb; forming a condensed ball of food in your hand, it makes it a lot neater, and Jordanians will be impressed by your technique and try to only use one hand.</a:t>
            </a:r>
          </a:p>
          <a:p>
            <a:endParaRPr lang="en-US" dirty="0"/>
          </a:p>
        </p:txBody>
      </p:sp>
      <p:pic>
        <p:nvPicPr>
          <p:cNvPr id="2050" name="Picture 2" descr="Mansaf - The One Dish You Have To Eat in Jordan">
            <a:extLst>
              <a:ext uri="{FF2B5EF4-FFF2-40B4-BE49-F238E27FC236}">
                <a16:creationId xmlns:a16="http://schemas.microsoft.com/office/drawing/2014/main" id="{B6945B72-44F7-6527-EAF9-89BACE6F57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2925" y="133350"/>
            <a:ext cx="3343275" cy="20288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468 Mansaf Images, Stock Photos &amp; Vectors | Shutterstock">
            <a:extLst>
              <a:ext uri="{FF2B5EF4-FFF2-40B4-BE49-F238E27FC236}">
                <a16:creationId xmlns:a16="http://schemas.microsoft.com/office/drawing/2014/main" id="{6A8E5584-6809-8090-EA07-0BDAF79DAD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7675" y="2581821"/>
            <a:ext cx="2076450" cy="135761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6" name="Picture 8" descr="Petra Kitchen - &quot; Eating Mansaf protocol &quot; Mansaf is traditionally eaten by  hand, roll your ball of rice, filled with meat, laban, and chuck into your  mouth without having your hands">
            <a:extLst>
              <a:ext uri="{FF2B5EF4-FFF2-40B4-BE49-F238E27FC236}">
                <a16:creationId xmlns:a16="http://schemas.microsoft.com/office/drawing/2014/main" id="{9C680422-DEBA-7B20-813E-B4B053F5F9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3487" y="4830401"/>
            <a:ext cx="2581276" cy="202759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2D02E84-8BB4-3EAE-F294-08F3CE07E19D}"/>
              </a:ext>
            </a:extLst>
          </p:cNvPr>
          <p:cNvSpPr txBox="1"/>
          <p:nvPr/>
        </p:nvSpPr>
        <p:spPr>
          <a:xfrm>
            <a:off x="571500" y="5715000"/>
            <a:ext cx="5667375" cy="923330"/>
          </a:xfrm>
          <a:prstGeom prst="rect">
            <a:avLst/>
          </a:prstGeom>
          <a:noFill/>
        </p:spPr>
        <p:txBody>
          <a:bodyPr wrap="square" rtlCol="0">
            <a:spAutoFit/>
          </a:bodyPr>
          <a:lstStyle/>
          <a:p>
            <a:r>
              <a:rPr lang="en-US" dirty="0">
                <a:hlinkClick r:id="rId5"/>
              </a:rPr>
              <a:t>https://johtt.com/about-jordan/jordan-traditions</a:t>
            </a:r>
            <a:endParaRPr lang="en-US" dirty="0"/>
          </a:p>
          <a:p>
            <a:endParaRPr lang="en-US" dirty="0"/>
          </a:p>
          <a:p>
            <a:endParaRPr lang="en-US" dirty="0"/>
          </a:p>
        </p:txBody>
      </p:sp>
    </p:spTree>
    <p:extLst>
      <p:ext uri="{BB962C8B-B14F-4D97-AF65-F5344CB8AC3E}">
        <p14:creationId xmlns:p14="http://schemas.microsoft.com/office/powerpoint/2010/main" val="3553499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7D187-4850-18CD-9D02-E6FC802D5098}"/>
              </a:ext>
            </a:extLst>
          </p:cNvPr>
          <p:cNvSpPr>
            <a:spLocks noGrp="1"/>
          </p:cNvSpPr>
          <p:nvPr>
            <p:ph type="title"/>
          </p:nvPr>
        </p:nvSpPr>
        <p:spPr>
          <a:xfrm>
            <a:off x="176212" y="1281019"/>
            <a:ext cx="10381307" cy="5376672"/>
          </a:xfrm>
        </p:spPr>
        <p:txBody>
          <a:bodyPr/>
          <a:lstStyle/>
          <a:p>
            <a:br>
              <a:rPr lang="en-US" dirty="0"/>
            </a:br>
            <a:endParaRPr lang="en-US" dirty="0"/>
          </a:p>
        </p:txBody>
      </p:sp>
      <p:sp>
        <p:nvSpPr>
          <p:cNvPr id="3" name="Content Placeholder 2">
            <a:extLst>
              <a:ext uri="{FF2B5EF4-FFF2-40B4-BE49-F238E27FC236}">
                <a16:creationId xmlns:a16="http://schemas.microsoft.com/office/drawing/2014/main" id="{94447E36-8210-5DFE-F275-4B8DE836578F}"/>
              </a:ext>
            </a:extLst>
          </p:cNvPr>
          <p:cNvSpPr>
            <a:spLocks noGrp="1"/>
          </p:cNvSpPr>
          <p:nvPr>
            <p:ph idx="1"/>
          </p:nvPr>
        </p:nvSpPr>
        <p:spPr>
          <a:xfrm>
            <a:off x="2524124" y="3578098"/>
            <a:ext cx="3352801" cy="2251025"/>
          </a:xfrm>
        </p:spPr>
        <p:txBody>
          <a:bodyPr/>
          <a:lstStyle/>
          <a:p>
            <a:endParaRPr lang="en-US" dirty="0"/>
          </a:p>
          <a:p>
            <a:pPr marL="0" indent="0">
              <a:buNone/>
            </a:pPr>
            <a:endParaRPr lang="en-US" dirty="0"/>
          </a:p>
        </p:txBody>
      </p:sp>
      <p:sp>
        <p:nvSpPr>
          <p:cNvPr id="5" name="TextBox 4">
            <a:extLst>
              <a:ext uri="{FF2B5EF4-FFF2-40B4-BE49-F238E27FC236}">
                <a16:creationId xmlns:a16="http://schemas.microsoft.com/office/drawing/2014/main" id="{E9F6EA3C-1E7C-28E2-378A-501CA32EDF00}"/>
              </a:ext>
            </a:extLst>
          </p:cNvPr>
          <p:cNvSpPr txBox="1"/>
          <p:nvPr/>
        </p:nvSpPr>
        <p:spPr>
          <a:xfrm>
            <a:off x="466725" y="352425"/>
            <a:ext cx="11039475" cy="830997"/>
          </a:xfrm>
          <a:prstGeom prst="rect">
            <a:avLst/>
          </a:prstGeom>
          <a:noFill/>
        </p:spPr>
        <p:txBody>
          <a:bodyPr wrap="square" rtlCol="0">
            <a:spAutoFit/>
          </a:bodyPr>
          <a:lstStyle/>
          <a:p>
            <a:endParaRPr lang="en-US" sz="2400" b="1" i="0" dirty="0">
              <a:solidFill>
                <a:srgbClr val="252525"/>
              </a:solidFill>
              <a:effectLst/>
              <a:latin typeface="Candara" panose="020E0502030303020204" pitchFamily="34" charset="0"/>
            </a:endParaRPr>
          </a:p>
          <a:p>
            <a:r>
              <a:rPr lang="en-US" sz="2400" b="1" i="0" dirty="0">
                <a:solidFill>
                  <a:srgbClr val="0070C0"/>
                </a:solidFill>
                <a:effectLst/>
                <a:latin typeface="Candara" panose="020E0502030303020204" pitchFamily="34" charset="0"/>
              </a:rPr>
              <a:t>A Tradition of dress for males and females</a:t>
            </a:r>
            <a:endParaRPr lang="en-US" sz="2400" dirty="0">
              <a:solidFill>
                <a:srgbClr val="0070C0"/>
              </a:solidFill>
              <a:latin typeface="Candara" panose="020E0502030303020204" pitchFamily="34" charset="0"/>
            </a:endParaRPr>
          </a:p>
        </p:txBody>
      </p:sp>
      <p:sp>
        <p:nvSpPr>
          <p:cNvPr id="8" name="TextBox 7">
            <a:extLst>
              <a:ext uri="{FF2B5EF4-FFF2-40B4-BE49-F238E27FC236}">
                <a16:creationId xmlns:a16="http://schemas.microsoft.com/office/drawing/2014/main" id="{CAB6CE04-3046-D172-3683-3FCEB6756B7F}"/>
              </a:ext>
            </a:extLst>
          </p:cNvPr>
          <p:cNvSpPr txBox="1"/>
          <p:nvPr/>
        </p:nvSpPr>
        <p:spPr>
          <a:xfrm>
            <a:off x="466725" y="1276101"/>
            <a:ext cx="9067800" cy="3877985"/>
          </a:xfrm>
          <a:prstGeom prst="rect">
            <a:avLst/>
          </a:prstGeom>
          <a:noFill/>
        </p:spPr>
        <p:txBody>
          <a:bodyPr wrap="square" rtlCol="0">
            <a:spAutoFit/>
          </a:bodyPr>
          <a:lstStyle/>
          <a:p>
            <a:endParaRPr lang="en-US" sz="1600" dirty="0">
              <a:solidFill>
                <a:srgbClr val="202124"/>
              </a:solidFill>
              <a:latin typeface="Roboto" panose="02000000000000000000" pitchFamily="2" charset="0"/>
            </a:endParaRPr>
          </a:p>
          <a:p>
            <a:r>
              <a:rPr lang="en-US" sz="1600" dirty="0">
                <a:solidFill>
                  <a:srgbClr val="252525"/>
                </a:solidFill>
                <a:latin typeface="Candara" panose="020E0502030303020204" pitchFamily="34" charset="0"/>
              </a:rPr>
              <a:t>Some Jordanians wear modern clothes while others wear traditional clothes. </a:t>
            </a:r>
          </a:p>
          <a:p>
            <a:endParaRPr lang="en-US" sz="1600" dirty="0">
              <a:solidFill>
                <a:srgbClr val="252525"/>
              </a:solidFill>
              <a:latin typeface="Candara" panose="020E0502030303020204" pitchFamily="34" charset="0"/>
            </a:endParaRPr>
          </a:p>
          <a:p>
            <a:r>
              <a:rPr lang="en-US" sz="1600" dirty="0">
                <a:solidFill>
                  <a:srgbClr val="252525"/>
                </a:solidFill>
                <a:latin typeface="Candara" panose="020E0502030303020204" pitchFamily="34" charset="0"/>
              </a:rPr>
              <a:t>Traditional Jordanian clothes were very colorful. Cotton and synthetic material is often used in modern dresses but in long ago silk, goat hair and wool was used to make dressed. They are embroidered with beautiful designs. Some dresses were even decorated with shells.</a:t>
            </a:r>
          </a:p>
          <a:p>
            <a:endParaRPr lang="en-US" sz="1600" dirty="0">
              <a:solidFill>
                <a:srgbClr val="252525"/>
              </a:solidFill>
              <a:latin typeface="Candara" panose="020E0502030303020204" pitchFamily="34" charset="0"/>
            </a:endParaRPr>
          </a:p>
          <a:p>
            <a:r>
              <a:rPr lang="en-US" sz="1600" dirty="0">
                <a:solidFill>
                  <a:srgbClr val="252525"/>
                </a:solidFill>
                <a:latin typeface="Candara" panose="020E0502030303020204" pitchFamily="34" charset="0"/>
              </a:rPr>
              <a:t>Men traditionally wore thobes. It is worn over long white trousers. During the winter the men wear thobes that are made of heavier material. They are often grey, brown, navy or black. They cover their heads with an </a:t>
            </a:r>
            <a:r>
              <a:rPr lang="en-US" sz="1600" dirty="0" err="1">
                <a:solidFill>
                  <a:srgbClr val="252525"/>
                </a:solidFill>
                <a:latin typeface="Candara" panose="020E0502030303020204" pitchFamily="34" charset="0"/>
              </a:rPr>
              <a:t>embroided</a:t>
            </a:r>
            <a:r>
              <a:rPr lang="en-US" sz="1600" dirty="0">
                <a:solidFill>
                  <a:srgbClr val="252525"/>
                </a:solidFill>
                <a:latin typeface="Candara" panose="020E0502030303020204" pitchFamily="34" charset="0"/>
              </a:rPr>
              <a:t> cap called a </a:t>
            </a:r>
            <a:r>
              <a:rPr lang="en-US" sz="1600" dirty="0" err="1">
                <a:solidFill>
                  <a:srgbClr val="252525"/>
                </a:solidFill>
                <a:latin typeface="Candara" panose="020E0502030303020204" pitchFamily="34" charset="0"/>
              </a:rPr>
              <a:t>Kofiya</a:t>
            </a:r>
            <a:r>
              <a:rPr lang="en-US" sz="1600" dirty="0">
                <a:solidFill>
                  <a:srgbClr val="252525"/>
                </a:solidFill>
                <a:latin typeface="Candara" panose="020E0502030303020204" pitchFamily="34" charset="0"/>
              </a:rPr>
              <a:t>. The  </a:t>
            </a:r>
            <a:r>
              <a:rPr lang="en-US" sz="1600" dirty="0" err="1">
                <a:solidFill>
                  <a:srgbClr val="252525"/>
                </a:solidFill>
                <a:latin typeface="Candara" panose="020E0502030303020204" pitchFamily="34" charset="0"/>
              </a:rPr>
              <a:t>Kofiya</a:t>
            </a:r>
            <a:r>
              <a:rPr lang="en-US" sz="1600" dirty="0">
                <a:solidFill>
                  <a:srgbClr val="252525"/>
                </a:solidFill>
                <a:latin typeface="Candara" panose="020E0502030303020204" pitchFamily="34" charset="0"/>
              </a:rPr>
              <a:t>  is covered with a folded square or circle cloth called the ghutra. The ghutra is held in place with a double black coil called the </a:t>
            </a:r>
            <a:r>
              <a:rPr lang="en-US" sz="1600" dirty="0" err="1">
                <a:solidFill>
                  <a:srgbClr val="252525"/>
                </a:solidFill>
                <a:latin typeface="Candara" panose="020E0502030303020204" pitchFamily="34" charset="0"/>
              </a:rPr>
              <a:t>iqal</a:t>
            </a:r>
            <a:r>
              <a:rPr lang="en-US" sz="1600" dirty="0">
                <a:solidFill>
                  <a:srgbClr val="252525"/>
                </a:solidFill>
                <a:latin typeface="Candara" panose="020E0502030303020204" pitchFamily="34" charset="0"/>
              </a:rPr>
              <a:t>.</a:t>
            </a:r>
          </a:p>
          <a:p>
            <a:endParaRPr lang="en-US" sz="1600" dirty="0">
              <a:solidFill>
                <a:srgbClr val="252525"/>
              </a:solidFill>
              <a:latin typeface="Candara" panose="020E0502030303020204" pitchFamily="34" charset="0"/>
            </a:endParaRPr>
          </a:p>
          <a:p>
            <a:endParaRPr lang="en-US" dirty="0">
              <a:solidFill>
                <a:srgbClr val="3E2600"/>
              </a:solidFill>
              <a:latin typeface="Open Sans" panose="020B0606030504020204" pitchFamily="34" charset="0"/>
            </a:endParaRPr>
          </a:p>
          <a:p>
            <a:r>
              <a:rPr lang="en-US" dirty="0">
                <a:hlinkClick r:id="rId2"/>
              </a:rPr>
              <a:t>https://whereinourworld.weebly.com/jordan---clothes.html</a:t>
            </a:r>
            <a:endParaRPr lang="en-US" dirty="0"/>
          </a:p>
          <a:p>
            <a:endParaRPr lang="en-US" dirty="0"/>
          </a:p>
        </p:txBody>
      </p:sp>
      <p:pic>
        <p:nvPicPr>
          <p:cNvPr id="1026" name="Picture 2" descr="Jordanian Traditional Clothing | Jordan travel, Petra jordan, Jordans">
            <a:extLst>
              <a:ext uri="{FF2B5EF4-FFF2-40B4-BE49-F238E27FC236}">
                <a16:creationId xmlns:a16="http://schemas.microsoft.com/office/drawing/2014/main" id="{DCE34FE1-D385-A63B-A6FA-1696E434AA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5276" y="3349381"/>
            <a:ext cx="1559487" cy="23526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DC20B72-7C58-0021-395F-C1C33BD2AD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1317" y="1693938"/>
            <a:ext cx="1842094" cy="296713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E6BFE0E-EE66-3F1C-1F8E-89D7B7C99B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48706" y="57000"/>
            <a:ext cx="1932750" cy="235927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What do Palestinian and Jordanian traditional clothes look like? - Quora">
            <a:extLst>
              <a:ext uri="{FF2B5EF4-FFF2-40B4-BE49-F238E27FC236}">
                <a16:creationId xmlns:a16="http://schemas.microsoft.com/office/drawing/2014/main" id="{719B78F4-61C7-127F-4A7B-45E39DA836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1248" y="4871042"/>
            <a:ext cx="3810000" cy="191616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951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7D187-4850-18CD-9D02-E6FC802D5098}"/>
              </a:ext>
            </a:extLst>
          </p:cNvPr>
          <p:cNvSpPr>
            <a:spLocks noGrp="1"/>
          </p:cNvSpPr>
          <p:nvPr>
            <p:ph type="title"/>
          </p:nvPr>
        </p:nvSpPr>
        <p:spPr>
          <a:xfrm>
            <a:off x="4481512" y="-1257276"/>
            <a:ext cx="10381307" cy="6601966"/>
          </a:xfrm>
        </p:spPr>
        <p:txBody>
          <a:bodyPr/>
          <a:lstStyle/>
          <a:p>
            <a:br>
              <a:rPr lang="en-US" dirty="0"/>
            </a:br>
            <a:endParaRPr lang="en-US" dirty="0"/>
          </a:p>
        </p:txBody>
      </p:sp>
      <p:sp>
        <p:nvSpPr>
          <p:cNvPr id="3" name="Content Placeholder 2">
            <a:extLst>
              <a:ext uri="{FF2B5EF4-FFF2-40B4-BE49-F238E27FC236}">
                <a16:creationId xmlns:a16="http://schemas.microsoft.com/office/drawing/2014/main" id="{94447E36-8210-5DFE-F275-4B8DE836578F}"/>
              </a:ext>
            </a:extLst>
          </p:cNvPr>
          <p:cNvSpPr>
            <a:spLocks noGrp="1"/>
          </p:cNvSpPr>
          <p:nvPr>
            <p:ph idx="1"/>
          </p:nvPr>
        </p:nvSpPr>
        <p:spPr>
          <a:xfrm>
            <a:off x="2524124" y="3578098"/>
            <a:ext cx="3352801" cy="2251025"/>
          </a:xfrm>
        </p:spPr>
        <p:txBody>
          <a:bodyPr/>
          <a:lstStyle/>
          <a:p>
            <a:endParaRPr lang="en-US" dirty="0"/>
          </a:p>
          <a:p>
            <a:pPr marL="0" indent="0">
              <a:buNone/>
            </a:pPr>
            <a:endParaRPr lang="en-US" dirty="0"/>
          </a:p>
        </p:txBody>
      </p:sp>
      <p:sp>
        <p:nvSpPr>
          <p:cNvPr id="5" name="TextBox 4">
            <a:extLst>
              <a:ext uri="{FF2B5EF4-FFF2-40B4-BE49-F238E27FC236}">
                <a16:creationId xmlns:a16="http://schemas.microsoft.com/office/drawing/2014/main" id="{E9F6EA3C-1E7C-28E2-378A-501CA32EDF00}"/>
              </a:ext>
            </a:extLst>
          </p:cNvPr>
          <p:cNvSpPr txBox="1"/>
          <p:nvPr/>
        </p:nvSpPr>
        <p:spPr>
          <a:xfrm>
            <a:off x="466725" y="352425"/>
            <a:ext cx="11039475" cy="830997"/>
          </a:xfrm>
          <a:prstGeom prst="rect">
            <a:avLst/>
          </a:prstGeom>
          <a:noFill/>
        </p:spPr>
        <p:txBody>
          <a:bodyPr wrap="square" rtlCol="0">
            <a:spAutoFit/>
          </a:bodyPr>
          <a:lstStyle/>
          <a:p>
            <a:endParaRPr lang="en-US" sz="2400" b="1" i="0" dirty="0">
              <a:solidFill>
                <a:srgbClr val="252525"/>
              </a:solidFill>
              <a:effectLst/>
              <a:latin typeface="Candara" panose="020E0502030303020204" pitchFamily="34" charset="0"/>
            </a:endParaRPr>
          </a:p>
          <a:p>
            <a:r>
              <a:rPr lang="en-US" sz="2400" b="1" i="0" dirty="0">
                <a:solidFill>
                  <a:srgbClr val="0070C0"/>
                </a:solidFill>
                <a:effectLst/>
                <a:latin typeface="Candara" panose="020E0502030303020204" pitchFamily="34" charset="0"/>
              </a:rPr>
              <a:t>A Tradition of events and Festivals</a:t>
            </a:r>
            <a:endParaRPr lang="en-US" sz="2400" dirty="0">
              <a:solidFill>
                <a:srgbClr val="0070C0"/>
              </a:solidFill>
              <a:latin typeface="Candara" panose="020E0502030303020204" pitchFamily="34" charset="0"/>
            </a:endParaRPr>
          </a:p>
        </p:txBody>
      </p:sp>
      <p:sp>
        <p:nvSpPr>
          <p:cNvPr id="8" name="TextBox 7">
            <a:extLst>
              <a:ext uri="{FF2B5EF4-FFF2-40B4-BE49-F238E27FC236}">
                <a16:creationId xmlns:a16="http://schemas.microsoft.com/office/drawing/2014/main" id="{CAB6CE04-3046-D172-3683-3FCEB6756B7F}"/>
              </a:ext>
            </a:extLst>
          </p:cNvPr>
          <p:cNvSpPr txBox="1"/>
          <p:nvPr/>
        </p:nvSpPr>
        <p:spPr>
          <a:xfrm>
            <a:off x="466725" y="1015335"/>
            <a:ext cx="9067800" cy="7725192"/>
          </a:xfrm>
          <a:prstGeom prst="rect">
            <a:avLst/>
          </a:prstGeom>
          <a:noFill/>
        </p:spPr>
        <p:txBody>
          <a:bodyPr wrap="square" rtlCol="0">
            <a:spAutoFit/>
          </a:bodyPr>
          <a:lstStyle/>
          <a:p>
            <a:endParaRPr lang="en-US" sz="1600" dirty="0">
              <a:solidFill>
                <a:srgbClr val="202124"/>
              </a:solidFill>
              <a:latin typeface="Roboto" panose="02000000000000000000" pitchFamily="2" charset="0"/>
            </a:endParaRPr>
          </a:p>
          <a:p>
            <a:pPr algn="l"/>
            <a:r>
              <a:rPr lang="en-US" sz="1600" b="1" i="0" dirty="0">
                <a:solidFill>
                  <a:srgbClr val="B19662"/>
                </a:solidFill>
                <a:effectLst/>
                <a:latin typeface="Red Hat Text"/>
              </a:rPr>
              <a:t>Festival of Jerash</a:t>
            </a:r>
            <a:endParaRPr lang="en-US" sz="1600" b="1" i="0" dirty="0">
              <a:solidFill>
                <a:srgbClr val="B19662"/>
              </a:solidFill>
              <a:effectLst/>
              <a:latin typeface="Playfair Display" panose="00000500000000000000" pitchFamily="2" charset="0"/>
            </a:endParaRPr>
          </a:p>
          <a:p>
            <a:r>
              <a:rPr lang="en-US" sz="1400" dirty="0">
                <a:solidFill>
                  <a:srgbClr val="252525"/>
                </a:solidFill>
                <a:latin typeface="Candara" panose="020E0502030303020204" pitchFamily="34" charset="0"/>
              </a:rPr>
              <a:t>The Jerash Festival is one of the biggest events in Jordan. It has been held in the homonymous city for more than 30 years. It is a cultural festival, so during the week there are shows of traditional dances of the country, concerts, photography exhibitions and poetry readings. It involves both national and international artists.  </a:t>
            </a:r>
          </a:p>
          <a:p>
            <a:endParaRPr lang="en-US" sz="1600" dirty="0">
              <a:solidFill>
                <a:srgbClr val="3E2600"/>
              </a:solidFill>
              <a:latin typeface="Open Sans" panose="020B0606030504020204" pitchFamily="34" charset="0"/>
            </a:endParaRPr>
          </a:p>
          <a:p>
            <a:pPr algn="l"/>
            <a:r>
              <a:rPr lang="en-US" b="1" i="0" dirty="0">
                <a:solidFill>
                  <a:srgbClr val="B19662"/>
                </a:solidFill>
                <a:effectLst/>
                <a:latin typeface="Red Hat Text"/>
              </a:rPr>
              <a:t>Jordanian Independence Day</a:t>
            </a:r>
            <a:endParaRPr lang="en-US" b="1" i="0" dirty="0">
              <a:solidFill>
                <a:srgbClr val="B19662"/>
              </a:solidFill>
              <a:effectLst/>
              <a:latin typeface="Playfair Display" panose="00000500000000000000" pitchFamily="2" charset="0"/>
            </a:endParaRPr>
          </a:p>
          <a:p>
            <a:r>
              <a:rPr lang="en-US" sz="1400" dirty="0">
                <a:solidFill>
                  <a:srgbClr val="252525"/>
                </a:solidFill>
                <a:latin typeface="Candara" panose="020E0502030303020204" pitchFamily="34" charset="0"/>
              </a:rPr>
              <a:t>The Hashemite Kingdom of Jordan celebrates every May 25th, with parades and official acts, to commemorate its independence from Great Britain in 1946. Before that date, the country was known as Trans-Jordan and was ruled, during the subsequent years of its self-determination, by King Abdullah I, who was assassinated in 1951. A fact that until a few years ago was also remembered with solemn acts in the capital.</a:t>
            </a:r>
          </a:p>
          <a:p>
            <a:endParaRPr lang="en-US" sz="1400" dirty="0">
              <a:solidFill>
                <a:srgbClr val="252525"/>
              </a:solidFill>
              <a:latin typeface="Candara" panose="020E0502030303020204" pitchFamily="34" charset="0"/>
            </a:endParaRPr>
          </a:p>
          <a:p>
            <a:pPr algn="l"/>
            <a:r>
              <a:rPr lang="en-US" sz="1600" b="1" i="0" dirty="0">
                <a:solidFill>
                  <a:srgbClr val="B19662"/>
                </a:solidFill>
                <a:effectLst/>
                <a:latin typeface="Red Hat Text"/>
              </a:rPr>
              <a:t>Ramadan</a:t>
            </a:r>
            <a:endParaRPr lang="en-US" sz="1600" b="1" i="0" dirty="0">
              <a:solidFill>
                <a:srgbClr val="B19662"/>
              </a:solidFill>
              <a:effectLst/>
              <a:latin typeface="Playfair Display" panose="00000500000000000000" pitchFamily="2" charset="0"/>
            </a:endParaRPr>
          </a:p>
          <a:p>
            <a:pPr algn="l"/>
            <a:r>
              <a:rPr lang="en-US" sz="1400" dirty="0">
                <a:solidFill>
                  <a:srgbClr val="252525"/>
                </a:solidFill>
                <a:latin typeface="Candara" panose="020E0502030303020204" pitchFamily="34" charset="0"/>
              </a:rPr>
              <a:t>Held in the ninth month of the Muslim calendar, Ramadan is one of the most important holidays in the Islamic world. Throughout this month, believers fast during the day, from dawn until the sun goes down, at which time they can then eat and drink. There are also several prayers a day in mosques and events dedicated to the Muslim community.  </a:t>
            </a:r>
          </a:p>
          <a:p>
            <a:pPr algn="l"/>
            <a:endParaRPr lang="en-US" sz="1400" dirty="0">
              <a:solidFill>
                <a:srgbClr val="252525"/>
              </a:solidFill>
              <a:latin typeface="Candara" panose="020E0502030303020204" pitchFamily="34" charset="0"/>
            </a:endParaRPr>
          </a:p>
          <a:p>
            <a:pPr algn="l"/>
            <a:r>
              <a:rPr lang="en-US" sz="1400" b="1" i="0" dirty="0">
                <a:solidFill>
                  <a:srgbClr val="B19662"/>
                </a:solidFill>
                <a:effectLst/>
                <a:latin typeface="Red Hat Text"/>
              </a:rPr>
              <a:t>Jordan Festival</a:t>
            </a:r>
            <a:endParaRPr lang="en-US" sz="1400" b="1" i="0" dirty="0">
              <a:solidFill>
                <a:srgbClr val="B19662"/>
              </a:solidFill>
              <a:effectLst/>
              <a:latin typeface="Playfair Display" panose="00000500000000000000" pitchFamily="2" charset="0"/>
            </a:endParaRPr>
          </a:p>
          <a:p>
            <a:pPr algn="l"/>
            <a:r>
              <a:rPr lang="en-US" sz="1400" b="0" i="0" dirty="0">
                <a:solidFill>
                  <a:srgbClr val="2A2A2A"/>
                </a:solidFill>
                <a:effectLst/>
                <a:latin typeface="Red Hat Text"/>
              </a:rPr>
              <a:t>The Friends of Jordan Festivals association is responsible for organizing a series of secular and cultural events every year in Amman, the Jordanian capital. During the month of September at the City Citadel they offer a broad agenda of musical performances by both national and international artists.  </a:t>
            </a:r>
          </a:p>
          <a:p>
            <a:endParaRPr lang="en-US" dirty="0">
              <a:solidFill>
                <a:srgbClr val="3E2600"/>
              </a:solidFill>
              <a:latin typeface="Open Sans" panose="020B0606030504020204" pitchFamily="34" charset="0"/>
            </a:endParaRPr>
          </a:p>
          <a:p>
            <a:endParaRPr lang="en-US" sz="1400" dirty="0">
              <a:solidFill>
                <a:srgbClr val="3E2600"/>
              </a:solidFill>
              <a:latin typeface="Open Sans" panose="020B0606030504020204" pitchFamily="34" charset="0"/>
            </a:endParaRPr>
          </a:p>
          <a:p>
            <a:r>
              <a:rPr lang="en-US" sz="1400" dirty="0">
                <a:solidFill>
                  <a:srgbClr val="3E2600"/>
                </a:solidFill>
                <a:latin typeface="Open Sans" panose="020B0606030504020204" pitchFamily="34" charset="0"/>
                <a:hlinkClick r:id="rId2"/>
              </a:rPr>
              <a:t>https://www.exoticca.com/us/asia/middle-east/jordan/events</a:t>
            </a:r>
            <a:endParaRPr lang="en-US" sz="1400" dirty="0">
              <a:solidFill>
                <a:srgbClr val="3E2600"/>
              </a:solidFill>
              <a:latin typeface="Open Sans" panose="020B0606030504020204" pitchFamily="34" charset="0"/>
            </a:endParaRPr>
          </a:p>
          <a:p>
            <a:endParaRPr lang="en-US" dirty="0">
              <a:solidFill>
                <a:srgbClr val="3E2600"/>
              </a:solidFill>
              <a:latin typeface="Open Sans" panose="020B0606030504020204" pitchFamily="34" charset="0"/>
            </a:endParaRPr>
          </a:p>
          <a:p>
            <a:endParaRPr lang="en-US" dirty="0">
              <a:solidFill>
                <a:srgbClr val="3E2600"/>
              </a:solidFill>
              <a:latin typeface="Open Sans" panose="020B0606030504020204" pitchFamily="34" charset="0"/>
            </a:endParaRPr>
          </a:p>
          <a:p>
            <a:endParaRPr lang="en-US" dirty="0">
              <a:solidFill>
                <a:srgbClr val="3E2600"/>
              </a:solidFill>
              <a:latin typeface="Open Sans" panose="020B0606030504020204" pitchFamily="34" charset="0"/>
            </a:endParaRPr>
          </a:p>
          <a:p>
            <a:endParaRPr lang="en-US" dirty="0">
              <a:solidFill>
                <a:srgbClr val="3E2600"/>
              </a:solidFill>
              <a:latin typeface="Open Sans" panose="020B0606030504020204" pitchFamily="34" charset="0"/>
            </a:endParaRPr>
          </a:p>
          <a:p>
            <a:endParaRPr lang="en-US" dirty="0">
              <a:solidFill>
                <a:srgbClr val="3E2600"/>
              </a:solidFill>
              <a:latin typeface="Open Sans" panose="020B0606030504020204" pitchFamily="34" charset="0"/>
            </a:endParaRPr>
          </a:p>
          <a:p>
            <a:endParaRPr lang="en-US" dirty="0">
              <a:solidFill>
                <a:srgbClr val="3E2600"/>
              </a:solidFill>
              <a:latin typeface="Open Sans" panose="020B0606030504020204" pitchFamily="34" charset="0"/>
            </a:endParaRPr>
          </a:p>
          <a:p>
            <a:endParaRPr lang="en-US" dirty="0">
              <a:solidFill>
                <a:srgbClr val="3E2600"/>
              </a:solidFill>
              <a:latin typeface="Open Sans" panose="020B0606030504020204" pitchFamily="34" charset="0"/>
            </a:endParaRPr>
          </a:p>
          <a:p>
            <a:endParaRPr lang="en-US" dirty="0"/>
          </a:p>
        </p:txBody>
      </p:sp>
      <p:pic>
        <p:nvPicPr>
          <p:cNvPr id="1036" name="Picture 12">
            <a:extLst>
              <a:ext uri="{FF2B5EF4-FFF2-40B4-BE49-F238E27FC236}">
                <a16:creationId xmlns:a16="http://schemas.microsoft.com/office/drawing/2014/main" id="{0E4F118E-05EB-B320-8E6A-FC0F509999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7175" y="86429"/>
            <a:ext cx="4033837" cy="15307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4B83433E-D0D3-810E-3155-DE38DF0EDC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2187" y="3578098"/>
            <a:ext cx="2028825" cy="170643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1521A004-53D3-1702-6AD8-F7CAB4F1A3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15400" y="5243628"/>
            <a:ext cx="2995612" cy="152794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426E7D3F-983F-05ED-8DF5-A16E6509D8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53523" y="1625084"/>
            <a:ext cx="2209801" cy="194508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99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7D187-4850-18CD-9D02-E6FC802D5098}"/>
              </a:ext>
            </a:extLst>
          </p:cNvPr>
          <p:cNvSpPr>
            <a:spLocks noGrp="1"/>
          </p:cNvSpPr>
          <p:nvPr>
            <p:ph type="title"/>
          </p:nvPr>
        </p:nvSpPr>
        <p:spPr>
          <a:xfrm>
            <a:off x="176212" y="1281019"/>
            <a:ext cx="10381307" cy="5376672"/>
          </a:xfrm>
        </p:spPr>
        <p:txBody>
          <a:bodyPr/>
          <a:lstStyle/>
          <a:p>
            <a:br>
              <a:rPr lang="en-US" dirty="0"/>
            </a:br>
            <a:endParaRPr lang="en-US" dirty="0"/>
          </a:p>
        </p:txBody>
      </p:sp>
      <p:sp>
        <p:nvSpPr>
          <p:cNvPr id="3" name="Content Placeholder 2">
            <a:extLst>
              <a:ext uri="{FF2B5EF4-FFF2-40B4-BE49-F238E27FC236}">
                <a16:creationId xmlns:a16="http://schemas.microsoft.com/office/drawing/2014/main" id="{94447E36-8210-5DFE-F275-4B8DE836578F}"/>
              </a:ext>
            </a:extLst>
          </p:cNvPr>
          <p:cNvSpPr>
            <a:spLocks noGrp="1"/>
          </p:cNvSpPr>
          <p:nvPr>
            <p:ph idx="1"/>
          </p:nvPr>
        </p:nvSpPr>
        <p:spPr>
          <a:xfrm>
            <a:off x="2524124" y="3578098"/>
            <a:ext cx="3352801" cy="2251025"/>
          </a:xfrm>
        </p:spPr>
        <p:txBody>
          <a:bodyPr/>
          <a:lstStyle/>
          <a:p>
            <a:endParaRPr lang="en-US" dirty="0"/>
          </a:p>
          <a:p>
            <a:pPr marL="0" indent="0">
              <a:buNone/>
            </a:pPr>
            <a:endParaRPr lang="en-US" dirty="0"/>
          </a:p>
        </p:txBody>
      </p:sp>
      <p:sp>
        <p:nvSpPr>
          <p:cNvPr id="5" name="TextBox 4">
            <a:extLst>
              <a:ext uri="{FF2B5EF4-FFF2-40B4-BE49-F238E27FC236}">
                <a16:creationId xmlns:a16="http://schemas.microsoft.com/office/drawing/2014/main" id="{E9F6EA3C-1E7C-28E2-378A-501CA32EDF00}"/>
              </a:ext>
            </a:extLst>
          </p:cNvPr>
          <p:cNvSpPr txBox="1"/>
          <p:nvPr/>
        </p:nvSpPr>
        <p:spPr>
          <a:xfrm>
            <a:off x="466725" y="352425"/>
            <a:ext cx="11039475" cy="830997"/>
          </a:xfrm>
          <a:prstGeom prst="rect">
            <a:avLst/>
          </a:prstGeom>
          <a:noFill/>
        </p:spPr>
        <p:txBody>
          <a:bodyPr wrap="square" rtlCol="0">
            <a:spAutoFit/>
          </a:bodyPr>
          <a:lstStyle/>
          <a:p>
            <a:endParaRPr lang="en-US" sz="2400" b="1" i="0" dirty="0">
              <a:solidFill>
                <a:srgbClr val="252525"/>
              </a:solidFill>
              <a:effectLst/>
              <a:latin typeface="Candara" panose="020E0502030303020204" pitchFamily="34" charset="0"/>
            </a:endParaRPr>
          </a:p>
          <a:p>
            <a:r>
              <a:rPr lang="en-US" sz="2400" b="1" i="0" dirty="0">
                <a:solidFill>
                  <a:srgbClr val="0070C0"/>
                </a:solidFill>
                <a:effectLst/>
                <a:latin typeface="Candara" panose="020E0502030303020204" pitchFamily="34" charset="0"/>
              </a:rPr>
              <a:t>A Tradition of Bedouin </a:t>
            </a:r>
            <a:endParaRPr lang="en-US" sz="2400" dirty="0">
              <a:solidFill>
                <a:srgbClr val="0070C0"/>
              </a:solidFill>
              <a:latin typeface="Candara" panose="020E0502030303020204" pitchFamily="34" charset="0"/>
            </a:endParaRPr>
          </a:p>
        </p:txBody>
      </p:sp>
      <p:sp>
        <p:nvSpPr>
          <p:cNvPr id="8" name="TextBox 7">
            <a:extLst>
              <a:ext uri="{FF2B5EF4-FFF2-40B4-BE49-F238E27FC236}">
                <a16:creationId xmlns:a16="http://schemas.microsoft.com/office/drawing/2014/main" id="{CAB6CE04-3046-D172-3683-3FCEB6756B7F}"/>
              </a:ext>
            </a:extLst>
          </p:cNvPr>
          <p:cNvSpPr txBox="1"/>
          <p:nvPr/>
        </p:nvSpPr>
        <p:spPr>
          <a:xfrm>
            <a:off x="264318" y="1287290"/>
            <a:ext cx="9067800" cy="3477875"/>
          </a:xfrm>
          <a:prstGeom prst="rect">
            <a:avLst/>
          </a:prstGeom>
          <a:noFill/>
        </p:spPr>
        <p:txBody>
          <a:bodyPr wrap="square" rtlCol="0">
            <a:spAutoFit/>
          </a:bodyPr>
          <a:lstStyle/>
          <a:p>
            <a:endParaRPr lang="en-US" sz="1600" dirty="0">
              <a:solidFill>
                <a:srgbClr val="202124"/>
              </a:solidFill>
              <a:latin typeface="Roboto" panose="02000000000000000000" pitchFamily="2" charset="0"/>
            </a:endParaRPr>
          </a:p>
          <a:p>
            <a:r>
              <a:rPr lang="en-US" sz="1400" dirty="0">
                <a:solidFill>
                  <a:srgbClr val="252525"/>
                </a:solidFill>
                <a:latin typeface="Candara" panose="020E0502030303020204" pitchFamily="34" charset="0"/>
              </a:rPr>
              <a:t>The Bedouin people are an ancient population of Jordan that have preserved their local customs for generations. Though the </a:t>
            </a:r>
            <a:r>
              <a:rPr lang="en-US" sz="1400" dirty="0">
                <a:solidFill>
                  <a:srgbClr val="252525"/>
                </a:solidFill>
                <a:latin typeface="Candara" panose="020E0502030303020204" pitchFamily="34" charset="0"/>
                <a:hlinkClick r:id="rId2">
                  <a:extLst>
                    <a:ext uri="{A12FA001-AC4F-418D-AE19-62706E023703}">
                      <ahyp:hlinkClr xmlns:ahyp="http://schemas.microsoft.com/office/drawing/2018/hyperlinkcolor" val="tx"/>
                    </a:ext>
                  </a:extLst>
                </a:hlinkClick>
              </a:rPr>
              <a:t>Bedouin</a:t>
            </a:r>
            <a:r>
              <a:rPr lang="en-US" sz="1400" dirty="0">
                <a:solidFill>
                  <a:srgbClr val="252525"/>
                </a:solidFill>
                <a:latin typeface="Candara" panose="020E0502030303020204" pitchFamily="34" charset="0"/>
              </a:rPr>
              <a:t> people are small in number, there are still many ways to learn and experience their traditions. The name for the Bedouin people in Arabic translates to ‘desert dwellers. These nomadic people have lived in the deserts for thousands of years and today there are around 4 million Bedouin.</a:t>
            </a:r>
          </a:p>
          <a:p>
            <a:endParaRPr lang="en-US" sz="1400" dirty="0">
              <a:solidFill>
                <a:srgbClr val="252525"/>
              </a:solidFill>
              <a:latin typeface="Candara" panose="020E0502030303020204" pitchFamily="34" charset="0"/>
            </a:endParaRPr>
          </a:p>
          <a:p>
            <a:r>
              <a:rPr lang="en-US" sz="1400" dirty="0">
                <a:solidFill>
                  <a:srgbClr val="252525"/>
                </a:solidFill>
                <a:latin typeface="Candara" panose="020E0502030303020204" pitchFamily="34" charset="0"/>
              </a:rPr>
              <a:t>Bedouin culture and customs have become fascinating to western visitors and today the Bedouin people are very happy to share their traditions with travelers. The best way to enjoy a Bedouin experience in Jordan is by visiting a local Bedouin village. Many Bedouin villages invite tourists into their tents to enjoy </a:t>
            </a:r>
            <a:r>
              <a:rPr lang="en-US" sz="1400" dirty="0">
                <a:solidFill>
                  <a:srgbClr val="252525"/>
                </a:solidFill>
                <a:latin typeface="Candara" panose="020E0502030303020204" pitchFamily="34" charset="0"/>
                <a:hlinkClick r:id="rId3">
                  <a:extLst>
                    <a:ext uri="{A12FA001-AC4F-418D-AE19-62706E023703}">
                      <ahyp:hlinkClr xmlns:ahyp="http://schemas.microsoft.com/office/drawing/2018/hyperlinkcolor" val="tx"/>
                    </a:ext>
                  </a:extLst>
                </a:hlinkClick>
              </a:rPr>
              <a:t>traditional food</a:t>
            </a:r>
            <a:r>
              <a:rPr lang="en-US" sz="1400" dirty="0">
                <a:solidFill>
                  <a:srgbClr val="252525"/>
                </a:solidFill>
                <a:latin typeface="Candara" panose="020E0502030303020204" pitchFamily="34" charset="0"/>
              </a:rPr>
              <a:t> and customs and these experiences can be booked through a number of experienced tour companies.</a:t>
            </a:r>
          </a:p>
          <a:p>
            <a:endParaRPr lang="en-US" sz="1400" dirty="0">
              <a:solidFill>
                <a:srgbClr val="252525"/>
              </a:solidFill>
              <a:latin typeface="Candara" panose="020E0502030303020204" pitchFamily="34" charset="0"/>
            </a:endParaRPr>
          </a:p>
          <a:p>
            <a:endParaRPr lang="en-US" sz="1400" dirty="0">
              <a:solidFill>
                <a:srgbClr val="252525"/>
              </a:solidFill>
              <a:latin typeface="Candara" panose="020E0502030303020204" pitchFamily="34" charset="0"/>
            </a:endParaRPr>
          </a:p>
          <a:p>
            <a:endParaRPr lang="en-US" sz="1400" dirty="0">
              <a:solidFill>
                <a:srgbClr val="252525"/>
              </a:solidFill>
              <a:latin typeface="Candara" panose="020E0502030303020204" pitchFamily="34" charset="0"/>
            </a:endParaRPr>
          </a:p>
          <a:p>
            <a:r>
              <a:rPr lang="en-US" sz="1600" dirty="0">
                <a:hlinkClick r:id="rId4"/>
              </a:rPr>
              <a:t>https://www.touristjordan.com/jordanian-traditions/</a:t>
            </a:r>
            <a:endParaRPr lang="en-US" sz="1600" dirty="0"/>
          </a:p>
          <a:p>
            <a:endParaRPr lang="en-US" dirty="0"/>
          </a:p>
        </p:txBody>
      </p:sp>
      <p:pic>
        <p:nvPicPr>
          <p:cNvPr id="4" name="Picture 2" descr="A local Jordanian Bedouin">
            <a:extLst>
              <a:ext uri="{FF2B5EF4-FFF2-40B4-BE49-F238E27FC236}">
                <a16:creationId xmlns:a16="http://schemas.microsoft.com/office/drawing/2014/main" id="{EA6BAE26-B877-9768-E737-36EE3C4EF1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3738" y="352425"/>
            <a:ext cx="2483944" cy="22510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descr="Bedouin Hospitality in Jordan - Tourist Israel">
            <a:extLst>
              <a:ext uri="{FF2B5EF4-FFF2-40B4-BE49-F238E27FC236}">
                <a16:creationId xmlns:a16="http://schemas.microsoft.com/office/drawing/2014/main" id="{F6B9E68C-42C1-3DCA-A41E-4D5C7E8819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0" y="2610580"/>
            <a:ext cx="2286000" cy="1524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The Bedouin people on FlowVella - Presentation Software for Mac iPad and  iPhone">
            <a:extLst>
              <a:ext uri="{FF2B5EF4-FFF2-40B4-BE49-F238E27FC236}">
                <a16:creationId xmlns:a16="http://schemas.microsoft.com/office/drawing/2014/main" id="{18387C7F-2599-E0E8-A69C-23F7DAAC03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5175" y="3410199"/>
            <a:ext cx="3284538" cy="29051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17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7D187-4850-18CD-9D02-E6FC802D5098}"/>
              </a:ext>
            </a:extLst>
          </p:cNvPr>
          <p:cNvSpPr>
            <a:spLocks noGrp="1"/>
          </p:cNvSpPr>
          <p:nvPr>
            <p:ph type="title"/>
          </p:nvPr>
        </p:nvSpPr>
        <p:spPr>
          <a:xfrm>
            <a:off x="7254215" y="865043"/>
            <a:ext cx="5455954" cy="3802422"/>
          </a:xfrm>
        </p:spPr>
        <p:txBody>
          <a:bodyPr/>
          <a:lstStyle/>
          <a:p>
            <a:br>
              <a:rPr lang="en-US" dirty="0"/>
            </a:br>
            <a:endParaRPr lang="en-US" dirty="0"/>
          </a:p>
        </p:txBody>
      </p:sp>
      <p:sp>
        <p:nvSpPr>
          <p:cNvPr id="3" name="Content Placeholder 2">
            <a:extLst>
              <a:ext uri="{FF2B5EF4-FFF2-40B4-BE49-F238E27FC236}">
                <a16:creationId xmlns:a16="http://schemas.microsoft.com/office/drawing/2014/main" id="{94447E36-8210-5DFE-F275-4B8DE836578F}"/>
              </a:ext>
            </a:extLst>
          </p:cNvPr>
          <p:cNvSpPr>
            <a:spLocks noGrp="1"/>
          </p:cNvSpPr>
          <p:nvPr>
            <p:ph idx="1"/>
          </p:nvPr>
        </p:nvSpPr>
        <p:spPr>
          <a:xfrm>
            <a:off x="2524124" y="3578098"/>
            <a:ext cx="3352801" cy="2251025"/>
          </a:xfrm>
        </p:spPr>
        <p:txBody>
          <a:bodyPr/>
          <a:lstStyle/>
          <a:p>
            <a:endParaRPr lang="en-US" dirty="0"/>
          </a:p>
          <a:p>
            <a:pPr marL="0" indent="0">
              <a:buNone/>
            </a:pPr>
            <a:endParaRPr lang="en-US" dirty="0"/>
          </a:p>
        </p:txBody>
      </p:sp>
      <p:sp>
        <p:nvSpPr>
          <p:cNvPr id="5" name="TextBox 4">
            <a:extLst>
              <a:ext uri="{FF2B5EF4-FFF2-40B4-BE49-F238E27FC236}">
                <a16:creationId xmlns:a16="http://schemas.microsoft.com/office/drawing/2014/main" id="{E9F6EA3C-1E7C-28E2-378A-501CA32EDF00}"/>
              </a:ext>
            </a:extLst>
          </p:cNvPr>
          <p:cNvSpPr txBox="1"/>
          <p:nvPr/>
        </p:nvSpPr>
        <p:spPr>
          <a:xfrm>
            <a:off x="466725" y="352425"/>
            <a:ext cx="11039475" cy="830997"/>
          </a:xfrm>
          <a:prstGeom prst="rect">
            <a:avLst/>
          </a:prstGeom>
          <a:noFill/>
        </p:spPr>
        <p:txBody>
          <a:bodyPr wrap="square" rtlCol="0">
            <a:spAutoFit/>
          </a:bodyPr>
          <a:lstStyle/>
          <a:p>
            <a:endParaRPr lang="en-US" sz="2400" b="1" i="0" dirty="0">
              <a:solidFill>
                <a:srgbClr val="252525"/>
              </a:solidFill>
              <a:effectLst/>
              <a:latin typeface="Candara" panose="020E0502030303020204" pitchFamily="34" charset="0"/>
            </a:endParaRPr>
          </a:p>
          <a:p>
            <a:r>
              <a:rPr lang="en-US" sz="2400" b="1" i="0" dirty="0">
                <a:solidFill>
                  <a:srgbClr val="0070C0"/>
                </a:solidFill>
                <a:effectLst/>
                <a:latin typeface="Candara" panose="020E0502030303020204" pitchFamily="34" charset="0"/>
              </a:rPr>
              <a:t>A Tradition of Tribes </a:t>
            </a:r>
            <a:endParaRPr lang="en-US" sz="2400" dirty="0">
              <a:solidFill>
                <a:srgbClr val="0070C0"/>
              </a:solidFill>
              <a:latin typeface="Candara" panose="020E0502030303020204" pitchFamily="34" charset="0"/>
            </a:endParaRPr>
          </a:p>
        </p:txBody>
      </p:sp>
      <p:sp>
        <p:nvSpPr>
          <p:cNvPr id="8" name="TextBox 7">
            <a:extLst>
              <a:ext uri="{FF2B5EF4-FFF2-40B4-BE49-F238E27FC236}">
                <a16:creationId xmlns:a16="http://schemas.microsoft.com/office/drawing/2014/main" id="{CAB6CE04-3046-D172-3683-3FCEB6756B7F}"/>
              </a:ext>
            </a:extLst>
          </p:cNvPr>
          <p:cNvSpPr txBox="1"/>
          <p:nvPr/>
        </p:nvSpPr>
        <p:spPr>
          <a:xfrm>
            <a:off x="235743" y="1125466"/>
            <a:ext cx="7889082" cy="4093428"/>
          </a:xfrm>
          <a:prstGeom prst="rect">
            <a:avLst/>
          </a:prstGeom>
          <a:solidFill>
            <a:schemeClr val="accent4">
              <a:lumMod val="20000"/>
              <a:lumOff val="80000"/>
            </a:schemeClr>
          </a:solidFill>
        </p:spPr>
        <p:txBody>
          <a:bodyPr wrap="square" rtlCol="0">
            <a:spAutoFit/>
          </a:bodyPr>
          <a:lstStyle/>
          <a:p>
            <a:endParaRPr lang="en-US" sz="1600" dirty="0">
              <a:solidFill>
                <a:srgbClr val="202124"/>
              </a:solidFill>
              <a:latin typeface="Roboto" panose="02000000000000000000" pitchFamily="2" charset="0"/>
            </a:endParaRPr>
          </a:p>
          <a:p>
            <a:r>
              <a:rPr lang="en-US" sz="1400" dirty="0">
                <a:solidFill>
                  <a:srgbClr val="252525"/>
                </a:solidFill>
                <a:latin typeface="Candara" panose="020E0502030303020204" pitchFamily="34" charset="0"/>
              </a:rPr>
              <a:t>A tribe is an extended grouping of families who cultivate a distinctive tradition of history and folklore (mainly oral) and assert ownership of a particular territory. Not all tribes are desert-dwelling – there are many whose background is rural, and others who have become urbanized.</a:t>
            </a:r>
          </a:p>
          <a:p>
            <a:endParaRPr lang="en-US" sz="1400" dirty="0">
              <a:solidFill>
                <a:srgbClr val="252525"/>
              </a:solidFill>
              <a:latin typeface="Candara" panose="020E0502030303020204" pitchFamily="34" charset="0"/>
            </a:endParaRPr>
          </a:p>
          <a:p>
            <a:r>
              <a:rPr lang="en-US" sz="1400" dirty="0">
                <a:solidFill>
                  <a:srgbClr val="252525"/>
                </a:solidFill>
                <a:latin typeface="Candara" panose="020E0502030303020204" pitchFamily="34" charset="0"/>
              </a:rPr>
              <a:t>Some tribes are made up of clans and branches which have taken on tribe-like status; others have banded together in larger, often pan-national, tribal confederations. All these concepts are rather loose, but for a lot of Jordanians, tribal identity is at least as strong as religious or national identity.</a:t>
            </a:r>
          </a:p>
          <a:p>
            <a:br>
              <a:rPr lang="en-US" sz="1400" dirty="0">
                <a:solidFill>
                  <a:srgbClr val="252525"/>
                </a:solidFill>
                <a:latin typeface="Candara" panose="020E0502030303020204" pitchFamily="34" charset="0"/>
              </a:rPr>
            </a:br>
            <a:r>
              <a:rPr lang="en-US" sz="1400" dirty="0">
                <a:solidFill>
                  <a:srgbClr val="252525"/>
                </a:solidFill>
                <a:latin typeface="Candara" panose="020E0502030303020204" pitchFamily="34" charset="0"/>
              </a:rPr>
              <a:t>Within tribal identity, many people make a distinction between two broad social traditions. The </a:t>
            </a:r>
            <a:r>
              <a:rPr lang="en-US" sz="1400" dirty="0" err="1">
                <a:solidFill>
                  <a:srgbClr val="252525"/>
                </a:solidFill>
                <a:latin typeface="Candara" panose="020E0502030303020204" pitchFamily="34" charset="0"/>
              </a:rPr>
              <a:t>bedouin</a:t>
            </a:r>
            <a:r>
              <a:rPr lang="en-US" sz="1400" dirty="0">
                <a:solidFill>
                  <a:srgbClr val="252525"/>
                </a:solidFill>
                <a:latin typeface="Candara" panose="020E0502030303020204" pitchFamily="34" charset="0"/>
              </a:rPr>
              <a:t> originate in families who are current or former desert-dwellers: they may once have been nomadic but are almost all now settled. Some still live in tents in or near the desert, following traditional lifestyles, but many do not: a police officer in Amman or a marketing executive in Aqaba might be as </a:t>
            </a:r>
            <a:r>
              <a:rPr lang="en-US" sz="1400" dirty="0" err="1">
                <a:solidFill>
                  <a:srgbClr val="252525"/>
                </a:solidFill>
                <a:latin typeface="Candara" panose="020E0502030303020204" pitchFamily="34" charset="0"/>
              </a:rPr>
              <a:t>bedouin</a:t>
            </a:r>
            <a:r>
              <a:rPr lang="en-US" sz="1400" dirty="0">
                <a:solidFill>
                  <a:srgbClr val="252525"/>
                </a:solidFill>
                <a:latin typeface="Candara" panose="020E0502030303020204" pitchFamily="34" charset="0"/>
              </a:rPr>
              <a:t> as a camel-guide in Wadi Rum. </a:t>
            </a:r>
          </a:p>
          <a:p>
            <a:endParaRPr lang="en-US" sz="1400" dirty="0">
              <a:solidFill>
                <a:srgbClr val="252525"/>
              </a:solidFill>
              <a:latin typeface="Candara" panose="020E0502030303020204" pitchFamily="34" charset="0"/>
            </a:endParaRPr>
          </a:p>
          <a:p>
            <a:endParaRPr lang="en-US" sz="1400" dirty="0">
              <a:solidFill>
                <a:srgbClr val="252525"/>
              </a:solidFill>
              <a:latin typeface="Candara" panose="020E0502030303020204" pitchFamily="34" charset="0"/>
            </a:endParaRPr>
          </a:p>
          <a:p>
            <a:r>
              <a:rPr lang="en-US" sz="1600" dirty="0">
                <a:hlinkClick r:id="rId2"/>
              </a:rPr>
              <a:t>https://jordan-travel.com/jordan-culture-and-traditions/</a:t>
            </a:r>
            <a:endParaRPr lang="en-US" sz="1600" dirty="0"/>
          </a:p>
          <a:p>
            <a:endParaRPr lang="en-US" dirty="0"/>
          </a:p>
        </p:txBody>
      </p:sp>
      <p:pic>
        <p:nvPicPr>
          <p:cNvPr id="1026" name="Picture 2" descr="Tribes in Jordan">
            <a:extLst>
              <a:ext uri="{FF2B5EF4-FFF2-40B4-BE49-F238E27FC236}">
                <a16:creationId xmlns:a16="http://schemas.microsoft.com/office/drawing/2014/main" id="{6896EE9C-105D-59E7-E93E-7C45535F7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171" y="767923"/>
            <a:ext cx="4257674" cy="48498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540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7D187-4850-18CD-9D02-E6FC802D5098}"/>
              </a:ext>
            </a:extLst>
          </p:cNvPr>
          <p:cNvSpPr>
            <a:spLocks noGrp="1"/>
          </p:cNvSpPr>
          <p:nvPr>
            <p:ph type="title"/>
          </p:nvPr>
        </p:nvSpPr>
        <p:spPr>
          <a:xfrm>
            <a:off x="7254215" y="865043"/>
            <a:ext cx="5455954" cy="3802422"/>
          </a:xfrm>
        </p:spPr>
        <p:txBody>
          <a:bodyPr/>
          <a:lstStyle/>
          <a:p>
            <a:br>
              <a:rPr lang="en-US" dirty="0"/>
            </a:br>
            <a:endParaRPr lang="en-US" dirty="0"/>
          </a:p>
        </p:txBody>
      </p:sp>
      <p:sp>
        <p:nvSpPr>
          <p:cNvPr id="3" name="Content Placeholder 2">
            <a:extLst>
              <a:ext uri="{FF2B5EF4-FFF2-40B4-BE49-F238E27FC236}">
                <a16:creationId xmlns:a16="http://schemas.microsoft.com/office/drawing/2014/main" id="{94447E36-8210-5DFE-F275-4B8DE836578F}"/>
              </a:ext>
            </a:extLst>
          </p:cNvPr>
          <p:cNvSpPr>
            <a:spLocks noGrp="1"/>
          </p:cNvSpPr>
          <p:nvPr>
            <p:ph idx="1"/>
          </p:nvPr>
        </p:nvSpPr>
        <p:spPr>
          <a:xfrm>
            <a:off x="2524124" y="3578098"/>
            <a:ext cx="3352801" cy="2251025"/>
          </a:xfrm>
        </p:spPr>
        <p:txBody>
          <a:bodyPr/>
          <a:lstStyle/>
          <a:p>
            <a:endParaRPr lang="en-US" dirty="0"/>
          </a:p>
          <a:p>
            <a:pPr marL="0" indent="0">
              <a:buNone/>
            </a:pPr>
            <a:endParaRPr lang="en-US" dirty="0"/>
          </a:p>
        </p:txBody>
      </p:sp>
      <p:sp>
        <p:nvSpPr>
          <p:cNvPr id="5" name="TextBox 4">
            <a:extLst>
              <a:ext uri="{FF2B5EF4-FFF2-40B4-BE49-F238E27FC236}">
                <a16:creationId xmlns:a16="http://schemas.microsoft.com/office/drawing/2014/main" id="{E9F6EA3C-1E7C-28E2-378A-501CA32EDF00}"/>
              </a:ext>
            </a:extLst>
          </p:cNvPr>
          <p:cNvSpPr txBox="1"/>
          <p:nvPr/>
        </p:nvSpPr>
        <p:spPr>
          <a:xfrm>
            <a:off x="466725" y="352425"/>
            <a:ext cx="11039475" cy="830997"/>
          </a:xfrm>
          <a:prstGeom prst="rect">
            <a:avLst/>
          </a:prstGeom>
          <a:noFill/>
        </p:spPr>
        <p:txBody>
          <a:bodyPr wrap="square" rtlCol="0">
            <a:spAutoFit/>
          </a:bodyPr>
          <a:lstStyle/>
          <a:p>
            <a:endParaRPr lang="en-US" sz="2400" b="1" i="0" dirty="0">
              <a:solidFill>
                <a:srgbClr val="252525"/>
              </a:solidFill>
              <a:effectLst/>
              <a:latin typeface="Candara" panose="020E0502030303020204" pitchFamily="34" charset="0"/>
            </a:endParaRPr>
          </a:p>
          <a:p>
            <a:r>
              <a:rPr lang="en-US" sz="2400" b="1" i="0" dirty="0">
                <a:solidFill>
                  <a:srgbClr val="0070C0"/>
                </a:solidFill>
                <a:effectLst/>
                <a:latin typeface="Candara" panose="020E0502030303020204" pitchFamily="34" charset="0"/>
              </a:rPr>
              <a:t>A Tradition of Weddings </a:t>
            </a:r>
            <a:endParaRPr lang="en-US" sz="2400" dirty="0">
              <a:solidFill>
                <a:srgbClr val="0070C0"/>
              </a:solidFill>
              <a:latin typeface="Candara" panose="020E0502030303020204" pitchFamily="34" charset="0"/>
            </a:endParaRPr>
          </a:p>
        </p:txBody>
      </p:sp>
      <p:sp>
        <p:nvSpPr>
          <p:cNvPr id="8" name="TextBox 7">
            <a:extLst>
              <a:ext uri="{FF2B5EF4-FFF2-40B4-BE49-F238E27FC236}">
                <a16:creationId xmlns:a16="http://schemas.microsoft.com/office/drawing/2014/main" id="{CAB6CE04-3046-D172-3683-3FCEB6756B7F}"/>
              </a:ext>
            </a:extLst>
          </p:cNvPr>
          <p:cNvSpPr txBox="1"/>
          <p:nvPr/>
        </p:nvSpPr>
        <p:spPr>
          <a:xfrm>
            <a:off x="213367" y="1183422"/>
            <a:ext cx="8521058" cy="8556188"/>
          </a:xfrm>
          <a:prstGeom prst="rect">
            <a:avLst/>
          </a:prstGeom>
          <a:noFill/>
        </p:spPr>
        <p:txBody>
          <a:bodyPr wrap="square" rtlCol="0">
            <a:spAutoFit/>
          </a:bodyPr>
          <a:lstStyle/>
          <a:p>
            <a:endParaRPr lang="en-US" sz="1600" dirty="0">
              <a:solidFill>
                <a:srgbClr val="202124"/>
              </a:solidFill>
              <a:latin typeface="Roboto" panose="02000000000000000000" pitchFamily="2" charset="0"/>
            </a:endParaRPr>
          </a:p>
          <a:p>
            <a:r>
              <a:rPr lang="en-US" sz="1200" dirty="0">
                <a:solidFill>
                  <a:srgbClr val="202124"/>
                </a:solidFill>
                <a:latin typeface="Roboto" panose="02000000000000000000" pitchFamily="2" charset="0"/>
              </a:rPr>
              <a:t>While other cultures around the world rush towards half-a-day wedding ceremonies, Jordanians not only have the audacity to host a weeklong wedding party, but they always enjoy every bit of it.</a:t>
            </a:r>
          </a:p>
          <a:p>
            <a:endParaRPr lang="en-US" sz="1200" dirty="0">
              <a:solidFill>
                <a:srgbClr val="202124"/>
              </a:solidFill>
              <a:latin typeface="Roboto" panose="02000000000000000000" pitchFamily="2" charset="0"/>
            </a:endParaRPr>
          </a:p>
          <a:p>
            <a:r>
              <a:rPr lang="en-US" sz="1200" dirty="0">
                <a:solidFill>
                  <a:srgbClr val="202124"/>
                </a:solidFill>
                <a:latin typeface="Roboto" panose="02000000000000000000" pitchFamily="2" charset="0"/>
              </a:rPr>
              <a:t>A Jordanian wedding is a several day event consisting of preparations and parties. This is a religious process that’s initiated the moment the woman when asked in front of a witness, agrees to the union proposal. Customs and traditions dictate that this is the first requirement in a </a:t>
            </a:r>
            <a:r>
              <a:rPr lang="en-US" sz="1200" dirty="0" err="1">
                <a:solidFill>
                  <a:srgbClr val="202124"/>
                </a:solidFill>
                <a:latin typeface="Roboto" panose="02000000000000000000" pitchFamily="2" charset="0"/>
              </a:rPr>
              <a:t>Katb</a:t>
            </a:r>
            <a:r>
              <a:rPr lang="en-US" sz="1200" dirty="0">
                <a:solidFill>
                  <a:srgbClr val="202124"/>
                </a:solidFill>
                <a:latin typeface="Roboto" panose="02000000000000000000" pitchFamily="2" charset="0"/>
              </a:rPr>
              <a:t> Al Kitab or a marriage ceremony.</a:t>
            </a:r>
          </a:p>
          <a:p>
            <a:endParaRPr lang="en-US" sz="1200" dirty="0">
              <a:solidFill>
                <a:srgbClr val="202124"/>
              </a:solidFill>
              <a:latin typeface="Roboto" panose="02000000000000000000" pitchFamily="2" charset="0"/>
            </a:endParaRPr>
          </a:p>
          <a:p>
            <a:r>
              <a:rPr lang="en-US" sz="1200" dirty="0">
                <a:solidFill>
                  <a:srgbClr val="202124"/>
                </a:solidFill>
                <a:latin typeface="Roboto" panose="02000000000000000000" pitchFamily="2" charset="0"/>
              </a:rPr>
              <a:t>The party starts at night, when women from the groom’s family go the bride’s house to paint her hands with henna with beautiful designs. The night is traditionally named the henna night.</a:t>
            </a:r>
          </a:p>
          <a:p>
            <a:endParaRPr lang="en-US" sz="1200" dirty="0">
              <a:solidFill>
                <a:srgbClr val="202124"/>
              </a:solidFill>
              <a:latin typeface="Roboto" panose="02000000000000000000" pitchFamily="2" charset="0"/>
            </a:endParaRPr>
          </a:p>
          <a:p>
            <a:r>
              <a:rPr lang="en-US" sz="1200" dirty="0">
                <a:solidFill>
                  <a:srgbClr val="202124"/>
                </a:solidFill>
                <a:latin typeface="Roboto" panose="02000000000000000000" pitchFamily="2" charset="0"/>
              </a:rPr>
              <a:t>During the day, the groom’s friends and close relatives thoroughly groom him for his wedding night. The day is traditionally referred to as the groom’s shower night.</a:t>
            </a:r>
          </a:p>
          <a:p>
            <a:endParaRPr lang="en-US" sz="1200" dirty="0">
              <a:solidFill>
                <a:srgbClr val="202124"/>
              </a:solidFill>
              <a:latin typeface="Roboto" panose="02000000000000000000" pitchFamily="2" charset="0"/>
              <a:hlinkClick r:id="rId2">
                <a:extLst>
                  <a:ext uri="{A12FA001-AC4F-418D-AE19-62706E023703}">
                    <ahyp:hlinkClr xmlns:ahyp="http://schemas.microsoft.com/office/drawing/2018/hyperlinkcolor" val="tx"/>
                  </a:ext>
                </a:extLst>
              </a:hlinkClick>
            </a:endParaRPr>
          </a:p>
          <a:p>
            <a:r>
              <a:rPr lang="en-US" sz="1200" dirty="0">
                <a:solidFill>
                  <a:srgbClr val="202124"/>
                </a:solidFill>
                <a:latin typeface="Roboto" panose="02000000000000000000" pitchFamily="2" charset="0"/>
              </a:rPr>
              <a:t>The official wedding day. On this day the family of the groom will proceed in a line-up of vehicles to the bride’s home to pick her up. Her father hands his daughter a traditional Bedouin coat also called </a:t>
            </a:r>
            <a:r>
              <a:rPr lang="en-US" sz="1200" dirty="0" err="1">
                <a:solidFill>
                  <a:srgbClr val="202124"/>
                </a:solidFill>
                <a:latin typeface="Roboto" panose="02000000000000000000" pitchFamily="2" charset="0"/>
              </a:rPr>
              <a:t>furwa</a:t>
            </a:r>
            <a:r>
              <a:rPr lang="en-US" sz="1200" dirty="0">
                <a:solidFill>
                  <a:srgbClr val="202124"/>
                </a:solidFill>
                <a:latin typeface="Roboto" panose="02000000000000000000" pitchFamily="2" charset="0"/>
              </a:rPr>
              <a:t> before she’s taken away.</a:t>
            </a:r>
          </a:p>
          <a:p>
            <a:endParaRPr lang="en-US" sz="1200" dirty="0">
              <a:solidFill>
                <a:srgbClr val="202124"/>
              </a:solidFill>
              <a:latin typeface="Roboto" panose="02000000000000000000" pitchFamily="2" charset="0"/>
            </a:endParaRPr>
          </a:p>
          <a:p>
            <a:r>
              <a:rPr lang="en-US" sz="1200" dirty="0">
                <a:solidFill>
                  <a:srgbClr val="202124"/>
                </a:solidFill>
                <a:latin typeface="Roboto" panose="02000000000000000000" pitchFamily="2" charset="0"/>
              </a:rPr>
              <a:t>They are welcomed at the venue by more Arabic music from a traditional band whose main instrument is the drum called </a:t>
            </a:r>
            <a:r>
              <a:rPr lang="en-US" sz="1200" dirty="0" err="1">
                <a:solidFill>
                  <a:srgbClr val="202124"/>
                </a:solidFill>
                <a:latin typeface="Roboto" panose="02000000000000000000" pitchFamily="2" charset="0"/>
              </a:rPr>
              <a:t>tabla</a:t>
            </a:r>
            <a:r>
              <a:rPr lang="en-US" sz="1200" dirty="0">
                <a:solidFill>
                  <a:srgbClr val="202124"/>
                </a:solidFill>
                <a:latin typeface="Roboto" panose="02000000000000000000" pitchFamily="2" charset="0"/>
              </a:rPr>
              <a:t>. Apart from the excessive cultural </a:t>
            </a:r>
            <a:r>
              <a:rPr lang="en-US" sz="1200" dirty="0" err="1">
                <a:solidFill>
                  <a:srgbClr val="202124"/>
                </a:solidFill>
                <a:latin typeface="Roboto" panose="02000000000000000000" pitchFamily="2" charset="0"/>
              </a:rPr>
              <a:t>dabke</a:t>
            </a:r>
            <a:r>
              <a:rPr lang="en-US" sz="1200" dirty="0">
                <a:solidFill>
                  <a:srgbClr val="202124"/>
                </a:solidFill>
                <a:latin typeface="Roboto" panose="02000000000000000000" pitchFamily="2" charset="0"/>
              </a:rPr>
              <a:t> dancing the other best thing about a Jordanian wedding is the traditional meat and rice dish known as </a:t>
            </a:r>
            <a:r>
              <a:rPr lang="en-US" sz="1200" dirty="0" err="1">
                <a:solidFill>
                  <a:srgbClr val="202124"/>
                </a:solidFill>
                <a:latin typeface="Roboto" panose="02000000000000000000" pitchFamily="2" charset="0"/>
              </a:rPr>
              <a:t>mansaf</a:t>
            </a:r>
            <a:r>
              <a:rPr lang="en-US" sz="1200" dirty="0">
                <a:solidFill>
                  <a:srgbClr val="202124"/>
                </a:solidFill>
                <a:latin typeface="Roboto" panose="02000000000000000000" pitchFamily="2" charset="0"/>
              </a:rPr>
              <a:t>. </a:t>
            </a:r>
          </a:p>
          <a:p>
            <a:endParaRPr lang="en-US" sz="1200" dirty="0">
              <a:solidFill>
                <a:srgbClr val="202124"/>
              </a:solidFill>
              <a:latin typeface="Roboto" panose="02000000000000000000" pitchFamily="2" charset="0"/>
              <a:hlinkClick r:id="rId2">
                <a:extLst>
                  <a:ext uri="{A12FA001-AC4F-418D-AE19-62706E023703}">
                    <ahyp:hlinkClr xmlns:ahyp="http://schemas.microsoft.com/office/drawing/2018/hyperlinkcolor" val="tx"/>
                  </a:ext>
                </a:extLst>
              </a:hlinkClick>
            </a:endParaRPr>
          </a:p>
          <a:p>
            <a:r>
              <a:rPr lang="en-US" sz="1200" dirty="0">
                <a:solidFill>
                  <a:srgbClr val="202124"/>
                </a:solidFill>
                <a:latin typeface="Roboto" panose="02000000000000000000" pitchFamily="2" charset="0"/>
              </a:rPr>
              <a:t>A traditional Jordanian wedding is a week-long because the events leading up to the wedding party day are culturally relevant; otherwise, it would just be another ceremony. Jordanians are known for cultural inter-marriages thus making each wedding unique and a week is all it takes for two families from different cultures to be united properly.</a:t>
            </a:r>
            <a:endParaRPr lang="en-US" sz="1200" dirty="0">
              <a:solidFill>
                <a:srgbClr val="202124"/>
              </a:solidFill>
              <a:latin typeface="Roboto" panose="02000000000000000000" pitchFamily="2" charset="0"/>
              <a:hlinkClick r:id="rId2">
                <a:extLst>
                  <a:ext uri="{A12FA001-AC4F-418D-AE19-62706E023703}">
                    <ahyp:hlinkClr xmlns:ahyp="http://schemas.microsoft.com/office/drawing/2018/hyperlinkcolor" val="tx"/>
                  </a:ext>
                </a:extLst>
              </a:hlinkClick>
            </a:endParaRPr>
          </a:p>
          <a:p>
            <a:endParaRPr lang="en-US" sz="1600" dirty="0">
              <a:solidFill>
                <a:srgbClr val="0070C0"/>
              </a:solidFill>
              <a:latin typeface="Roboto" panose="02000000000000000000" pitchFamily="2" charset="0"/>
              <a:hlinkClick r:id="rId2">
                <a:extLst>
                  <a:ext uri="{A12FA001-AC4F-418D-AE19-62706E023703}">
                    <ahyp:hlinkClr xmlns:ahyp="http://schemas.microsoft.com/office/drawing/2018/hyperlinkcolor" val="tx"/>
                  </a:ext>
                </a:extLst>
              </a:hlinkClick>
            </a:endParaRPr>
          </a:p>
          <a:p>
            <a:r>
              <a:rPr lang="en-US" sz="1600" dirty="0">
                <a:solidFill>
                  <a:srgbClr val="0070C0"/>
                </a:solidFill>
                <a:latin typeface="Roboto" panose="02000000000000000000" pitchFamily="2" charset="0"/>
                <a:hlinkClick r:id="rId2">
                  <a:extLst>
                    <a:ext uri="{A12FA001-AC4F-418D-AE19-62706E023703}">
                      <ahyp:hlinkClr xmlns:ahyp="http://schemas.microsoft.com/office/drawing/2018/hyperlinkcolor" val="tx"/>
                    </a:ext>
                  </a:extLst>
                </a:hlinkClick>
              </a:rPr>
              <a:t>https://www.eventdone.com/blog/150-jordanian-wedding</a:t>
            </a:r>
          </a:p>
          <a:p>
            <a:endParaRPr lang="en-US" sz="1600" dirty="0">
              <a:solidFill>
                <a:srgbClr val="202124"/>
              </a:solidFill>
              <a:latin typeface="Roboto" panose="02000000000000000000" pitchFamily="2" charset="0"/>
              <a:hlinkClick r:id="rId2">
                <a:extLst>
                  <a:ext uri="{A12FA001-AC4F-418D-AE19-62706E023703}">
                    <ahyp:hlinkClr xmlns:ahyp="http://schemas.microsoft.com/office/drawing/2018/hyperlinkcolor" val="tx"/>
                  </a:ext>
                </a:extLst>
              </a:hlinkClick>
            </a:endParaRPr>
          </a:p>
          <a:p>
            <a:endParaRPr lang="en-US" sz="1600" dirty="0">
              <a:solidFill>
                <a:srgbClr val="202124"/>
              </a:solidFill>
              <a:latin typeface="Roboto" panose="02000000000000000000" pitchFamily="2" charset="0"/>
              <a:hlinkClick r:id="rId2">
                <a:extLst>
                  <a:ext uri="{A12FA001-AC4F-418D-AE19-62706E023703}">
                    <ahyp:hlinkClr xmlns:ahyp="http://schemas.microsoft.com/office/drawing/2018/hyperlinkcolor" val="tx"/>
                  </a:ext>
                </a:extLst>
              </a:hlinkClick>
            </a:endParaRPr>
          </a:p>
          <a:p>
            <a:endParaRPr lang="en-US" sz="1600" dirty="0">
              <a:hlinkClick r:id="rId2"/>
            </a:endParaRPr>
          </a:p>
          <a:p>
            <a:endParaRPr lang="en-US" sz="1600" dirty="0">
              <a:hlinkClick r:id="rId2"/>
            </a:endParaRPr>
          </a:p>
          <a:p>
            <a:endParaRPr lang="en-US" sz="1600" dirty="0">
              <a:hlinkClick r:id="rId2"/>
            </a:endParaRPr>
          </a:p>
          <a:p>
            <a:endParaRPr lang="en-US" sz="1600" dirty="0">
              <a:hlinkClick r:id="rId2"/>
            </a:endParaRPr>
          </a:p>
          <a:p>
            <a:endParaRPr lang="en-US" sz="1600" dirty="0">
              <a:hlinkClick r:id="rId2"/>
            </a:endParaRPr>
          </a:p>
          <a:p>
            <a:endParaRPr lang="en-US" sz="1600" dirty="0">
              <a:hlinkClick r:id="rId2"/>
            </a:endParaRPr>
          </a:p>
          <a:p>
            <a:endParaRPr lang="en-US" sz="1600" dirty="0">
              <a:hlinkClick r:id="rId2"/>
            </a:endParaRPr>
          </a:p>
          <a:p>
            <a:endParaRPr lang="en-US" sz="1600" dirty="0">
              <a:hlinkClick r:id="rId2"/>
            </a:endParaRPr>
          </a:p>
          <a:p>
            <a:endParaRPr lang="en-US" sz="1600" dirty="0">
              <a:hlinkClick r:id="rId2"/>
            </a:endParaRPr>
          </a:p>
          <a:p>
            <a:endParaRPr lang="en-US" sz="1600" dirty="0">
              <a:hlinkClick r:id="rId2"/>
            </a:endParaRPr>
          </a:p>
          <a:p>
            <a:endParaRPr lang="en-US" sz="1600" dirty="0">
              <a:hlinkClick r:id="rId2"/>
            </a:endParaRPr>
          </a:p>
          <a:p>
            <a:endParaRPr lang="en-US" dirty="0"/>
          </a:p>
        </p:txBody>
      </p:sp>
      <p:pic>
        <p:nvPicPr>
          <p:cNvPr id="4098" name="Picture 2" descr="fathers">
            <a:extLst>
              <a:ext uri="{FF2B5EF4-FFF2-40B4-BE49-F238E27FC236}">
                <a16:creationId xmlns:a16="http://schemas.microsoft.com/office/drawing/2014/main" id="{902A7E58-48DA-E4DB-9316-73D2A91720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4550" y="390145"/>
            <a:ext cx="2457450" cy="25908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cars">
            <a:extLst>
              <a:ext uri="{FF2B5EF4-FFF2-40B4-BE49-F238E27FC236}">
                <a16:creationId xmlns:a16="http://schemas.microsoft.com/office/drawing/2014/main" id="{4B64CE90-A807-ECB7-D5BC-5E73D51C4C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7415" y="1818936"/>
            <a:ext cx="2524124" cy="224857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dsc_3927">
            <a:extLst>
              <a:ext uri="{FF2B5EF4-FFF2-40B4-BE49-F238E27FC236}">
                <a16:creationId xmlns:a16="http://schemas.microsoft.com/office/drawing/2014/main" id="{5B4F6F6D-95E7-F1CC-70DB-189CE6A9CE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9819" y="1151531"/>
            <a:ext cx="2026976" cy="224857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4" name="Picture 8" descr="untitled-design2">
            <a:extLst>
              <a:ext uri="{FF2B5EF4-FFF2-40B4-BE49-F238E27FC236}">
                <a16:creationId xmlns:a16="http://schemas.microsoft.com/office/drawing/2014/main" id="{5ABB6534-3801-2A39-589A-8E3D83C91C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68057" y="3363401"/>
            <a:ext cx="2657475" cy="285016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2153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TotalTime>
  <Words>1313</Words>
  <Application>Microsoft Office PowerPoint</Application>
  <PresentationFormat>Widescreen</PresentationFormat>
  <Paragraphs>108</Paragraphs>
  <Slides>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Calibri</vt:lpstr>
      <vt:lpstr>Calibri Light</vt:lpstr>
      <vt:lpstr>Candara</vt:lpstr>
      <vt:lpstr>Open Sans</vt:lpstr>
      <vt:lpstr>Playfair Display</vt:lpstr>
      <vt:lpstr>Red Hat Text</vt:lpstr>
      <vt:lpstr>Roboto</vt:lpstr>
      <vt:lpstr>Office Theme</vt:lpstr>
      <vt:lpstr>  </vt:lpstr>
      <vt:lpstr> </vt:lpstr>
      <vt:lpstr> </vt:lpstr>
      <vt:lpstr> </vt:lpstr>
      <vt:lpstr> </vt:lpstr>
      <vt:lpstr> </vt:lpstr>
      <vt:lpstr> </vt:lpstr>
    </vt:vector>
  </TitlesOfParts>
  <Company>Department of 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Bayari, Hadeel D (Amman)</dc:creator>
  <cp:lastModifiedBy>Bayari, Hadeel D (Amman)</cp:lastModifiedBy>
  <cp:revision>1</cp:revision>
  <dcterms:created xsi:type="dcterms:W3CDTF">2022-10-11T05:32:53Z</dcterms:created>
  <dcterms:modified xsi:type="dcterms:W3CDTF">2022-10-17T06:59:36Z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665d9ee-429a-4d5f-97cc-cfb56e044a6e_Enabled">
    <vt:lpwstr>true</vt:lpwstr>
  </property>
  <property fmtid="{D5CDD505-2E9C-101B-9397-08002B2CF9AE}" pid="3" name="MSIP_Label_1665d9ee-429a-4d5f-97cc-cfb56e044a6e_SetDate">
    <vt:lpwstr>2022-10-11T05:55:43Z</vt:lpwstr>
  </property>
  <property fmtid="{D5CDD505-2E9C-101B-9397-08002B2CF9AE}" pid="4" name="MSIP_Label_1665d9ee-429a-4d5f-97cc-cfb56e044a6e_Method">
    <vt:lpwstr>Privileged</vt:lpwstr>
  </property>
  <property fmtid="{D5CDD505-2E9C-101B-9397-08002B2CF9AE}" pid="5" name="MSIP_Label_1665d9ee-429a-4d5f-97cc-cfb56e044a6e_Name">
    <vt:lpwstr>1665d9ee-429a-4d5f-97cc-cfb56e044a6e</vt:lpwstr>
  </property>
  <property fmtid="{D5CDD505-2E9C-101B-9397-08002B2CF9AE}" pid="6" name="MSIP_Label_1665d9ee-429a-4d5f-97cc-cfb56e044a6e_SiteId">
    <vt:lpwstr>66cf5074-5afe-48d1-a691-a12b2121f44b</vt:lpwstr>
  </property>
  <property fmtid="{D5CDD505-2E9C-101B-9397-08002B2CF9AE}" pid="7" name="MSIP_Label_1665d9ee-429a-4d5f-97cc-cfb56e044a6e_ActionId">
    <vt:lpwstr>9f7a0c44-8b0f-46f7-bb4e-5b416227e38e</vt:lpwstr>
  </property>
  <property fmtid="{D5CDD505-2E9C-101B-9397-08002B2CF9AE}" pid="8" name="MSIP_Label_1665d9ee-429a-4d5f-97cc-cfb56e044a6e_ContentBits">
    <vt:lpwstr>0</vt:lpwstr>
  </property>
</Properties>
</file>