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10/10/2022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10/10/2022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Jordan history </a:t>
            </a:r>
            <a:endParaRPr lang="en-US" dirty="0"/>
          </a:p>
        </p:txBody>
      </p:sp>
      <p:sp>
        <p:nvSpPr>
          <p:cNvPr id="3" name="Subtitle 2"/>
          <p:cNvSpPr>
            <a:spLocks noGrp="1"/>
          </p:cNvSpPr>
          <p:nvPr>
            <p:ph type="subTitle" idx="1"/>
          </p:nvPr>
        </p:nvSpPr>
        <p:spPr/>
        <p:txBody>
          <a:bodyPr/>
          <a:lstStyle/>
          <a:p>
            <a:r>
              <a:rPr lang="en-US" dirty="0" smtClean="0"/>
              <a:t>By Yousef </a:t>
            </a:r>
            <a:r>
              <a:rPr lang="en-US" dirty="0" err="1" smtClean="0"/>
              <a:t>rabih</a:t>
            </a:r>
            <a:r>
              <a:rPr lang="en-US" dirty="0" smtClean="0"/>
              <a:t> </a:t>
            </a:r>
            <a:endParaRPr lang="en-US" dirty="0"/>
          </a:p>
        </p:txBody>
      </p:sp>
    </p:spTree>
    <p:extLst>
      <p:ext uri="{BB962C8B-B14F-4D97-AF65-F5344CB8AC3E}">
        <p14:creationId xmlns:p14="http://schemas.microsoft.com/office/powerpoint/2010/main" val="2666869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Jordan </a:t>
            </a:r>
            <a:r>
              <a:rPr lang="en-US" dirty="0" err="1" smtClean="0"/>
              <a:t>tradional</a:t>
            </a:r>
            <a:endParaRPr lang="en-US" dirty="0"/>
          </a:p>
        </p:txBody>
      </p:sp>
      <p:sp>
        <p:nvSpPr>
          <p:cNvPr id="3" name="Content Placeholder 2"/>
          <p:cNvSpPr>
            <a:spLocks noGrp="1"/>
          </p:cNvSpPr>
          <p:nvPr>
            <p:ph idx="1"/>
          </p:nvPr>
        </p:nvSpPr>
        <p:spPr/>
        <p:txBody>
          <a:bodyPr/>
          <a:lstStyle/>
          <a:p>
            <a:r>
              <a:rPr lang="en-US" dirty="0"/>
              <a:t>Although </a:t>
            </a:r>
            <a:r>
              <a:rPr lang="en-US" dirty="0" err="1" smtClean="0"/>
              <a:t>Jordans</a:t>
            </a:r>
            <a:r>
              <a:rPr lang="en-US" dirty="0" smtClean="0"/>
              <a:t> </a:t>
            </a:r>
            <a:r>
              <a:rPr lang="en-US" dirty="0"/>
              <a:t>people still famous for hospitality, generosity, traditional</a:t>
            </a:r>
            <a:r>
              <a:rPr lang="en-US" b="1" dirty="0"/>
              <a:t> </a:t>
            </a:r>
            <a:r>
              <a:rPr lang="en-US" dirty="0"/>
              <a:t>Arabic home design, eastern attitude, Bedouin weddings, Arabic traditional meals like </a:t>
            </a:r>
            <a:r>
              <a:rPr lang="en-US" dirty="0" err="1"/>
              <a:t>Mansaf</a:t>
            </a:r>
            <a:r>
              <a:rPr lang="en-US" dirty="0"/>
              <a:t>, keeping up with ethical street rules and neighbor's rights, and lifelong parenting and family cohesion.</a:t>
            </a:r>
          </a:p>
          <a:p>
            <a:r>
              <a:rPr lang="en-US" dirty="0"/>
              <a:t/>
            </a:r>
            <a:br>
              <a:rPr lang="en-US" dirty="0"/>
            </a:br>
            <a:endParaRPr lang="en-US" dirty="0"/>
          </a:p>
        </p:txBody>
      </p:sp>
    </p:spTree>
    <p:extLst>
      <p:ext uri="{BB962C8B-B14F-4D97-AF65-F5344CB8AC3E}">
        <p14:creationId xmlns:p14="http://schemas.microsoft.com/office/powerpoint/2010/main" val="2376067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Jordan </a:t>
            </a:r>
            <a:r>
              <a:rPr lang="en-US" dirty="0" err="1" smtClean="0"/>
              <a:t>tradional</a:t>
            </a:r>
            <a:r>
              <a:rPr lang="en-US" dirty="0" smtClean="0"/>
              <a:t> food</a:t>
            </a:r>
            <a:endParaRPr lang="en-US" dirty="0"/>
          </a:p>
        </p:txBody>
      </p:sp>
      <p:sp>
        <p:nvSpPr>
          <p:cNvPr id="3" name="Content Placeholder 2"/>
          <p:cNvSpPr>
            <a:spLocks noGrp="1"/>
          </p:cNvSpPr>
          <p:nvPr>
            <p:ph idx="1"/>
          </p:nvPr>
        </p:nvSpPr>
        <p:spPr/>
        <p:txBody>
          <a:bodyPr/>
          <a:lstStyle/>
          <a:p>
            <a:r>
              <a:rPr lang="en-US" dirty="0" smtClean="0"/>
              <a:t>Falafel</a:t>
            </a:r>
          </a:p>
          <a:p>
            <a:r>
              <a:rPr lang="en-US" dirty="0" err="1" smtClean="0"/>
              <a:t>Kunafa</a:t>
            </a:r>
            <a:r>
              <a:rPr lang="en-US" dirty="0" smtClean="0"/>
              <a:t> </a:t>
            </a:r>
          </a:p>
          <a:p>
            <a:r>
              <a:rPr lang="en-US" dirty="0" err="1" smtClean="0"/>
              <a:t>Mansaf</a:t>
            </a:r>
            <a:endParaRPr lang="en-US" dirty="0" smtClean="0"/>
          </a:p>
          <a:p>
            <a:r>
              <a:rPr lang="en-US" dirty="0" err="1" smtClean="0"/>
              <a:t>Shawarma</a:t>
            </a:r>
            <a:endParaRPr lang="en-US" dirty="0" smtClean="0"/>
          </a:p>
          <a:p>
            <a:r>
              <a:rPr lang="en-US" dirty="0" smtClean="0"/>
              <a:t>Maqluba</a:t>
            </a:r>
          </a:p>
          <a:p>
            <a:r>
              <a:rPr lang="en-US" dirty="0" smtClean="0"/>
              <a:t>And much more ......</a:t>
            </a:r>
          </a:p>
        </p:txBody>
      </p:sp>
    </p:spTree>
    <p:extLst>
      <p:ext uri="{BB962C8B-B14F-4D97-AF65-F5344CB8AC3E}">
        <p14:creationId xmlns:p14="http://schemas.microsoft.com/office/powerpoint/2010/main" val="205132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Jordan </a:t>
            </a:r>
            <a:r>
              <a:rPr lang="en-US" dirty="0" err="1" smtClean="0"/>
              <a:t>tradional</a:t>
            </a:r>
            <a:r>
              <a:rPr lang="en-US" dirty="0" smtClean="0"/>
              <a:t> dress</a:t>
            </a:r>
            <a:endParaRPr lang="en-US" dirty="0"/>
          </a:p>
        </p:txBody>
      </p:sp>
      <p:sp>
        <p:nvSpPr>
          <p:cNvPr id="3" name="Content Placeholder 2"/>
          <p:cNvSpPr>
            <a:spLocks noGrp="1"/>
          </p:cNvSpPr>
          <p:nvPr>
            <p:ph idx="1"/>
          </p:nvPr>
        </p:nvSpPr>
        <p:spPr/>
        <p:txBody>
          <a:bodyPr/>
          <a:lstStyle/>
          <a:p>
            <a:pPr marL="0" indent="0">
              <a:buNone/>
            </a:pPr>
            <a:r>
              <a:rPr lang="en-US" dirty="0"/>
              <a:t>The traditional outfit typically worn by men is made of </a:t>
            </a:r>
            <a:r>
              <a:rPr lang="en-US" b="1" dirty="0"/>
              <a:t>a one-piece full-length dress, called a “</a:t>
            </a:r>
            <a:r>
              <a:rPr lang="en-US" b="1" dirty="0" err="1"/>
              <a:t>Dishdashah</a:t>
            </a:r>
            <a:r>
              <a:rPr lang="en-US" b="1" dirty="0"/>
              <a:t>” or “Thoub”, a white cap called “</a:t>
            </a:r>
            <a:r>
              <a:rPr lang="en-US" b="1" dirty="0" err="1"/>
              <a:t>Thagiyah</a:t>
            </a:r>
            <a:r>
              <a:rPr lang="en-US" b="1" dirty="0"/>
              <a:t>” and a scarf-like </a:t>
            </a:r>
            <a:r>
              <a:rPr lang="en-US" b="1" dirty="0" err="1"/>
              <a:t>headcover</a:t>
            </a:r>
            <a:r>
              <a:rPr lang="en-US" dirty="0"/>
              <a:t>. The women's national custom is a handmade full-length black dress embroidered with patterns in red.</a:t>
            </a:r>
          </a:p>
          <a:p>
            <a:pPr marL="0" indent="0">
              <a:buNone/>
            </a:pPr>
            <a:r>
              <a:rPr lang="en-US" dirty="0"/>
              <a:t/>
            </a:r>
            <a:br>
              <a:rPr lang="en-US" dirty="0"/>
            </a:br>
            <a:endParaRPr lang="en-US" dirty="0"/>
          </a:p>
        </p:txBody>
      </p:sp>
    </p:spTree>
    <p:extLst>
      <p:ext uri="{BB962C8B-B14F-4D97-AF65-F5344CB8AC3E}">
        <p14:creationId xmlns:p14="http://schemas.microsoft.com/office/powerpoint/2010/main" val="3282394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Jordan </a:t>
            </a:r>
            <a:r>
              <a:rPr lang="en-US" dirty="0" err="1" smtClean="0"/>
              <a:t>tradional</a:t>
            </a:r>
            <a:r>
              <a:rPr lang="en-US" dirty="0" smtClean="0"/>
              <a:t> dance</a:t>
            </a:r>
            <a:endParaRPr lang="en-US" dirty="0"/>
          </a:p>
        </p:txBody>
      </p:sp>
      <p:sp>
        <p:nvSpPr>
          <p:cNvPr id="3" name="Content Placeholder 2"/>
          <p:cNvSpPr>
            <a:spLocks noGrp="1"/>
          </p:cNvSpPr>
          <p:nvPr>
            <p:ph idx="1"/>
          </p:nvPr>
        </p:nvSpPr>
        <p:spPr/>
        <p:txBody>
          <a:bodyPr/>
          <a:lstStyle/>
          <a:p>
            <a:r>
              <a:rPr lang="en-US" b="1" dirty="0" err="1"/>
              <a:t>Dabke</a:t>
            </a:r>
            <a:r>
              <a:rPr lang="en-US" dirty="0"/>
              <a:t> is a popular folk dance often performed at weddings and other happy occasions in Jordan and surrounding Arab nations. It mixes circle dancing with line dancing. The line forms from right to left, with the leader in the front, facing both the audience and the other dancers alternately.</a:t>
            </a:r>
            <a:endParaRPr lang="en-US" dirty="0"/>
          </a:p>
        </p:txBody>
      </p:sp>
    </p:spTree>
    <p:extLst>
      <p:ext uri="{BB962C8B-B14F-4D97-AF65-F5344CB8AC3E}">
        <p14:creationId xmlns:p14="http://schemas.microsoft.com/office/powerpoint/2010/main" val="590257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Jordan </a:t>
            </a:r>
            <a:r>
              <a:rPr lang="en-US" dirty="0" err="1" smtClean="0"/>
              <a:t>tradional</a:t>
            </a:r>
            <a:r>
              <a:rPr lang="en-US" dirty="0" smtClean="0"/>
              <a:t> music</a:t>
            </a:r>
            <a:endParaRPr lang="en-US" dirty="0"/>
          </a:p>
        </p:txBody>
      </p:sp>
      <p:sp>
        <p:nvSpPr>
          <p:cNvPr id="3" name="Content Placeholder 2"/>
          <p:cNvSpPr>
            <a:spLocks noGrp="1"/>
          </p:cNvSpPr>
          <p:nvPr>
            <p:ph idx="1"/>
          </p:nvPr>
        </p:nvSpPr>
        <p:spPr/>
        <p:txBody>
          <a:bodyPr/>
          <a:lstStyle/>
          <a:p>
            <a:r>
              <a:rPr lang="en-US" dirty="0"/>
              <a:t>The traditional music of Jordan has a long history. </a:t>
            </a:r>
            <a:r>
              <a:rPr lang="en-US" b="1" dirty="0"/>
              <a:t>Rural </a:t>
            </a:r>
            <a:r>
              <a:rPr lang="en-US" b="1" dirty="0" err="1"/>
              <a:t>zajal</a:t>
            </a:r>
            <a:r>
              <a:rPr lang="en-US" b="1" dirty="0"/>
              <a:t> songs, with improvised poetry played with a </a:t>
            </a:r>
            <a:r>
              <a:rPr lang="en-US" b="1" dirty="0" err="1"/>
              <a:t>mijwiz</a:t>
            </a:r>
            <a:r>
              <a:rPr lang="en-US" b="1" dirty="0"/>
              <a:t>, </a:t>
            </a:r>
            <a:r>
              <a:rPr lang="en-US" b="1" dirty="0" err="1"/>
              <a:t>tablah</a:t>
            </a:r>
            <a:r>
              <a:rPr lang="en-US" b="1" dirty="0"/>
              <a:t>, </a:t>
            </a:r>
            <a:r>
              <a:rPr lang="en-US" b="1" dirty="0" err="1"/>
              <a:t>arghul</a:t>
            </a:r>
            <a:r>
              <a:rPr lang="en-US" b="1" dirty="0"/>
              <a:t>, oud, rabab and reed pipe ensemble</a:t>
            </a:r>
            <a:r>
              <a:rPr lang="en-US" dirty="0"/>
              <a:t> accompanying is popular.</a:t>
            </a:r>
          </a:p>
          <a:p>
            <a:pPr marL="0" indent="0">
              <a:buNone/>
            </a:pPr>
            <a:endParaRPr lang="en-US"/>
          </a:p>
        </p:txBody>
      </p:sp>
    </p:spTree>
    <p:extLst>
      <p:ext uri="{BB962C8B-B14F-4D97-AF65-F5344CB8AC3E}">
        <p14:creationId xmlns:p14="http://schemas.microsoft.com/office/powerpoint/2010/main" val="5672180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18</TotalTime>
  <Words>59</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Tw Cen MT</vt:lpstr>
      <vt:lpstr>Circuit</vt:lpstr>
      <vt:lpstr>Jordan history </vt:lpstr>
      <vt:lpstr>Jordan tradional</vt:lpstr>
      <vt:lpstr>Jordan tradional food</vt:lpstr>
      <vt:lpstr>Jordan tradional dress</vt:lpstr>
      <vt:lpstr>Jordan tradional dance</vt:lpstr>
      <vt:lpstr>Jordan tradional music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Jordan history</dc:title>
  <dc:creator>USER</dc:creator>
  <cp:lastModifiedBy>USER</cp:lastModifiedBy>
  <cp:revision>3</cp:revision>
  <dcterms:created xsi:type="dcterms:W3CDTF">2022-10-10T14:37:31Z</dcterms:created>
  <dcterms:modified xsi:type="dcterms:W3CDTF">2022-10-10T14:55:37Z</dcterms:modified>
</cp:coreProperties>
</file>