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CC61-B1F3-AC89-8EA3-8DDC452A2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BD56-0278-A2C1-3D3D-94272DDC5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0687-9359-4FF7-AFC4-62AFF6FE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1BA00-D430-CB41-8FE1-1D69C6A9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6617-D600-5FC2-A249-7EAAD7C0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4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5CC5-7753-652F-A62B-D084D176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9007E-14CD-0077-E40A-33AC30F0A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7957-4AB2-9F58-8F8B-73DBCB96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4CE4E-B970-9B88-5405-77B92366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1D62-58F5-61BA-B7BF-C9F5367B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4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BB95D-2DBE-022C-1067-51EB1C899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D0280-7F12-74FA-08EF-B90EF580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FABCA-60D0-2742-D828-04F4DDF8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04F4F-894A-EC3F-FF7D-31017222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D72A8-0126-088B-F18F-FA1942CB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C915-4309-0FC5-A223-3380E4C4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CA1C-B187-D27E-E93F-33E93F9B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897BA-D5DA-C5A7-FE37-B89CB153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37005-5689-8DD8-8BE5-AE18DAA0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9975-4346-3841-C7BD-71C8E00B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5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FE2D-2721-DD0E-1E8E-423C88B8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F0324-D130-93F4-9C9F-0ED63FF97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B34E-9CC5-4B06-3A35-AB3FCBCC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D81EE-257A-056E-EF3D-B190EFCD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008EA-6264-088A-ACE1-5E55B5D6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3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10A7-71F1-A6AE-1C59-B13EF9A8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3461-0F92-DF1C-1514-ED6BBC5F8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BD188-DF13-807C-CCBC-8717FE330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52C90-5BFC-E7F9-F6B0-625AB4E4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4FB5C-CFCB-FA2D-24C6-632589A0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420FD-BE7A-D923-3875-17053A4B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1661-2DB8-0121-BCC2-CAD3B6E0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DF48C-191A-C9E4-45DB-43BD0B594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C9E20-1E72-3FFF-22B3-24D37B82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340E1-D94E-A60B-6635-0C0BBADB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FE168-19C2-B591-6358-B03A1C1F8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4D50D-753D-3F8A-1F2A-68C1911A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1479E-378E-2BD7-197B-1A7FC607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33055-5289-B01A-0A18-673DFF7C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E09D-52E9-59D7-2B3B-E0AB5C89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9D9D-44BB-5F9A-E74A-404FAED7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AAC72-890D-72D9-5E56-C5BA7150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02D21-213A-7B43-C9F7-6608D3DB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F6AFE-F0B8-3356-89D3-DC39E31B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F8E5-33B4-C492-627F-9D2CC285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DF08F-3A0B-A7E3-42A7-04F27A09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7B9A-DCE7-1504-CEC2-6C5AE822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51A4-FE32-7D8D-36FA-861595A5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DC1EA-DEBF-0B6F-8573-EF652A2FA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DFF18-D837-5259-FAA6-ED2A0273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E12ED-AF38-7973-60CA-75358ACA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10A20-D783-9F40-90CF-B6C0A553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4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068D-3A0C-7756-4E02-953641F8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76567-D1EA-12B9-C37D-9D83FAE80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FAA32-02C7-7F23-893A-A939A076E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D7310-6A85-AE50-AC1E-68AD9ADE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A0A0E-9A02-4824-9801-455F9F33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A65CA-C4B6-2C5E-8400-6E9DB8BD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B3659-1A77-05B2-5628-8FF79F7D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1A916-2C8A-1301-67E0-A5D4980D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06ED-CF81-015C-2D7F-ED51E192C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9FB0-7E88-4E33-AE28-4FFB1B2DB4F6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ABF15-078B-F082-212E-395B6A77A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1F7E-5382-4A94-D40A-74546145F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8AC2F-DBB2-420B-A1B9-E2A8C3526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8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on_Mus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global.com/article/corporate/elon-musk-being-sued-by-sec-for-making-false-and-misleading-statements-19361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ommons.wikimedia.org/wiki/File:00000-Pretoria_City_Hall-s.jpg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lmistryforyou.com/2021/03/the-hands-of-elon-musk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en.wikipedia.org/wiki/Elon_Musk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aypal-logo-brand-pay-payment-78440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techzim.co.zw/2021/05/you-still-cannot-really-buy-bitcoin-using-paypal-paypal-treats-bitcoin-as-an-asset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kkepedia.org/wiki/Elon_Mus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rocorrenteblog.com/2015/03/20/elon-musk-auto-guidate-da-uomo-saranno-vietate-in-futuro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06B3-AC27-DDB5-F5AD-63DF4ED83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Elon musk</a:t>
            </a:r>
            <a:endParaRPr lang="en-GB" sz="5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6FC82-B7DA-D948-9FD8-5872ED835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By: Angelina Shamieh</a:t>
            </a:r>
            <a:endParaRPr lang="en-GB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erson, suit&#10;&#10;Description automatically generated">
            <a:extLst>
              <a:ext uri="{FF2B5EF4-FFF2-40B4-BE49-F238E27FC236}">
                <a16:creationId xmlns:a16="http://schemas.microsoft.com/office/drawing/2014/main" id="{806D0BEF-32D0-255F-1174-428AA7E56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953" r="-2" b="2445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491BC-5CB5-0E90-D9CE-CE8D2CEBB675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Elon_Mu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1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9737-D26F-777E-CEA3-91FEFC05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Where was Elon Musk born?</a:t>
            </a:r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BD741FB-1A57-1603-E0CD-07628C516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56" r="2" b="2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2D88-A6E4-3440-E3D4-7B07CA6B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Pretoria, South Africa</a:t>
            </a:r>
          </a:p>
          <a:p>
            <a:r>
              <a:rPr lang="en-US" sz="14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Elon Reeve Musk was born on June 28, 1971, in </a:t>
            </a:r>
            <a:r>
              <a:rPr lang="en-US" sz="1400" b="1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Pretoria, one of the capital cities of South Africa</a:t>
            </a:r>
            <a:r>
              <a:rPr lang="en-US" sz="14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,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 and was baptized into an Anglican church. Musk has British and Pennsylvania Dutch ancestry. 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His mother is Maye Musk (née Haldeman),</a:t>
            </a:r>
          </a:p>
          <a:p>
            <a:pPr marL="0" indent="0">
              <a:buNone/>
            </a:pPr>
            <a:r>
              <a:rPr lang="en-US" sz="14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 a model and dietitian born in Saskatchewan, Canada and raised in South Africa.</a:t>
            </a:r>
            <a:endParaRPr lang="en-GB" sz="1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8" name="Picture 7" descr="A large building with a fountain in front of it&#10;&#10;Description automatically generated">
            <a:extLst>
              <a:ext uri="{FF2B5EF4-FFF2-40B4-BE49-F238E27FC236}">
                <a16:creationId xmlns:a16="http://schemas.microsoft.com/office/drawing/2014/main" id="{2B38E4E9-FE06-E354-4C04-1BA503F88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4834" r="-2" b="3395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8F043-0D27-831D-3F72-5B06B65A0BE2}"/>
              </a:ext>
            </a:extLst>
          </p:cNvPr>
          <p:cNvSpPr txBox="1"/>
          <p:nvPr/>
        </p:nvSpPr>
        <p:spPr>
          <a:xfrm>
            <a:off x="9751908" y="687070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peoplemattersglobal.com/article/corporate/elon-musk-being-sued-by-sec-for-making-false-and-misleading-statements-193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4FEF3-A4DF-204D-B575-9DD04C7239D6}"/>
              </a:ext>
            </a:extLst>
          </p:cNvPr>
          <p:cNvSpPr txBox="1"/>
          <p:nvPr/>
        </p:nvSpPr>
        <p:spPr>
          <a:xfrm>
            <a:off x="743216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commons.wikimedia.org/wiki/File:00000-Pretoria_City_Hall-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3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BA45BA0D-28DC-C606-733F-C213D9438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20" r="23470"/>
          <a:stretch/>
        </p:blipFill>
        <p:spPr>
          <a:xfrm>
            <a:off x="-249362" y="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770A8-EA64-C9EC-EC67-617E87D7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made Elon Musk successful?</a:t>
            </a:r>
            <a:endParaRPr lang="en-GB" dirty="0">
              <a:solidFill>
                <a:srgbClr val="FFFFFF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005A-8782-2507-6185-F4FA4EF2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n-US" sz="2000" b="1" i="0" dirty="0">
                <a:solidFill>
                  <a:srgbClr val="FFFFFF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open mindset of big thinking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 is one of the prime factors of his success. Elon always had big plans and big dreams. He believes in the fact that big dreams prepare us for a higher level and demand higher work output with different thinking.</a:t>
            </a:r>
            <a:endParaRPr lang="en-GB" sz="2000" dirty="0">
              <a:solidFill>
                <a:srgbClr val="FFFFFF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0C00627-9E5B-1011-9407-756CE5929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2323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C67DA-A0E0-6B6B-1656-9C3FEDB87973}"/>
              </a:ext>
            </a:extLst>
          </p:cNvPr>
          <p:cNvSpPr txBox="1"/>
          <p:nvPr/>
        </p:nvSpPr>
        <p:spPr>
          <a:xfrm>
            <a:off x="5990990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palmistryforyou.com/2021/03/the-hands-of-elon-musk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72A1E-1E14-555D-6B01-772542819DB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en.wikipedia.org/wiki/Elon_Mu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8261F-BA75-3F71-340A-22BED39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2" y="404665"/>
            <a:ext cx="5177134" cy="20253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kern="1200" dirty="0">
                <a:solidFill>
                  <a:schemeClr val="tx1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How did Elon Musk start his business?</a:t>
            </a:r>
            <a:endParaRPr lang="en-US" sz="4000" kern="1200" dirty="0">
              <a:solidFill>
                <a:schemeClr val="tx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EF88FE-FFDB-100C-8C19-60F3CF7F8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624962"/>
            <a:ext cx="4929556" cy="353809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In 1995 he founded Zip2, a company that provided maps and business directories to online newspapers</a:t>
            </a:r>
            <a:r>
              <a:rPr lang="en-US" sz="20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. In 1999 Zip2 was bought by the computer manufacturer Compaq for $307 million, and Musk then founded an online financial services company, X.com, which later became PayPal, which specialized in transferring money online.</a:t>
            </a: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5810F425-ECDD-989E-92CD-110FB40D4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81" r="7604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ED87E61-1E2A-79EA-FA74-3FDA90318B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557" r="-2" b="-2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DDF978-70CC-179B-028E-0710A5AFB597}"/>
              </a:ext>
            </a:extLst>
          </p:cNvPr>
          <p:cNvSpPr txBox="1"/>
          <p:nvPr/>
        </p:nvSpPr>
        <p:spPr>
          <a:xfrm>
            <a:off x="9212636" y="6334527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techzim.co.zw/2021/05/you-still-cannot-really-buy-bitcoin-using-paypal-paypal-treats-bitcoin-as-an-asse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51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17CA20B-EC9C-5E86-1419-6EF1487A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i="0" kern="1200" dirty="0">
                <a:solidFill>
                  <a:schemeClr val="tx1"/>
                </a:solidFill>
                <a:effectLst/>
                <a:latin typeface="Dreaming Outloud Pro" panose="020B0604020202020204" pitchFamily="66" charset="0"/>
                <a:cs typeface="Dreaming Outloud Pro" panose="020B0604020202020204" pitchFamily="66" charset="0"/>
              </a:rPr>
              <a:t>What kept Elon Musk motivated?</a:t>
            </a:r>
            <a:endParaRPr lang="en-US" sz="4000" kern="1200" dirty="0">
              <a:solidFill>
                <a:schemeClr val="tx1"/>
              </a:solidFill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46B413-5A40-B8E2-CC14-1855D28BE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121763"/>
            <a:ext cx="5157216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During the interview, Musk said a lot of his motivation stems from </a:t>
            </a:r>
            <a:r>
              <a:rPr lang="en-US" sz="2000" b="1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his teen years as he has always had a deep curiosity in the universe and what it means to exist in it</a:t>
            </a:r>
            <a:r>
              <a:rPr lang="en-US" sz="20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. In past interviews, he's even speculated whether life is a simulation. "I think the 'why' of things is very important," Musk said.</a:t>
            </a: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4" name="Content Placeholder 1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042011EF-14EE-8E1E-B978-C573DDFE4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9642" y="893318"/>
            <a:ext cx="4736963" cy="49159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2E230E-C5BD-1E0D-BFCD-BD28EE35BC53}"/>
              </a:ext>
            </a:extLst>
          </p:cNvPr>
          <p:cNvSpPr txBox="1"/>
          <p:nvPr/>
        </p:nvSpPr>
        <p:spPr>
          <a:xfrm>
            <a:off x="9266514" y="5609177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ikkepedia.org/wiki/Elon_Mu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4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driving a car&#10;&#10;Description automatically generated">
            <a:extLst>
              <a:ext uri="{FF2B5EF4-FFF2-40B4-BE49-F238E27FC236}">
                <a16:creationId xmlns:a16="http://schemas.microsoft.com/office/drawing/2014/main" id="{19558DFF-A2C0-7312-B412-5E9B1EA198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315" r="36190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FE22B-1F73-D918-4A26-0B88B907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is Elon Musk dream?</a:t>
            </a:r>
            <a:endParaRPr lang="en-US" sz="4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F4FAD-D893-4091-C462-DF57357F1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Elon Musk wants to </a:t>
            </a:r>
            <a:r>
              <a:rPr lang="en-US" sz="1800" b="1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make humans a multiplanetary species</a:t>
            </a:r>
            <a:r>
              <a:rPr lang="en-US" sz="1800" b="0" i="0" dirty="0"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. Colonization of Mars has been the main goal of the entrepreneur's multi-billion dollar company SpaceX since its founding two decades ago.</a:t>
            </a:r>
            <a:endParaRPr lang="en-US" sz="1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E480E-0EDB-A377-F1D0-4E4A06987B92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controcorrenteblog.com/2015/03/20/elon-musk-auto-guidate-da-uomo-saranno-vietate-in-futu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8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390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Dreaming Outloud Pro</vt:lpstr>
      <vt:lpstr>Tw Cen MT</vt:lpstr>
      <vt:lpstr>Office Theme</vt:lpstr>
      <vt:lpstr>Elon musk</vt:lpstr>
      <vt:lpstr>Where was Elon Musk born?</vt:lpstr>
      <vt:lpstr>What made Elon Musk successful?</vt:lpstr>
      <vt:lpstr>How did Elon Musk start his business?</vt:lpstr>
      <vt:lpstr>What kept Elon Musk motivated?</vt:lpstr>
      <vt:lpstr>What is Elon Musk dream?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Elon musk</dc:title>
  <dc:creator>saif</dc:creator>
  <cp:lastModifiedBy>saif</cp:lastModifiedBy>
  <cp:revision>1</cp:revision>
  <dcterms:created xsi:type="dcterms:W3CDTF">2022-10-09T12:35:06Z</dcterms:created>
  <dcterms:modified xsi:type="dcterms:W3CDTF">2022-10-09T13:02:44Z</dcterms:modified>
</cp:coreProperties>
</file>