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43F67B-CC3F-4785-A200-9C8C0E6C275A}" type="datetimeFigureOut">
              <a:rPr lang="en-US" smtClean="0"/>
              <a:t>05-Oct-22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2226195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43F67B-CC3F-4785-A200-9C8C0E6C275A}" type="datetimeFigureOut">
              <a:rPr lang="en-US" smtClean="0"/>
              <a:t>05-Oct-22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1349846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43F67B-CC3F-4785-A200-9C8C0E6C275A}" type="datetimeFigureOut">
              <a:rPr lang="en-US" smtClean="0"/>
              <a:t>05-Oct-22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2807751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43F67B-CC3F-4785-A200-9C8C0E6C275A}" type="datetimeFigureOut">
              <a:rPr lang="en-US" smtClean="0"/>
              <a:t>05-Oct-22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341BE-EB02-488C-8263-4853D2D33085}"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04591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43F67B-CC3F-4785-A200-9C8C0E6C275A}" type="datetimeFigureOut">
              <a:rPr lang="en-US" smtClean="0"/>
              <a:t>05-Oct-22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2481946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643F67B-CC3F-4785-A200-9C8C0E6C275A}" type="datetimeFigureOut">
              <a:rPr lang="en-US" smtClean="0"/>
              <a:t>05-Oct-22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713584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643F67B-CC3F-4785-A200-9C8C0E6C275A}" type="datetimeFigureOut">
              <a:rPr lang="en-US" smtClean="0"/>
              <a:t>05-Oct-22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2581771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43F67B-CC3F-4785-A200-9C8C0E6C275A}" type="datetimeFigureOut">
              <a:rPr lang="en-US" smtClean="0"/>
              <a:t>05-Oct-22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3311995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43F67B-CC3F-4785-A200-9C8C0E6C275A}" type="datetimeFigureOut">
              <a:rPr lang="en-US" smtClean="0"/>
              <a:t>05-Oct-22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381247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43F67B-CC3F-4785-A200-9C8C0E6C275A}" type="datetimeFigureOut">
              <a:rPr lang="en-US" smtClean="0"/>
              <a:t>05-Oct-22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2490387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43F67B-CC3F-4785-A200-9C8C0E6C275A}" type="datetimeFigureOut">
              <a:rPr lang="en-US" smtClean="0"/>
              <a:t>05-Oct-22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343338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43F67B-CC3F-4785-A200-9C8C0E6C275A}" type="datetimeFigureOut">
              <a:rPr lang="en-US" smtClean="0"/>
              <a:t>05-Oct-22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2041673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43F67B-CC3F-4785-A200-9C8C0E6C275A}" type="datetimeFigureOut">
              <a:rPr lang="en-US" smtClean="0"/>
              <a:t>05-Oct-22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125141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43F67B-CC3F-4785-A200-9C8C0E6C275A}" type="datetimeFigureOut">
              <a:rPr lang="en-US" smtClean="0"/>
              <a:t>05-Oct-22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165712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643F67B-CC3F-4785-A200-9C8C0E6C275A}" type="datetimeFigureOut">
              <a:rPr lang="en-US" smtClean="0"/>
              <a:t>05-Oct-22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2000087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43F67B-CC3F-4785-A200-9C8C0E6C275A}" type="datetimeFigureOut">
              <a:rPr lang="en-US" smtClean="0"/>
              <a:t>05-Oct-22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1731999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43F67B-CC3F-4785-A200-9C8C0E6C275A}" type="datetimeFigureOut">
              <a:rPr lang="en-US" smtClean="0"/>
              <a:t>05-Oct-22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341BE-EB02-488C-8263-4853D2D33085}" type="slidenum">
              <a:rPr lang="en-US" smtClean="0"/>
              <a:t>‹#›</a:t>
            </a:fld>
            <a:endParaRPr lang="en-US"/>
          </a:p>
        </p:txBody>
      </p:sp>
    </p:spTree>
    <p:extLst>
      <p:ext uri="{BB962C8B-B14F-4D97-AF65-F5344CB8AC3E}">
        <p14:creationId xmlns:p14="http://schemas.microsoft.com/office/powerpoint/2010/main" val="3642874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643F67B-CC3F-4785-A200-9C8C0E6C275A}" type="datetimeFigureOut">
              <a:rPr lang="en-US" smtClean="0"/>
              <a:t>05-Oct-22</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2F341BE-EB02-488C-8263-4853D2D33085}" type="slidenum">
              <a:rPr lang="en-US" smtClean="0"/>
              <a:t>‹#›</a:t>
            </a:fld>
            <a:endParaRPr lang="en-US"/>
          </a:p>
        </p:txBody>
      </p:sp>
    </p:spTree>
    <p:extLst>
      <p:ext uri="{BB962C8B-B14F-4D97-AF65-F5344CB8AC3E}">
        <p14:creationId xmlns:p14="http://schemas.microsoft.com/office/powerpoint/2010/main" val="444823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7BE14-9097-4D68-ABA9-C3DDF7819E7F}"/>
              </a:ext>
            </a:extLst>
          </p:cNvPr>
          <p:cNvSpPr>
            <a:spLocks noGrp="1"/>
          </p:cNvSpPr>
          <p:nvPr>
            <p:ph type="ctrTitle"/>
          </p:nvPr>
        </p:nvSpPr>
        <p:spPr/>
        <p:txBody>
          <a:bodyPr>
            <a:normAutofit/>
          </a:bodyPr>
          <a:lstStyle/>
          <a:p>
            <a:r>
              <a:rPr lang="en-US" sz="5400" b="1" dirty="0">
                <a:latin typeface="Brush Script MT" panose="03060802040406070304" pitchFamily="66" charset="0"/>
              </a:rPr>
              <a:t>Chemistry Homework</a:t>
            </a:r>
          </a:p>
        </p:txBody>
      </p:sp>
      <p:sp>
        <p:nvSpPr>
          <p:cNvPr id="3" name="Subtitle 2">
            <a:extLst>
              <a:ext uri="{FF2B5EF4-FFF2-40B4-BE49-F238E27FC236}">
                <a16:creationId xmlns:a16="http://schemas.microsoft.com/office/drawing/2014/main" id="{DC77E180-DEF4-4BDD-AA94-518987807711}"/>
              </a:ext>
            </a:extLst>
          </p:cNvPr>
          <p:cNvSpPr>
            <a:spLocks noGrp="1"/>
          </p:cNvSpPr>
          <p:nvPr>
            <p:ph type="subTitle" idx="1"/>
          </p:nvPr>
        </p:nvSpPr>
        <p:spPr>
          <a:xfrm>
            <a:off x="1326942" y="3925957"/>
            <a:ext cx="8689976" cy="1371599"/>
          </a:xfrm>
        </p:spPr>
        <p:txBody>
          <a:bodyPr/>
          <a:lstStyle/>
          <a:p>
            <a:r>
              <a:rPr lang="en-US" dirty="0"/>
              <a:t>By </a:t>
            </a:r>
            <a:r>
              <a:rPr lang="en-US" dirty="0" err="1"/>
              <a:t>bashar</a:t>
            </a:r>
            <a:r>
              <a:rPr lang="en-US" dirty="0"/>
              <a:t> </a:t>
            </a:r>
            <a:r>
              <a:rPr lang="en-US" dirty="0" err="1"/>
              <a:t>AlKfouf</a:t>
            </a:r>
            <a:r>
              <a:rPr lang="en-US" dirty="0"/>
              <a:t>              </a:t>
            </a:r>
          </a:p>
        </p:txBody>
      </p:sp>
    </p:spTree>
    <p:extLst>
      <p:ext uri="{BB962C8B-B14F-4D97-AF65-F5344CB8AC3E}">
        <p14:creationId xmlns:p14="http://schemas.microsoft.com/office/powerpoint/2010/main" val="3482293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45C52-0F76-42C5-8091-73D61BBA8DA9}"/>
              </a:ext>
            </a:extLst>
          </p:cNvPr>
          <p:cNvSpPr>
            <a:spLocks noGrp="1"/>
          </p:cNvSpPr>
          <p:nvPr>
            <p:ph type="title"/>
          </p:nvPr>
        </p:nvSpPr>
        <p:spPr>
          <a:xfrm>
            <a:off x="913774" y="1311965"/>
            <a:ext cx="5934969" cy="1122106"/>
          </a:xfrm>
        </p:spPr>
        <p:txBody>
          <a:bodyPr/>
          <a:lstStyle/>
          <a:p>
            <a:r>
              <a:rPr lang="en-US" b="1" dirty="0">
                <a:latin typeface="Brush Script MT" panose="03060802040406070304" pitchFamily="66" charset="0"/>
              </a:rPr>
              <a:t>Main points in </a:t>
            </a:r>
            <a:r>
              <a:rPr lang="en-US" b="1" dirty="0" err="1">
                <a:latin typeface="Brush Script MT" panose="03060802040406070304" pitchFamily="66" charset="0"/>
              </a:rPr>
              <a:t>daltons</a:t>
            </a:r>
            <a:r>
              <a:rPr lang="en-US" b="1" dirty="0">
                <a:latin typeface="Brush Script MT" panose="03060802040406070304" pitchFamily="66" charset="0"/>
              </a:rPr>
              <a:t> atomic model</a:t>
            </a:r>
          </a:p>
        </p:txBody>
      </p:sp>
      <p:pic>
        <p:nvPicPr>
          <p:cNvPr id="8" name="Picture Placeholder 7">
            <a:extLst>
              <a:ext uri="{FF2B5EF4-FFF2-40B4-BE49-F238E27FC236}">
                <a16:creationId xmlns:a16="http://schemas.microsoft.com/office/drawing/2014/main" id="{E42BA0F1-D39E-4FC5-8327-1488E420B8FC}"/>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233" b="1233"/>
          <a:stretch>
            <a:fillRect/>
          </a:stretch>
        </p:blipFill>
        <p:spPr>
          <a:xfrm>
            <a:off x="7080181" y="609600"/>
            <a:ext cx="4435958" cy="5711687"/>
          </a:xfrm>
        </p:spPr>
      </p:pic>
      <p:sp>
        <p:nvSpPr>
          <p:cNvPr id="4" name="Text Placeholder 3">
            <a:extLst>
              <a:ext uri="{FF2B5EF4-FFF2-40B4-BE49-F238E27FC236}">
                <a16:creationId xmlns:a16="http://schemas.microsoft.com/office/drawing/2014/main" id="{678AAE0C-1F30-4E8C-B99F-5E1C6996BAB0}"/>
              </a:ext>
            </a:extLst>
          </p:cNvPr>
          <p:cNvSpPr>
            <a:spLocks noGrp="1"/>
          </p:cNvSpPr>
          <p:nvPr>
            <p:ph type="body" sz="half" idx="2"/>
          </p:nvPr>
        </p:nvSpPr>
        <p:spPr>
          <a:xfrm>
            <a:off x="913794" y="2632852"/>
            <a:ext cx="5934949" cy="3688435"/>
          </a:xfrm>
        </p:spPr>
        <p:txBody>
          <a:bodyPr>
            <a:normAutofit fontScale="85000" lnSpcReduction="10000"/>
          </a:bodyPr>
          <a:lstStyle/>
          <a:p>
            <a:pPr marL="342900" indent="-342900" algn="l">
              <a:buFont typeface="+mj-lt"/>
              <a:buAutoNum type="arabicPeriod"/>
            </a:pPr>
            <a:r>
              <a:rPr lang="en-US" sz="1800" b="1" dirty="0">
                <a:latin typeface="Bahnschrift Condensed" panose="020B0502040204020203" pitchFamily="34" charset="0"/>
              </a:rPr>
              <a:t> All matter is comprised of tiny, definite particles called atoms.</a:t>
            </a:r>
            <a:br>
              <a:rPr lang="en-US" sz="1800" b="1" dirty="0">
                <a:latin typeface="Bahnschrift Condensed" panose="020B0502040204020203" pitchFamily="34" charset="0"/>
              </a:rPr>
            </a:br>
            <a:endParaRPr lang="en-US" sz="1800" b="1" dirty="0">
              <a:latin typeface="Bahnschrift Condensed" panose="020B0502040204020203" pitchFamily="34" charset="0"/>
            </a:endParaRPr>
          </a:p>
          <a:p>
            <a:pPr marL="342900" indent="-342900" algn="l">
              <a:buFont typeface="+mj-lt"/>
              <a:buAutoNum type="arabicPeriod"/>
            </a:pPr>
            <a:r>
              <a:rPr lang="en-US" sz="1800" b="1" dirty="0">
                <a:latin typeface="Bahnschrift Condensed" panose="020B0502040204020203" pitchFamily="34" charset="0"/>
              </a:rPr>
              <a:t>Atoms are indivisible and indestructible</a:t>
            </a:r>
          </a:p>
          <a:p>
            <a:pPr marL="342900" indent="-342900" algn="l">
              <a:buFont typeface="+mj-lt"/>
              <a:buAutoNum type="arabicPeriod"/>
            </a:pPr>
            <a:r>
              <a:rPr lang="en-US" sz="1800" b="1" dirty="0">
                <a:latin typeface="Bahnschrift Condensed" panose="020B0502040204020203" pitchFamily="34" charset="0"/>
              </a:rPr>
              <a:t>Atoms of different elements contain different mass.</a:t>
            </a:r>
          </a:p>
          <a:p>
            <a:pPr marL="342900" indent="-342900" algn="l">
              <a:buFont typeface="+mj-lt"/>
              <a:buAutoNum type="arabicPeriod"/>
            </a:pPr>
            <a:r>
              <a:rPr lang="en-US" sz="1800" b="1" dirty="0">
                <a:latin typeface="Bahnschrift Condensed" panose="020B0502040204020203" pitchFamily="34" charset="0"/>
              </a:rPr>
              <a:t>Atoms of different elements combine in fixed whole-number ratios when forming compounds.</a:t>
            </a:r>
          </a:p>
          <a:p>
            <a:pPr algn="l"/>
            <a:r>
              <a:rPr lang="en-US" sz="1800" b="1" dirty="0">
                <a:latin typeface="Bahnschrift Condensed" panose="020B0502040204020203" pitchFamily="34" charset="0"/>
              </a:rPr>
              <a:t>  </a:t>
            </a:r>
          </a:p>
          <a:p>
            <a:pPr marL="285750" indent="-285750" algn="l">
              <a:buFont typeface="Arial" panose="020B0604020202020204" pitchFamily="34" charset="0"/>
              <a:buChar char="•"/>
            </a:pPr>
            <a:r>
              <a:rPr lang="en-US" sz="1800" b="1" dirty="0">
                <a:latin typeface="Bahnschrift Condensed" panose="020B0502040204020203" pitchFamily="34" charset="0"/>
              </a:rPr>
              <a:t>Not all of these concepts were new. Dalton’s theory built strongly upon the work of other scientists, such as Henry Cavendish and Joseph-Louis Proust. His contribution was to combine these ideas into a consistent theory that could be measured and tested. What other chemists proposed, Dalton showed.</a:t>
            </a:r>
          </a:p>
        </p:txBody>
      </p:sp>
    </p:spTree>
    <p:extLst>
      <p:ext uri="{BB962C8B-B14F-4D97-AF65-F5344CB8AC3E}">
        <p14:creationId xmlns:p14="http://schemas.microsoft.com/office/powerpoint/2010/main" val="70799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C0E81-2A20-4473-99DF-DFB745F86820}"/>
              </a:ext>
            </a:extLst>
          </p:cNvPr>
          <p:cNvSpPr>
            <a:spLocks noGrp="1"/>
          </p:cNvSpPr>
          <p:nvPr>
            <p:ph type="title"/>
          </p:nvPr>
        </p:nvSpPr>
        <p:spPr>
          <a:xfrm>
            <a:off x="913774" y="1232452"/>
            <a:ext cx="5934969" cy="1228123"/>
          </a:xfrm>
        </p:spPr>
        <p:txBody>
          <a:bodyPr>
            <a:noAutofit/>
          </a:bodyPr>
          <a:lstStyle/>
          <a:p>
            <a:r>
              <a:rPr lang="en-US" b="1" dirty="0">
                <a:latin typeface="Brush Script MT" panose="03060802040406070304" pitchFamily="66" charset="0"/>
              </a:rPr>
              <a:t>How has the atomic structure changed by time?</a:t>
            </a:r>
          </a:p>
        </p:txBody>
      </p:sp>
      <p:pic>
        <p:nvPicPr>
          <p:cNvPr id="6" name="Picture Placeholder 5">
            <a:extLst>
              <a:ext uri="{FF2B5EF4-FFF2-40B4-BE49-F238E27FC236}">
                <a16:creationId xmlns:a16="http://schemas.microsoft.com/office/drawing/2014/main" id="{AF7E2379-BA1C-4DFC-AB09-708FE0CE7A9C}"/>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1" t="-1" r="-1608" b="-1279"/>
          <a:stretch/>
        </p:blipFill>
        <p:spPr>
          <a:xfrm>
            <a:off x="6848743" y="1219199"/>
            <a:ext cx="4985448" cy="5247861"/>
          </a:xfrm>
        </p:spPr>
      </p:pic>
      <p:sp>
        <p:nvSpPr>
          <p:cNvPr id="4" name="Text Placeholder 3">
            <a:extLst>
              <a:ext uri="{FF2B5EF4-FFF2-40B4-BE49-F238E27FC236}">
                <a16:creationId xmlns:a16="http://schemas.microsoft.com/office/drawing/2014/main" id="{B59AEFF8-CBFA-4EB4-A348-CBA47CEE62D6}"/>
              </a:ext>
            </a:extLst>
          </p:cNvPr>
          <p:cNvSpPr>
            <a:spLocks noGrp="1"/>
          </p:cNvSpPr>
          <p:nvPr>
            <p:ph type="body" sz="half" idx="2"/>
          </p:nvPr>
        </p:nvSpPr>
        <p:spPr>
          <a:xfrm>
            <a:off x="913794" y="2632852"/>
            <a:ext cx="5934949" cy="4099252"/>
          </a:xfrm>
        </p:spPr>
        <p:txBody>
          <a:bodyPr>
            <a:normAutofit lnSpcReduction="10000"/>
          </a:bodyPr>
          <a:lstStyle/>
          <a:p>
            <a:pPr marL="400050" indent="-400050" algn="l">
              <a:buFont typeface="+mj-lt"/>
              <a:buAutoNum type="romanLcPeriod"/>
            </a:pPr>
            <a:r>
              <a:rPr lang="en-US" b="1" dirty="0">
                <a:latin typeface="Bahnschrift Condensed" panose="020B0502040204020203" pitchFamily="34" charset="0"/>
              </a:rPr>
              <a:t>Bohr's model (1913)</a:t>
            </a:r>
            <a:br>
              <a:rPr lang="en-US" b="1" dirty="0">
                <a:latin typeface="Bahnschrift Condensed" panose="020B0502040204020203" pitchFamily="34" charset="0"/>
              </a:rPr>
            </a:br>
            <a:br>
              <a:rPr lang="en-US" b="1" dirty="0">
                <a:latin typeface="Bahnschrift Condensed" panose="020B0502040204020203" pitchFamily="34" charset="0"/>
              </a:rPr>
            </a:br>
            <a:r>
              <a:rPr lang="en-US" b="1" dirty="0">
                <a:latin typeface="Bahnschrift Condensed" panose="020B0502040204020203" pitchFamily="34" charset="0"/>
              </a:rPr>
              <a:t>Niels Bohr improved Rutherford's model. Using mathematical ideas, he showed that electrons occupy shells or energy levels around the nucleus. The Dalton model has changed over time because of the discovery of subatomic particles .</a:t>
            </a:r>
          </a:p>
          <a:p>
            <a:pPr marL="400050" indent="-400050" algn="l">
              <a:buFont typeface="+mj-lt"/>
              <a:buAutoNum type="romanLcPeriod"/>
            </a:pPr>
            <a:r>
              <a:rPr lang="en-US" b="1" dirty="0">
                <a:latin typeface="Bahnschrift Condensed" panose="020B0502040204020203" pitchFamily="34" charset="0"/>
              </a:rPr>
              <a:t>Because more experiments gave more data, theories and models for atoms changed to be more accurate over time.</a:t>
            </a:r>
          </a:p>
          <a:p>
            <a:pPr marL="400050" indent="-400050" algn="l">
              <a:buFont typeface="+mj-lt"/>
              <a:buAutoNum type="romanLcPeriod"/>
            </a:pPr>
            <a:r>
              <a:rPr lang="en-US" b="1" dirty="0">
                <a:latin typeface="Bahnschrift Condensed" panose="020B0502040204020203" pitchFamily="34" charset="0"/>
              </a:rPr>
              <a:t>Rutherford's experiment prompted a change in the atomic model. If the positive alpha particles mostly passed through the foil, but some bounced back. AND if they already knew that the electron was small and negative, then the atom must have a small positive nucleus with the electrons around them.</a:t>
            </a:r>
          </a:p>
          <a:p>
            <a:pPr marL="400050" indent="-400050" algn="l">
              <a:buFont typeface="+mj-lt"/>
              <a:buAutoNum type="romanLcPeriod"/>
            </a:pPr>
            <a:endParaRPr lang="en-US" dirty="0"/>
          </a:p>
        </p:txBody>
      </p:sp>
    </p:spTree>
    <p:extLst>
      <p:ext uri="{BB962C8B-B14F-4D97-AF65-F5344CB8AC3E}">
        <p14:creationId xmlns:p14="http://schemas.microsoft.com/office/powerpoint/2010/main" val="176945676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17</TotalTime>
  <Words>25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Bahnschrift Condensed</vt:lpstr>
      <vt:lpstr>Brush Script MT</vt:lpstr>
      <vt:lpstr>Tw Cen MT</vt:lpstr>
      <vt:lpstr>Droplet</vt:lpstr>
      <vt:lpstr>Chemistry Homework</vt:lpstr>
      <vt:lpstr>Main points in daltons atomic model</vt:lpstr>
      <vt:lpstr>How has the atomic structure changed by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Homework</dc:title>
  <dc:creator>DELL</dc:creator>
  <cp:lastModifiedBy>DELL</cp:lastModifiedBy>
  <cp:revision>2</cp:revision>
  <dcterms:created xsi:type="dcterms:W3CDTF">2022-10-05T14:45:37Z</dcterms:created>
  <dcterms:modified xsi:type="dcterms:W3CDTF">2022-10-05T15:02:53Z</dcterms:modified>
</cp:coreProperties>
</file>