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 /><Relationship Id="rId2" Type="http://schemas.openxmlformats.org/package/2006/relationships/metadata/thumbnail" Target="docProps/thumbnail.jpeg" /><Relationship Id="rId1" Type="http://schemas.openxmlformats.org/officeDocument/2006/relationships/officeDocument" Target="ppt/presentation.xml" /><Relationship Id="rId4" Type="http://schemas.openxmlformats.org/officeDocument/2006/relationships/extended-properties" Target="docProps/app.xml" /></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gridSpacing cx="76200" cy="76200"/>
</p:viewPr>
</file>

<file path=ppt/_rels/presentation.xml.rels><?xml version="1.0" encoding="UTF-8" standalone="yes"?>
<Relationships xmlns="http://schemas.openxmlformats.org/package/2006/relationships"><Relationship Id="rId8" Type="http://schemas.openxmlformats.org/officeDocument/2006/relationships/viewProps" Target="viewProps.xml" /><Relationship Id="rId3" Type="http://schemas.openxmlformats.org/officeDocument/2006/relationships/slide" Target="slides/slide2.xml" /><Relationship Id="rId7" Type="http://schemas.openxmlformats.org/officeDocument/2006/relationships/presProps" Target="presProps.xml" /><Relationship Id="rId2" Type="http://schemas.openxmlformats.org/officeDocument/2006/relationships/slide" Target="slides/slide1.xml" /><Relationship Id="rId1" Type="http://schemas.openxmlformats.org/officeDocument/2006/relationships/slideMaster" Target="slideMasters/slideMaster1.xml" /><Relationship Id="rId6" Type="http://schemas.openxmlformats.org/officeDocument/2006/relationships/slide" Target="slides/slide5.xml" /><Relationship Id="rId5" Type="http://schemas.openxmlformats.org/officeDocument/2006/relationships/slide" Target="slides/slide4.xml" /><Relationship Id="rId10" Type="http://schemas.openxmlformats.org/officeDocument/2006/relationships/tableStyles" Target="tableStyles.xml" /><Relationship Id="rId4" Type="http://schemas.openxmlformats.org/officeDocument/2006/relationships/slide" Target="slides/slide3.xml" /><Relationship Id="rId9" Type="http://schemas.openxmlformats.org/officeDocument/2006/relationships/theme" Target="theme/theme1.xml" /></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 /></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8DE6B2-E373-3A58-229B-79A296A74B72}"/>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5605F612-0C87-0257-527C-C05A8B5B83DA}"/>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48A01E0D-E94B-D920-E41B-3E664843C640}"/>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69B5212A-582A-6837-C26A-3E069A655FB6}"/>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955BF218-37A9-628D-D8B3-E3025FC3C031}"/>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297692260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F1D3FA0-351F-F98F-9754-F9B9EBAAB157}"/>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9ECDEDC2-B011-36EE-D3BE-EBE58C2016A1}"/>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6633D6CF-8ABB-A6B3-1907-578689CF5EFE}"/>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DDC5FB8D-63A4-C38C-6AB7-89845486389C}"/>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5E33071E-9D67-AAFB-BBAF-C178BC2914DB}"/>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17918310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7BD383D-7128-141B-641B-1AD35F0EDD1E}"/>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9F38D311-F168-31C6-993C-5860DD07DA5B}"/>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F53F21CC-F651-6908-D2A1-F68119A86A99}"/>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4536B657-35C6-8E2C-1D10-66A5E631BD3E}"/>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C36AA35-BC35-E50F-8FFD-EE56C3F8BDF2}"/>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30503490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59FB209-41F7-B691-8BA3-68F22142F412}"/>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DA9FDDC1-9449-4D3C-D2DE-8D08C7BAC945}"/>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E9EF682D-A722-E286-FB10-0DD27A41B026}"/>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32C29E21-F365-E6C8-EDB6-6C688A8C8E75}"/>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A67D05E-3CEA-7CB3-311B-50ABA29B40C8}"/>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231422560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39FFFC7-27B2-AE54-9A42-7D27363AD01C}"/>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D84844AA-F81E-D75E-2060-776D36692F9A}"/>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BBC19866-9335-5665-20D5-DFE7ED8D7018}"/>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13AB9AB0-4267-7A21-E0B9-42D6AD52650F}"/>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092A5201-6663-16F0-FDE6-B712B9BB3730}"/>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361013767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DA98D81-8C24-65CA-9684-EB6C6F2FCDEF}"/>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72BC4808-AB33-F534-61E5-A67CF40B4161}"/>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34AF5EC1-3FD1-60DE-DC16-F1CB18A1DDCE}"/>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05BA8D8F-F429-1096-C0D1-6930876E7E47}"/>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6" name="Footer Placeholder 5">
            <a:extLst>
              <a:ext uri="{FF2B5EF4-FFF2-40B4-BE49-F238E27FC236}">
                <a16:creationId xmlns:a16="http://schemas.microsoft.com/office/drawing/2014/main" id="{71DE9116-43CC-D911-AC79-E93C091C634C}"/>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1EED872-169C-865B-2B57-B269D97D1F13}"/>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36622056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3735921-4847-158B-5A08-D714B84F9ABE}"/>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D4E93982-090D-B7EE-0AAF-6408D2DF2D80}"/>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776B74D2-CD13-9F6A-8382-2044E0E292ED}"/>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6D31356E-C6AE-F378-74FE-FE939A076B96}"/>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8F22149F-F1FF-1EBD-A450-6B2B12032CAF}"/>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3FA4D65F-154C-22FD-E048-431C05F3F1A2}"/>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8" name="Footer Placeholder 7">
            <a:extLst>
              <a:ext uri="{FF2B5EF4-FFF2-40B4-BE49-F238E27FC236}">
                <a16:creationId xmlns:a16="http://schemas.microsoft.com/office/drawing/2014/main" id="{FDBA4576-A03B-B635-CB27-149DB90C918C}"/>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B0E9289-8693-1264-797C-3A25CA9D5E87}"/>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72649063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6FB073-139F-36A7-9731-3A7826A36FC4}"/>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5D4BB8A8-475E-EA22-E7D0-7B8E869ECF16}"/>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4" name="Footer Placeholder 3">
            <a:extLst>
              <a:ext uri="{FF2B5EF4-FFF2-40B4-BE49-F238E27FC236}">
                <a16:creationId xmlns:a16="http://schemas.microsoft.com/office/drawing/2014/main" id="{55B81887-9D09-39F2-2ED0-2C4E4B09A1F6}"/>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0C031932-7408-16E8-4D78-7B79DA91C75A}"/>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428424339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9F233DE2-AA66-CFC8-79BD-8681FBD130F5}"/>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3" name="Footer Placeholder 2">
            <a:extLst>
              <a:ext uri="{FF2B5EF4-FFF2-40B4-BE49-F238E27FC236}">
                <a16:creationId xmlns:a16="http://schemas.microsoft.com/office/drawing/2014/main" id="{CFEAE0D5-D687-EC0F-1171-0B54E19498DC}"/>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D4C0F625-0A53-D97C-B2B8-9423A4627DDE}"/>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12198298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00A41F8-D40A-8551-C4B8-51D4E740DDA0}"/>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463DE057-F289-20BA-D240-CD149BCCBB20}"/>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D75B30C-8B2E-4322-670E-30B6A073B7EC}"/>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6C4E0E69-4227-501F-7B32-FA743B40E69B}"/>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6" name="Footer Placeholder 5">
            <a:extLst>
              <a:ext uri="{FF2B5EF4-FFF2-40B4-BE49-F238E27FC236}">
                <a16:creationId xmlns:a16="http://schemas.microsoft.com/office/drawing/2014/main" id="{ED5425A8-4DA4-5406-F8F3-0113D54BAC3E}"/>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FF758A5F-12E7-3791-F8DB-1FA7544C1025}"/>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41318991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66B5EA0-B327-B105-B44B-853FF464F916}"/>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9646AED4-6BB5-0685-5DD0-10E9B1936BE6}"/>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B280AD87-979A-C54C-FB23-60DEA1226945}"/>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278982F-3487-00A2-5047-B94C70814A09}"/>
              </a:ext>
            </a:extLst>
          </p:cNvPr>
          <p:cNvSpPr>
            <a:spLocks noGrp="1"/>
          </p:cNvSpPr>
          <p:nvPr>
            <p:ph type="dt" sz="half" idx="10"/>
          </p:nvPr>
        </p:nvSpPr>
        <p:spPr/>
        <p:txBody>
          <a:bodyPr/>
          <a:lstStyle/>
          <a:p>
            <a:fld id="{E6069D22-FFF4-CC41-9203-B87455C2D1C5}" type="datetimeFigureOut">
              <a:rPr lang="en-US" smtClean="0"/>
              <a:t>10/3/2022</a:t>
            </a:fld>
            <a:endParaRPr lang="en-US"/>
          </a:p>
        </p:txBody>
      </p:sp>
      <p:sp>
        <p:nvSpPr>
          <p:cNvPr id="6" name="Footer Placeholder 5">
            <a:extLst>
              <a:ext uri="{FF2B5EF4-FFF2-40B4-BE49-F238E27FC236}">
                <a16:creationId xmlns:a16="http://schemas.microsoft.com/office/drawing/2014/main" id="{9E353B92-B255-29B5-2F0D-360152EED3E9}"/>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28592F97-162A-2D15-2B21-4526E09B3D76}"/>
              </a:ext>
            </a:extLst>
          </p:cNvPr>
          <p:cNvSpPr>
            <a:spLocks noGrp="1"/>
          </p:cNvSpPr>
          <p:nvPr>
            <p:ph type="sldNum" sz="quarter" idx="12"/>
          </p:nvPr>
        </p:nvSpPr>
        <p:spPr/>
        <p:txBody>
          <a:bodyPr/>
          <a:lstStyle/>
          <a:p>
            <a:fld id="{4A62BD25-05EB-3C45-9505-F9A5DD4EA8C1}" type="slidenum">
              <a:rPr lang="en-US" smtClean="0"/>
              <a:t>‹#›</a:t>
            </a:fld>
            <a:endParaRPr lang="en-US"/>
          </a:p>
        </p:txBody>
      </p:sp>
    </p:spTree>
    <p:extLst>
      <p:ext uri="{BB962C8B-B14F-4D97-AF65-F5344CB8AC3E}">
        <p14:creationId xmlns:p14="http://schemas.microsoft.com/office/powerpoint/2010/main" val="39518668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 /><Relationship Id="rId3" Type="http://schemas.openxmlformats.org/officeDocument/2006/relationships/slideLayout" Target="../slideLayouts/slideLayout3.xml" /><Relationship Id="rId7" Type="http://schemas.openxmlformats.org/officeDocument/2006/relationships/slideLayout" Target="../slideLayouts/slideLayout7.xml" /><Relationship Id="rId12" Type="http://schemas.openxmlformats.org/officeDocument/2006/relationships/theme" Target="../theme/theme1.xml" /><Relationship Id="rId2" Type="http://schemas.openxmlformats.org/officeDocument/2006/relationships/slideLayout" Target="../slideLayouts/slideLayout2.xml" /><Relationship Id="rId1" Type="http://schemas.openxmlformats.org/officeDocument/2006/relationships/slideLayout" Target="../slideLayouts/slideLayout1.xml" /><Relationship Id="rId6" Type="http://schemas.openxmlformats.org/officeDocument/2006/relationships/slideLayout" Target="../slideLayouts/slideLayout6.xml" /><Relationship Id="rId11" Type="http://schemas.openxmlformats.org/officeDocument/2006/relationships/slideLayout" Target="../slideLayouts/slideLayout11.xml" /><Relationship Id="rId5" Type="http://schemas.openxmlformats.org/officeDocument/2006/relationships/slideLayout" Target="../slideLayouts/slideLayout5.xml" /><Relationship Id="rId10" Type="http://schemas.openxmlformats.org/officeDocument/2006/relationships/slideLayout" Target="../slideLayouts/slideLayout10.xml" /><Relationship Id="rId4" Type="http://schemas.openxmlformats.org/officeDocument/2006/relationships/slideLayout" Target="../slideLayouts/slideLayout4.xml" /><Relationship Id="rId9" Type="http://schemas.openxmlformats.org/officeDocument/2006/relationships/slideLayout" Target="../slideLayouts/slideLayout9.xml" /></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0C1EB2B5-6684-328B-B598-608227214006}"/>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CF17412F-D3A1-FD8C-3861-EE0831233784}"/>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B559BBEF-E7A3-95B0-0E11-A4B30D1220EE}"/>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6069D22-FFF4-CC41-9203-B87455C2D1C5}" type="datetimeFigureOut">
              <a:rPr lang="en-US" smtClean="0"/>
              <a:t>10/3/2022</a:t>
            </a:fld>
            <a:endParaRPr lang="en-US"/>
          </a:p>
        </p:txBody>
      </p:sp>
      <p:sp>
        <p:nvSpPr>
          <p:cNvPr id="5" name="Footer Placeholder 4">
            <a:extLst>
              <a:ext uri="{FF2B5EF4-FFF2-40B4-BE49-F238E27FC236}">
                <a16:creationId xmlns:a16="http://schemas.microsoft.com/office/drawing/2014/main" id="{AB6F6E1D-3D29-B8F1-EF54-DD7599ACA72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53099AD0-FA2F-3928-E24F-2C4712CD840C}"/>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4A62BD25-05EB-3C45-9505-F9A5DD4EA8C1}" type="slidenum">
              <a:rPr lang="en-US" smtClean="0"/>
              <a:t>‹#›</a:t>
            </a:fld>
            <a:endParaRPr lang="en-US"/>
          </a:p>
        </p:txBody>
      </p:sp>
    </p:spTree>
    <p:extLst>
      <p:ext uri="{BB962C8B-B14F-4D97-AF65-F5344CB8AC3E}">
        <p14:creationId xmlns:p14="http://schemas.microsoft.com/office/powerpoint/2010/main" val="396316997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 /></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 /></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3A34090-9593-BCCD-FFBF-A7E7FF856AA5}"/>
              </a:ext>
            </a:extLst>
          </p:cNvPr>
          <p:cNvSpPr>
            <a:spLocks noGrp="1"/>
          </p:cNvSpPr>
          <p:nvPr>
            <p:ph type="ctrTitle"/>
          </p:nvPr>
        </p:nvSpPr>
        <p:spPr/>
        <p:txBody>
          <a:bodyPr/>
          <a:lstStyle/>
          <a:p>
            <a:r>
              <a:rPr lang="en-US"/>
              <a:t>Raymond almond Kroc</a:t>
            </a:r>
            <a:br>
              <a:rPr lang="en-US"/>
            </a:br>
            <a:endParaRPr lang="en-US"/>
          </a:p>
        </p:txBody>
      </p:sp>
      <p:sp>
        <p:nvSpPr>
          <p:cNvPr id="3" name="Subtitle 2">
            <a:extLst>
              <a:ext uri="{FF2B5EF4-FFF2-40B4-BE49-F238E27FC236}">
                <a16:creationId xmlns:a16="http://schemas.microsoft.com/office/drawing/2014/main" id="{222E5CDE-2DEF-9BE8-7669-A3F6401AD9E2}"/>
              </a:ext>
            </a:extLst>
          </p:cNvPr>
          <p:cNvSpPr>
            <a:spLocks noGrp="1"/>
          </p:cNvSpPr>
          <p:nvPr>
            <p:ph type="subTitle" idx="1"/>
          </p:nvPr>
        </p:nvSpPr>
        <p:spPr/>
        <p:txBody>
          <a:bodyPr/>
          <a:lstStyle/>
          <a:p>
            <a:r>
              <a:rPr lang="en-US"/>
              <a:t>By Mireille boury</a:t>
            </a:r>
          </a:p>
          <a:p>
            <a:endParaRPr lang="en-US"/>
          </a:p>
        </p:txBody>
      </p:sp>
    </p:spTree>
    <p:extLst>
      <p:ext uri="{BB962C8B-B14F-4D97-AF65-F5344CB8AC3E}">
        <p14:creationId xmlns:p14="http://schemas.microsoft.com/office/powerpoint/2010/main" val="11194060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C4627A0-807B-9758-FCB3-C7CCA8038991}"/>
              </a:ext>
            </a:extLst>
          </p:cNvPr>
          <p:cNvSpPr>
            <a:spLocks noGrp="1"/>
          </p:cNvSpPr>
          <p:nvPr>
            <p:ph type="title"/>
          </p:nvPr>
        </p:nvSpPr>
        <p:spPr/>
        <p:txBody>
          <a:bodyPr/>
          <a:lstStyle/>
          <a:p>
            <a:r>
              <a:rPr lang="en-US"/>
              <a:t>Raymond almond kroc</a:t>
            </a:r>
          </a:p>
        </p:txBody>
      </p:sp>
      <p:sp>
        <p:nvSpPr>
          <p:cNvPr id="3" name="Content Placeholder 2">
            <a:extLst>
              <a:ext uri="{FF2B5EF4-FFF2-40B4-BE49-F238E27FC236}">
                <a16:creationId xmlns:a16="http://schemas.microsoft.com/office/drawing/2014/main" id="{94E54D8F-6B57-BFAE-1F66-72BF4139070A}"/>
              </a:ext>
            </a:extLst>
          </p:cNvPr>
          <p:cNvSpPr>
            <a:spLocks noGrp="1"/>
          </p:cNvSpPr>
          <p:nvPr>
            <p:ph idx="1"/>
          </p:nvPr>
        </p:nvSpPr>
        <p:spPr/>
        <p:txBody>
          <a:bodyPr/>
          <a:lstStyle/>
          <a:p>
            <a:r>
              <a:rPr lang="en-US"/>
              <a:t>McDonald’s has been owned by Kroc since April 1955. Kroc’s first McDonald’s location was opened in Illinois, USA, on April 15 that year. Not long afterwards, Kroc founded McDonald’s System, Inc., known today as the McDonald’s Corporation. </a:t>
            </a:r>
          </a:p>
        </p:txBody>
      </p:sp>
    </p:spTree>
    <p:extLst>
      <p:ext uri="{BB962C8B-B14F-4D97-AF65-F5344CB8AC3E}">
        <p14:creationId xmlns:p14="http://schemas.microsoft.com/office/powerpoint/2010/main" val="333972116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0E4909E-9167-D9F1-878C-5A86A2B84F0A}"/>
              </a:ext>
            </a:extLst>
          </p:cNvPr>
          <p:cNvSpPr>
            <a:spLocks noGrp="1"/>
          </p:cNvSpPr>
          <p:nvPr>
            <p:ph type="title"/>
          </p:nvPr>
        </p:nvSpPr>
        <p:spPr/>
        <p:txBody>
          <a:bodyPr/>
          <a:lstStyle/>
          <a:p>
            <a:r>
              <a:rPr lang="en-US"/>
              <a:t> </a:t>
            </a:r>
          </a:p>
        </p:txBody>
      </p:sp>
      <p:sp>
        <p:nvSpPr>
          <p:cNvPr id="3" name="Content Placeholder 2">
            <a:extLst>
              <a:ext uri="{FF2B5EF4-FFF2-40B4-BE49-F238E27FC236}">
                <a16:creationId xmlns:a16="http://schemas.microsoft.com/office/drawing/2014/main" id="{B08CE0B4-3FEF-403E-1F5B-E69EBE2955EE}"/>
              </a:ext>
            </a:extLst>
          </p:cNvPr>
          <p:cNvSpPr>
            <a:spLocks noGrp="1"/>
          </p:cNvSpPr>
          <p:nvPr>
            <p:ph idx="1"/>
          </p:nvPr>
        </p:nvSpPr>
        <p:spPr/>
        <p:txBody>
          <a:bodyPr/>
          <a:lstStyle/>
          <a:p>
            <a:pPr marL="0" indent="0">
              <a:buNone/>
            </a:pPr>
            <a:r>
              <a:rPr lang="en-US"/>
              <a:t>Raymond was born in Oct 5, 1902 – Jan 14, 1984 and he was in Oak Park, Illinois, U.S. Raymond’s networth reaches to 600 million </a:t>
            </a:r>
          </a:p>
          <a:p>
            <a:pPr marL="0" indent="0">
              <a:buNone/>
            </a:pPr>
            <a:endParaRPr lang="en-US"/>
          </a:p>
        </p:txBody>
      </p:sp>
    </p:spTree>
    <p:extLst>
      <p:ext uri="{BB962C8B-B14F-4D97-AF65-F5344CB8AC3E}">
        <p14:creationId xmlns:p14="http://schemas.microsoft.com/office/powerpoint/2010/main" val="259844912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F71CF1A-79A3-FC3D-CD69-B16BD48841BF}"/>
              </a:ext>
            </a:extLst>
          </p:cNvPr>
          <p:cNvSpPr>
            <a:spLocks noGrp="1"/>
          </p:cNvSpPr>
          <p:nvPr>
            <p:ph type="title"/>
          </p:nvPr>
        </p:nvSpPr>
        <p:spPr/>
        <p:txBody>
          <a:bodyPr/>
          <a:lstStyle/>
          <a:p>
            <a:endParaRPr lang="en-US"/>
          </a:p>
        </p:txBody>
      </p:sp>
      <p:sp>
        <p:nvSpPr>
          <p:cNvPr id="3" name="Content Placeholder 2">
            <a:extLst>
              <a:ext uri="{FF2B5EF4-FFF2-40B4-BE49-F238E27FC236}">
                <a16:creationId xmlns:a16="http://schemas.microsoft.com/office/drawing/2014/main" id="{5EDAF01D-7CF0-9DF9-85E4-A1EB1420F9AC}"/>
              </a:ext>
            </a:extLst>
          </p:cNvPr>
          <p:cNvSpPr>
            <a:spLocks noGrp="1"/>
          </p:cNvSpPr>
          <p:nvPr>
            <p:ph idx="1"/>
          </p:nvPr>
        </p:nvSpPr>
        <p:spPr>
          <a:xfrm>
            <a:off x="838200" y="1902558"/>
            <a:ext cx="10515600" cy="4351338"/>
          </a:xfrm>
        </p:spPr>
        <p:txBody>
          <a:bodyPr>
            <a:normAutofit lnSpcReduction="10000"/>
          </a:bodyPr>
          <a:lstStyle/>
          <a:p>
            <a:r>
              <a:rPr lang="en-US"/>
              <a:t>Like many entrepreneurs, Kroc began working early in life. While still in grammar school, the would-be fast-food king started a lemonade stand in front of his home in the Chicago suburb of Oak Park, he worked in a grocery store, and he spent a summer behind the soda fountain in his uncle’s grocery store. Through these early experiences, Kroc began to view the world as one big place to sell to. </a:t>
            </a:r>
          </a:p>
          <a:p>
            <a:r>
              <a:rPr lang="en-US"/>
              <a:t>By the time he was a teenager, Kroc had no patience for school, so he quit to take a job as a salesperson for Lily-Tulip Cup Co. He was a natural. Young, ambitious and willing to work hard for long hours, Kroc quickly became the company’s top salesperson. In the course of selling cups, Kroc met Earl Prince; a client who had invented a five-spindle milk shake-mixing machine called a Multimixer.</a:t>
            </a:r>
          </a:p>
        </p:txBody>
      </p:sp>
    </p:spTree>
    <p:extLst>
      <p:ext uri="{BB962C8B-B14F-4D97-AF65-F5344CB8AC3E}">
        <p14:creationId xmlns:p14="http://schemas.microsoft.com/office/powerpoint/2010/main" val="293832822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0B35BDA-01EF-3CC2-2306-8E5B8B393374}"/>
              </a:ext>
            </a:extLst>
          </p:cNvPr>
          <p:cNvSpPr>
            <a:spLocks noGrp="1"/>
          </p:cNvSpPr>
          <p:nvPr>
            <p:ph type="title"/>
          </p:nvPr>
        </p:nvSpPr>
        <p:spPr/>
        <p:txBody>
          <a:bodyPr/>
          <a:lstStyle/>
          <a:p>
            <a:r>
              <a:rPr lang="en-US"/>
              <a:t>The origins</a:t>
            </a:r>
          </a:p>
        </p:txBody>
      </p:sp>
      <p:sp>
        <p:nvSpPr>
          <p:cNvPr id="3" name="Content Placeholder 2">
            <a:extLst>
              <a:ext uri="{FF2B5EF4-FFF2-40B4-BE49-F238E27FC236}">
                <a16:creationId xmlns:a16="http://schemas.microsoft.com/office/drawing/2014/main" id="{8E68E45F-4982-1EAF-2C92-9A6BA452E030}"/>
              </a:ext>
            </a:extLst>
          </p:cNvPr>
          <p:cNvSpPr>
            <a:spLocks noGrp="1"/>
          </p:cNvSpPr>
          <p:nvPr>
            <p:ph idx="1"/>
          </p:nvPr>
        </p:nvSpPr>
        <p:spPr/>
        <p:txBody>
          <a:bodyPr/>
          <a:lstStyle/>
          <a:p>
            <a:r>
              <a:rPr lang="en-US"/>
              <a:t>In 1917, 15-year-old Ray Kroc lied about his age to join the Red Cross as an ambulance driver, but the war ended before he completed his training. He then worked as a piano player, a paper cup salesman and a Multimixer salesman. In 1954, he visited a restaurant in San Bernardino, California that had purchased several Multimixers. There he found a small but successful restaurant run by brothers Dick and Mac McDonald, and was stunned by the effectiveness of their operation. The McDonald’s brothers produced a limited menu, concentrating on just a few items – burgers, fries and beverages – which allowed them to focus on quality and quick service.</a:t>
            </a:r>
          </a:p>
        </p:txBody>
      </p:sp>
    </p:spTree>
    <p:extLst>
      <p:ext uri="{BB962C8B-B14F-4D97-AF65-F5344CB8AC3E}">
        <p14:creationId xmlns:p14="http://schemas.microsoft.com/office/powerpoint/2010/main" val="3570880079"/>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Application>Microsoft Office PowerPoint</Application>
  <PresentationFormat>Widescreen</PresentationFormat>
  <Slides>5</Slides>
  <Notes>0</Notes>
  <HiddenSlides>0</HiddenSlides>
  <ScaleCrop>false</ScaleCrop>
  <HeadingPairs>
    <vt:vector size="4" baseType="variant">
      <vt:variant>
        <vt:lpstr>Theme</vt:lpstr>
      </vt:variant>
      <vt:variant>
        <vt:i4>1</vt:i4>
      </vt:variant>
      <vt:variant>
        <vt:lpstr>Slide Titles</vt:lpstr>
      </vt:variant>
      <vt:variant>
        <vt:i4>5</vt:i4>
      </vt:variant>
    </vt:vector>
  </HeadingPairs>
  <TitlesOfParts>
    <vt:vector size="6" baseType="lpstr">
      <vt:lpstr>Office Theme</vt:lpstr>
      <vt:lpstr>Raymond almond Kroc </vt:lpstr>
      <vt:lpstr>Raymond almond kroc</vt:lpstr>
      <vt:lpstr> </vt:lpstr>
      <vt:lpstr>PowerPoint Presentation</vt:lpstr>
      <vt:lpstr>The origins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Raymond almond Kroc </dc:title>
  <dc:creator>Mireille.boury@nos.edu.jo</dc:creator>
  <cp:lastModifiedBy>Mireille.boury@nos.edu.jo</cp:lastModifiedBy>
  <cp:revision>2</cp:revision>
  <dcterms:created xsi:type="dcterms:W3CDTF">2022-10-03T18:11:38Z</dcterms:created>
  <dcterms:modified xsi:type="dcterms:W3CDTF">2022-10-03T18:30:11Z</dcterms:modified>
</cp:coreProperties>
</file>