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4EDDFF-071E-4EA7-939C-005FA4EA209D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045CCE0-891E-4F7B-A0A6-678AE6CA2C9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5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DDFF-071E-4EA7-939C-005FA4EA209D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CE0-891E-4F7B-A0A6-678AE6CA2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8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DDFF-071E-4EA7-939C-005FA4EA209D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CE0-891E-4F7B-A0A6-678AE6CA2C9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3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DDFF-071E-4EA7-939C-005FA4EA209D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CE0-891E-4F7B-A0A6-678AE6CA2C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92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DDFF-071E-4EA7-939C-005FA4EA209D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CE0-891E-4F7B-A0A6-678AE6CA2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34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DDFF-071E-4EA7-939C-005FA4EA209D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CE0-891E-4F7B-A0A6-678AE6CA2C9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847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DDFF-071E-4EA7-939C-005FA4EA209D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CE0-891E-4F7B-A0A6-678AE6CA2C9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485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DDFF-071E-4EA7-939C-005FA4EA209D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CE0-891E-4F7B-A0A6-678AE6CA2C9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168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DDFF-071E-4EA7-939C-005FA4EA209D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CE0-891E-4F7B-A0A6-678AE6CA2C9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57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DDFF-071E-4EA7-939C-005FA4EA209D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CE0-891E-4F7B-A0A6-678AE6CA2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8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DDFF-071E-4EA7-939C-005FA4EA209D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CE0-891E-4F7B-A0A6-678AE6CA2C9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01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DDFF-071E-4EA7-939C-005FA4EA209D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CE0-891E-4F7B-A0A6-678AE6CA2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7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DDFF-071E-4EA7-939C-005FA4EA209D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CE0-891E-4F7B-A0A6-678AE6CA2C9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DDFF-071E-4EA7-939C-005FA4EA209D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CE0-891E-4F7B-A0A6-678AE6CA2C9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45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DDFF-071E-4EA7-939C-005FA4EA209D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CE0-891E-4F7B-A0A6-678AE6CA2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9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DDFF-071E-4EA7-939C-005FA4EA209D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CE0-891E-4F7B-A0A6-678AE6CA2C9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90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DDFF-071E-4EA7-939C-005FA4EA209D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CE0-891E-4F7B-A0A6-678AE6CA2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1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4EDDFF-071E-4EA7-939C-005FA4EA209D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45CCE0-891E-4F7B-A0A6-678AE6CA2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0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6C538-F17D-4B28-9F40-C98A34222C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Bradley Hand ITC" panose="03070402050302030203" pitchFamily="66" charset="0"/>
              </a:rPr>
              <a:t>Kylie Jenner Success Story </a:t>
            </a:r>
            <a:br>
              <a:rPr lang="en-US" dirty="0">
                <a:latin typeface="Bradley Hand ITC" panose="03070402050302030203" pitchFamily="66" charset="0"/>
              </a:rPr>
            </a:br>
            <a:r>
              <a:rPr lang="en-US" dirty="0">
                <a:latin typeface="Bradley Hand ITC" panose="03070402050302030203" pitchFamily="66" charset="0"/>
              </a:rPr>
              <a:t>The Kylie Brand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83B4E3-806F-4434-A044-E45497335F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>
                <a:latin typeface="Chiller" panose="04020404031007020602" pitchFamily="82" charset="0"/>
              </a:rPr>
              <a:t>Done by: Yasmine Abu </a:t>
            </a:r>
            <a:r>
              <a:rPr lang="en-US" dirty="0" err="1">
                <a:latin typeface="Chiller" panose="04020404031007020602" pitchFamily="82" charset="0"/>
              </a:rPr>
              <a:t>Hadba</a:t>
            </a:r>
            <a:endParaRPr lang="en-US" dirty="0">
              <a:latin typeface="Chiller" panose="04020404031007020602" pitchFamily="82" charset="0"/>
            </a:endParaRPr>
          </a:p>
          <a:p>
            <a:r>
              <a:rPr lang="en-US" dirty="0">
                <a:latin typeface="Chiller" panose="04020404031007020602" pitchFamily="82" charset="0"/>
              </a:rPr>
              <a:t>                                                                   6-F</a:t>
            </a:r>
          </a:p>
        </p:txBody>
      </p:sp>
    </p:spTree>
    <p:extLst>
      <p:ext uri="{BB962C8B-B14F-4D97-AF65-F5344CB8AC3E}">
        <p14:creationId xmlns:p14="http://schemas.microsoft.com/office/powerpoint/2010/main" val="117007895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F9DCD-3FCE-457F-ADF7-EC0B7DA450F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76918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Bradley Hand ITC" panose="03070402050302030203" pitchFamily="66" charset="0"/>
              </a:rPr>
              <a:t>Kylie Jenner is an American media character, socialite, and entrepreneur. Her success story is about utilizing your connections and stepping up. She is part of the Kardashian-Jenner clan famous for the reality tv show ‘Keeping up with the Kardashian.’ The viewers and the internet have been critical of her life choices. </a:t>
            </a:r>
          </a:p>
        </p:txBody>
      </p:sp>
    </p:spTree>
    <p:extLst>
      <p:ext uri="{BB962C8B-B14F-4D97-AF65-F5344CB8AC3E}">
        <p14:creationId xmlns:p14="http://schemas.microsoft.com/office/powerpoint/2010/main" val="11231866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2F035-57A9-4CC1-B547-98D0402625D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7240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Bradley Hand ITC" panose="03070402050302030203" pitchFamily="66" charset="0"/>
              </a:rPr>
              <a:t>At age 14 in 2012, Jenner collaborated with the clothing brand </a:t>
            </a:r>
            <a:r>
              <a:rPr lang="en-US" dirty="0" err="1">
                <a:latin typeface="Bradley Hand ITC" panose="03070402050302030203" pitchFamily="66" charset="0"/>
              </a:rPr>
              <a:t>PacSun</a:t>
            </a:r>
            <a:r>
              <a:rPr lang="en-US" dirty="0">
                <a:latin typeface="Bradley Hand ITC" panose="03070402050302030203" pitchFamily="66" charset="0"/>
              </a:rPr>
              <a:t>, along with her sister Kendall, and created a line of clothing, Kendall &amp; Kylie. In 2015, she launched her own cosmetics line called Kylie Lip Kits, which was renamed to Kylie Cosmetics the following year.</a:t>
            </a:r>
          </a:p>
        </p:txBody>
      </p:sp>
    </p:spTree>
    <p:extLst>
      <p:ext uri="{BB962C8B-B14F-4D97-AF65-F5344CB8AC3E}">
        <p14:creationId xmlns:p14="http://schemas.microsoft.com/office/powerpoint/2010/main" val="3326921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8</TotalTime>
  <Words>129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Bradley Hand ITC</vt:lpstr>
      <vt:lpstr>Chiller</vt:lpstr>
      <vt:lpstr>Garamond</vt:lpstr>
      <vt:lpstr>Organic</vt:lpstr>
      <vt:lpstr>Kylie Jenner Success Story  The Kylie Brand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Kylie Jenner Success Story  The Kylie Brand</dc:title>
  <dc:creator>User</dc:creator>
  <cp:lastModifiedBy>User</cp:lastModifiedBy>
  <cp:revision>2</cp:revision>
  <dcterms:created xsi:type="dcterms:W3CDTF">2022-10-03T16:30:06Z</dcterms:created>
  <dcterms:modified xsi:type="dcterms:W3CDTF">2022-10-03T16:38:55Z</dcterms:modified>
</cp:coreProperties>
</file>