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70838F28-E378-4D70-BC0B-2EBF25FFF66E}"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CF5C0-0089-4F4F-BBEB-BEB5CED23B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538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838F28-E378-4D70-BC0B-2EBF25FFF66E}"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CF5C0-0089-4F4F-BBEB-BEB5CED23B12}" type="slidenum">
              <a:rPr lang="en-US" smtClean="0"/>
              <a:t>‹#›</a:t>
            </a:fld>
            <a:endParaRPr lang="en-US"/>
          </a:p>
        </p:txBody>
      </p:sp>
    </p:spTree>
    <p:extLst>
      <p:ext uri="{BB962C8B-B14F-4D97-AF65-F5344CB8AC3E}">
        <p14:creationId xmlns:p14="http://schemas.microsoft.com/office/powerpoint/2010/main" val="1862592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838F28-E378-4D70-BC0B-2EBF25FFF66E}"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CF5C0-0089-4F4F-BBEB-BEB5CED23B1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40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838F28-E378-4D70-BC0B-2EBF25FFF66E}"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CF5C0-0089-4F4F-BBEB-BEB5CED23B12}" type="slidenum">
              <a:rPr lang="en-US" smtClean="0"/>
              <a:t>‹#›</a:t>
            </a:fld>
            <a:endParaRPr lang="en-US"/>
          </a:p>
        </p:txBody>
      </p:sp>
    </p:spTree>
    <p:extLst>
      <p:ext uri="{BB962C8B-B14F-4D97-AF65-F5344CB8AC3E}">
        <p14:creationId xmlns:p14="http://schemas.microsoft.com/office/powerpoint/2010/main" val="3869411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38F28-E378-4D70-BC0B-2EBF25FFF66E}"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CF5C0-0089-4F4F-BBEB-BEB5CED23B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474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838F28-E378-4D70-BC0B-2EBF25FFF66E}"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3CF5C0-0089-4F4F-BBEB-BEB5CED23B12}" type="slidenum">
              <a:rPr lang="en-US" smtClean="0"/>
              <a:t>‹#›</a:t>
            </a:fld>
            <a:endParaRPr lang="en-US"/>
          </a:p>
        </p:txBody>
      </p:sp>
    </p:spTree>
    <p:extLst>
      <p:ext uri="{BB962C8B-B14F-4D97-AF65-F5344CB8AC3E}">
        <p14:creationId xmlns:p14="http://schemas.microsoft.com/office/powerpoint/2010/main" val="2817742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838F28-E378-4D70-BC0B-2EBF25FFF66E}"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3CF5C0-0089-4F4F-BBEB-BEB5CED23B12}" type="slidenum">
              <a:rPr lang="en-US" smtClean="0"/>
              <a:t>‹#›</a:t>
            </a:fld>
            <a:endParaRPr lang="en-US"/>
          </a:p>
        </p:txBody>
      </p:sp>
    </p:spTree>
    <p:extLst>
      <p:ext uri="{BB962C8B-B14F-4D97-AF65-F5344CB8AC3E}">
        <p14:creationId xmlns:p14="http://schemas.microsoft.com/office/powerpoint/2010/main" val="189745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838F28-E378-4D70-BC0B-2EBF25FFF66E}"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3CF5C0-0089-4F4F-BBEB-BEB5CED23B12}" type="slidenum">
              <a:rPr lang="en-US" smtClean="0"/>
              <a:t>‹#›</a:t>
            </a:fld>
            <a:endParaRPr lang="en-US"/>
          </a:p>
        </p:txBody>
      </p:sp>
    </p:spTree>
    <p:extLst>
      <p:ext uri="{BB962C8B-B14F-4D97-AF65-F5344CB8AC3E}">
        <p14:creationId xmlns:p14="http://schemas.microsoft.com/office/powerpoint/2010/main" val="4228802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38F28-E378-4D70-BC0B-2EBF25FFF66E}"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3CF5C0-0089-4F4F-BBEB-BEB5CED23B12}" type="slidenum">
              <a:rPr lang="en-US" smtClean="0"/>
              <a:t>‹#›</a:t>
            </a:fld>
            <a:endParaRPr lang="en-US"/>
          </a:p>
        </p:txBody>
      </p:sp>
    </p:spTree>
    <p:extLst>
      <p:ext uri="{BB962C8B-B14F-4D97-AF65-F5344CB8AC3E}">
        <p14:creationId xmlns:p14="http://schemas.microsoft.com/office/powerpoint/2010/main" val="47919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0838F28-E378-4D70-BC0B-2EBF25FFF66E}"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3CF5C0-0089-4F4F-BBEB-BEB5CED23B12}" type="slidenum">
              <a:rPr lang="en-US" smtClean="0"/>
              <a:t>‹#›</a:t>
            </a:fld>
            <a:endParaRPr lang="en-US"/>
          </a:p>
        </p:txBody>
      </p:sp>
    </p:spTree>
    <p:extLst>
      <p:ext uri="{BB962C8B-B14F-4D97-AF65-F5344CB8AC3E}">
        <p14:creationId xmlns:p14="http://schemas.microsoft.com/office/powerpoint/2010/main" val="3645948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38F28-E378-4D70-BC0B-2EBF25FFF66E}"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3CF5C0-0089-4F4F-BBEB-BEB5CED23B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2125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0838F28-E378-4D70-BC0B-2EBF25FFF66E}" type="datetimeFigureOut">
              <a:rPr lang="en-US" smtClean="0"/>
              <a:t>10/3/2022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43CF5C0-0089-4F4F-BBEB-BEB5CED23B1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336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getrealphilippines.com/2017/12/liberation-liberal-party-facebooks-mark-zuckerberg-named-philippine-hero/" TargetMode="External"/><Relationship Id="rId3" Type="http://schemas.openxmlformats.org/officeDocument/2006/relationships/hyperlink" Target="https://www.freepngimg.com/png/65284-icons-wallpaper-desktop-photos-computer-facebook-icon" TargetMode="External"/><Relationship Id="rId7"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creativecommons.org/licenses/by-sa/3.0/" TargetMode="External"/><Relationship Id="rId5" Type="http://schemas.openxmlformats.org/officeDocument/2006/relationships/hyperlink" Target="https://positek.net/facebook-maximum-privacy/"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B8C8E-6AC7-42BA-B13D-3D3CDCD01E5E}"/>
              </a:ext>
            </a:extLst>
          </p:cNvPr>
          <p:cNvSpPr>
            <a:spLocks noGrp="1"/>
          </p:cNvSpPr>
          <p:nvPr>
            <p:ph type="ctrTitle"/>
          </p:nvPr>
        </p:nvSpPr>
        <p:spPr/>
        <p:txBody>
          <a:bodyPr/>
          <a:lstStyle/>
          <a:p>
            <a:r>
              <a:rPr lang="en-US" b="1" dirty="0"/>
              <a:t>Mark Zuckerberg</a:t>
            </a:r>
            <a:br>
              <a:rPr lang="en-US" b="1" dirty="0"/>
            </a:br>
            <a:endParaRPr lang="en-US" dirty="0"/>
          </a:p>
        </p:txBody>
      </p:sp>
      <p:sp>
        <p:nvSpPr>
          <p:cNvPr id="3" name="Subtitle 2">
            <a:extLst>
              <a:ext uri="{FF2B5EF4-FFF2-40B4-BE49-F238E27FC236}">
                <a16:creationId xmlns:a16="http://schemas.microsoft.com/office/drawing/2014/main" id="{F2218F7C-9EBE-423B-AA07-A0FBFCAB3722}"/>
              </a:ext>
            </a:extLst>
          </p:cNvPr>
          <p:cNvSpPr>
            <a:spLocks noGrp="1"/>
          </p:cNvSpPr>
          <p:nvPr>
            <p:ph type="subTitle" idx="1"/>
          </p:nvPr>
        </p:nvSpPr>
        <p:spPr/>
        <p:txBody>
          <a:bodyPr/>
          <a:lstStyle/>
          <a:p>
            <a:r>
              <a:rPr lang="en-US" dirty="0"/>
              <a:t>By Joseph</a:t>
            </a:r>
          </a:p>
        </p:txBody>
      </p:sp>
      <p:pic>
        <p:nvPicPr>
          <p:cNvPr id="7" name="Picture 6">
            <a:extLst>
              <a:ext uri="{FF2B5EF4-FFF2-40B4-BE49-F238E27FC236}">
                <a16:creationId xmlns:a16="http://schemas.microsoft.com/office/drawing/2014/main" id="{95077942-3C16-464D-9450-98516C5BCEF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401936" y="1751354"/>
            <a:ext cx="4086813" cy="4086813"/>
          </a:xfrm>
          <a:prstGeom prst="rect">
            <a:avLst/>
          </a:prstGeom>
        </p:spPr>
      </p:pic>
      <p:pic>
        <p:nvPicPr>
          <p:cNvPr id="10" name="Picture 9">
            <a:extLst>
              <a:ext uri="{FF2B5EF4-FFF2-40B4-BE49-F238E27FC236}">
                <a16:creationId xmlns:a16="http://schemas.microsoft.com/office/drawing/2014/main" id="{09F2226E-6E12-4085-A701-7373903CDF78}"/>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9522849">
            <a:off x="5549305" y="-145544"/>
            <a:ext cx="5314122" cy="4086813"/>
          </a:xfrm>
          <a:prstGeom prst="rect">
            <a:avLst/>
          </a:prstGeom>
        </p:spPr>
      </p:pic>
      <p:sp>
        <p:nvSpPr>
          <p:cNvPr id="11" name="TextBox 10">
            <a:extLst>
              <a:ext uri="{FF2B5EF4-FFF2-40B4-BE49-F238E27FC236}">
                <a16:creationId xmlns:a16="http://schemas.microsoft.com/office/drawing/2014/main" id="{954958A0-3E8C-4BE6-B939-26D75D9DD4DC}"/>
              </a:ext>
            </a:extLst>
          </p:cNvPr>
          <p:cNvSpPr txBox="1"/>
          <p:nvPr/>
        </p:nvSpPr>
        <p:spPr>
          <a:xfrm>
            <a:off x="6771861" y="7208780"/>
            <a:ext cx="4019555" cy="230832"/>
          </a:xfrm>
          <a:prstGeom prst="rect">
            <a:avLst/>
          </a:prstGeom>
          <a:noFill/>
        </p:spPr>
        <p:txBody>
          <a:bodyPr wrap="square" rtlCol="0">
            <a:spAutoFit/>
          </a:bodyPr>
          <a:lstStyle/>
          <a:p>
            <a:r>
              <a:rPr lang="en-US" sz="900">
                <a:hlinkClick r:id="rId5" tooltip="https://positek.net/facebook-maximum-privacy/"/>
              </a:rPr>
              <a:t>This Photo</a:t>
            </a:r>
            <a:r>
              <a:rPr lang="en-US" sz="900"/>
              <a:t> by Unknown Author is licensed under </a:t>
            </a:r>
            <a:r>
              <a:rPr lang="en-US" sz="900">
                <a:hlinkClick r:id="rId6" tooltip="https://creativecommons.org/licenses/by-sa/3.0/"/>
              </a:rPr>
              <a:t>CC BY-SA</a:t>
            </a:r>
            <a:endParaRPr lang="en-US" sz="900"/>
          </a:p>
        </p:txBody>
      </p:sp>
      <p:pic>
        <p:nvPicPr>
          <p:cNvPr id="13" name="Picture 12">
            <a:extLst>
              <a:ext uri="{FF2B5EF4-FFF2-40B4-BE49-F238E27FC236}">
                <a16:creationId xmlns:a16="http://schemas.microsoft.com/office/drawing/2014/main" id="{F41E4534-7952-488D-82DE-58CCD56E3EDA}"/>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rot="21061320">
            <a:off x="607606" y="1431041"/>
            <a:ext cx="3928502" cy="2236000"/>
          </a:xfrm>
          <a:prstGeom prst="rect">
            <a:avLst/>
          </a:prstGeom>
        </p:spPr>
      </p:pic>
    </p:spTree>
    <p:extLst>
      <p:ext uri="{BB962C8B-B14F-4D97-AF65-F5344CB8AC3E}">
        <p14:creationId xmlns:p14="http://schemas.microsoft.com/office/powerpoint/2010/main" val="348012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8BA9E-AD3C-4E1D-8435-0F5B2D5CBF28}"/>
              </a:ext>
            </a:extLst>
          </p:cNvPr>
          <p:cNvSpPr>
            <a:spLocks noGrp="1"/>
          </p:cNvSpPr>
          <p:nvPr>
            <p:ph type="title"/>
          </p:nvPr>
        </p:nvSpPr>
        <p:spPr/>
        <p:txBody>
          <a:bodyPr/>
          <a:lstStyle/>
          <a:p>
            <a:r>
              <a:rPr lang="en-US" dirty="0"/>
              <a:t> The Origin of Facebook</a:t>
            </a:r>
            <a:br>
              <a:rPr lang="en-US" b="1" dirty="0"/>
            </a:br>
            <a:endParaRPr lang="en-US" dirty="0"/>
          </a:p>
        </p:txBody>
      </p:sp>
      <p:sp>
        <p:nvSpPr>
          <p:cNvPr id="3" name="Content Placeholder 2">
            <a:extLst>
              <a:ext uri="{FF2B5EF4-FFF2-40B4-BE49-F238E27FC236}">
                <a16:creationId xmlns:a16="http://schemas.microsoft.com/office/drawing/2014/main" id="{BFFCB46D-9CCB-47A4-BD1A-81170300686A}"/>
              </a:ext>
            </a:extLst>
          </p:cNvPr>
          <p:cNvSpPr>
            <a:spLocks noGrp="1"/>
          </p:cNvSpPr>
          <p:nvPr>
            <p:ph idx="1"/>
          </p:nvPr>
        </p:nvSpPr>
        <p:spPr>
          <a:xfrm>
            <a:off x="838200" y="1444487"/>
            <a:ext cx="10515600" cy="4732476"/>
          </a:xfrm>
        </p:spPr>
        <p:txBody>
          <a:bodyPr>
            <a:normAutofit/>
          </a:bodyPr>
          <a:lstStyle/>
          <a:p>
            <a:pPr fontAlgn="base"/>
            <a:r>
              <a:rPr lang="en-US" dirty="0"/>
              <a:t>In 2003, Zuckerberg, a second-year student at Harvard, wrote the software for a website called </a:t>
            </a:r>
            <a:r>
              <a:rPr lang="en-US" dirty="0" err="1"/>
              <a:t>Facemash</a:t>
            </a:r>
            <a:r>
              <a:rPr lang="en-US" dirty="0"/>
              <a:t>. He put his computer science skills to questionable use by hacking into Harvard's security network, where he copied the student ID images used by the dormitories and used them to populate his new website. Website visitors could use Zuckerberg's site to compare two student photos side-by-side and determine who was "hot" and who was "not." </a:t>
            </a:r>
          </a:p>
          <a:p>
            <a:pPr fontAlgn="base"/>
            <a:r>
              <a:rPr lang="en-US" dirty="0" err="1"/>
              <a:t>Facemash</a:t>
            </a:r>
            <a:r>
              <a:rPr lang="en-US" dirty="0"/>
              <a:t> opened on October 28, 2003—and closed a few days later, after it was shut down by Harvard execs. In the aftermath, Zuckerberg faced serious charges of breach of security, violating copyrights, and violating individual privacy. Though he faced expulsion from Harvard for his actions, all charges against him were eventually dropped.</a:t>
            </a:r>
          </a:p>
          <a:p>
            <a:endParaRPr lang="en-US" dirty="0"/>
          </a:p>
        </p:txBody>
      </p:sp>
    </p:spTree>
    <p:extLst>
      <p:ext uri="{BB962C8B-B14F-4D97-AF65-F5344CB8AC3E}">
        <p14:creationId xmlns:p14="http://schemas.microsoft.com/office/powerpoint/2010/main" val="1127850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85D1D-C072-4D3D-A094-86DEC70089C9}"/>
              </a:ext>
            </a:extLst>
          </p:cNvPr>
          <p:cNvSpPr>
            <a:spLocks noGrp="1"/>
          </p:cNvSpPr>
          <p:nvPr>
            <p:ph type="title"/>
          </p:nvPr>
        </p:nvSpPr>
        <p:spPr/>
        <p:txBody>
          <a:bodyPr/>
          <a:lstStyle/>
          <a:p>
            <a:r>
              <a:rPr lang="en-US" dirty="0" err="1"/>
              <a:t>TheFacebook</a:t>
            </a:r>
            <a:r>
              <a:rPr lang="en-US" dirty="0"/>
              <a:t>: An App for Harvard Students</a:t>
            </a:r>
            <a:br>
              <a:rPr lang="en-US" b="1" dirty="0"/>
            </a:br>
            <a:endParaRPr lang="en-US" dirty="0"/>
          </a:p>
        </p:txBody>
      </p:sp>
      <p:sp>
        <p:nvSpPr>
          <p:cNvPr id="3" name="Content Placeholder 2">
            <a:extLst>
              <a:ext uri="{FF2B5EF4-FFF2-40B4-BE49-F238E27FC236}">
                <a16:creationId xmlns:a16="http://schemas.microsoft.com/office/drawing/2014/main" id="{F6F8DB11-4E59-491D-B513-3FF1FB0912A9}"/>
              </a:ext>
            </a:extLst>
          </p:cNvPr>
          <p:cNvSpPr>
            <a:spLocks noGrp="1"/>
          </p:cNvSpPr>
          <p:nvPr>
            <p:ph idx="1"/>
          </p:nvPr>
        </p:nvSpPr>
        <p:spPr/>
        <p:txBody>
          <a:bodyPr/>
          <a:lstStyle/>
          <a:p>
            <a:r>
              <a:rPr lang="en-US" dirty="0"/>
              <a:t>On February 4, 2004, Zuckerberg launched a new website called </a:t>
            </a:r>
            <a:r>
              <a:rPr lang="en-US" dirty="0" err="1"/>
              <a:t>TheFacebook</a:t>
            </a:r>
            <a:r>
              <a:rPr lang="en-US" dirty="0"/>
              <a:t>. He named the site after the directories that were handed out to university students to help them to get to know one another better. Six days later, he got into trouble again when Harvard seniors Cameron Winklevoss, Tyler Winklevoss, and </a:t>
            </a:r>
            <a:r>
              <a:rPr lang="en-US" dirty="0" err="1"/>
              <a:t>Divya</a:t>
            </a:r>
            <a:r>
              <a:rPr lang="en-US" dirty="0"/>
              <a:t> Narendra accused him of stealing their ideas for an intended social networking website called </a:t>
            </a:r>
            <a:r>
              <a:rPr lang="en-US" dirty="0" err="1"/>
              <a:t>HarvardConnection</a:t>
            </a:r>
            <a:r>
              <a:rPr lang="en-US" dirty="0"/>
              <a:t>. The claimants later filed a lawsuit against Zuckerberg, however, the matter was eventually settled out of court.</a:t>
            </a:r>
          </a:p>
        </p:txBody>
      </p:sp>
    </p:spTree>
    <p:extLst>
      <p:ext uri="{BB962C8B-B14F-4D97-AF65-F5344CB8AC3E}">
        <p14:creationId xmlns:p14="http://schemas.microsoft.com/office/powerpoint/2010/main" val="1488471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C1299-8081-4BD6-AEB4-96ED6B585A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C7F58B-38A6-43D3-9952-76F9C3B8B547}"/>
              </a:ext>
            </a:extLst>
          </p:cNvPr>
          <p:cNvSpPr>
            <a:spLocks noGrp="1"/>
          </p:cNvSpPr>
          <p:nvPr>
            <p:ph idx="1"/>
          </p:nvPr>
        </p:nvSpPr>
        <p:spPr/>
        <p:txBody>
          <a:bodyPr/>
          <a:lstStyle/>
          <a:p>
            <a:r>
              <a:rPr lang="en-US" dirty="0"/>
              <a:t>Membership to the website was at first restricted to Harvard students. Over time, Zuckerberg enlisted a few of his fellow students to help grow the website. Eduardo Saverin, for example, worked on the business end while Dustin Moskovitz was brought on as a programmer. Andrew McCollum served as the site's graphic artist and Chris Hughes became the de facto spokesperson. Together the team expanded the site to additional universities and colleges.</a:t>
            </a:r>
          </a:p>
        </p:txBody>
      </p:sp>
    </p:spTree>
    <p:extLst>
      <p:ext uri="{BB962C8B-B14F-4D97-AF65-F5344CB8AC3E}">
        <p14:creationId xmlns:p14="http://schemas.microsoft.com/office/powerpoint/2010/main" val="28717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2BDB1-939F-4449-8770-12473E149450}"/>
              </a:ext>
            </a:extLst>
          </p:cNvPr>
          <p:cNvSpPr>
            <a:spLocks noGrp="1"/>
          </p:cNvSpPr>
          <p:nvPr>
            <p:ph type="title"/>
          </p:nvPr>
        </p:nvSpPr>
        <p:spPr/>
        <p:txBody>
          <a:bodyPr>
            <a:normAutofit fontScale="90000"/>
          </a:bodyPr>
          <a:lstStyle/>
          <a:p>
            <a:r>
              <a:rPr lang="en-US" dirty="0"/>
              <a:t>Facebook: The World's Most Popular Social Network</a:t>
            </a:r>
            <a:br>
              <a:rPr lang="en-US" b="1" dirty="0"/>
            </a:br>
            <a:endParaRPr lang="en-US" dirty="0"/>
          </a:p>
        </p:txBody>
      </p:sp>
      <p:sp>
        <p:nvSpPr>
          <p:cNvPr id="3" name="Content Placeholder 2">
            <a:extLst>
              <a:ext uri="{FF2B5EF4-FFF2-40B4-BE49-F238E27FC236}">
                <a16:creationId xmlns:a16="http://schemas.microsoft.com/office/drawing/2014/main" id="{8E90B057-22B5-40BA-8340-A0DA8A3A5754}"/>
              </a:ext>
            </a:extLst>
          </p:cNvPr>
          <p:cNvSpPr>
            <a:spLocks noGrp="1"/>
          </p:cNvSpPr>
          <p:nvPr>
            <p:ph idx="1"/>
          </p:nvPr>
        </p:nvSpPr>
        <p:spPr/>
        <p:txBody>
          <a:bodyPr>
            <a:normAutofit/>
          </a:bodyPr>
          <a:lstStyle/>
          <a:p>
            <a:r>
              <a:rPr lang="en-US" dirty="0"/>
              <a:t>In 2004, Napster founder and angel investor Sean Parker became the company's president. The company changed the site's name from </a:t>
            </a:r>
            <a:r>
              <a:rPr lang="en-US" dirty="0" err="1"/>
              <a:t>TheFacebook</a:t>
            </a:r>
            <a:r>
              <a:rPr lang="en-US" dirty="0"/>
              <a:t> to just Facebook after purchasing the domain name facebook.com in 2005 for $200,000.</a:t>
            </a:r>
          </a:p>
          <a:p>
            <a:endParaRPr lang="en-US" dirty="0"/>
          </a:p>
          <a:p>
            <a:r>
              <a:rPr lang="en-US" dirty="0"/>
              <a:t>Zuckerberg's antics and the site's profits eventually led to him becoming the world's youngest multi-billionaire, he's done his part to spread the wealth around. In 2010, he signed a pledge, along with other wealthy businessmen, to donate at least half of his wealth to charity. Zuckerberg and his wife, Priscilla Chan, have donated $25 million toward fighting the Ebola virus</a:t>
            </a:r>
            <a:r>
              <a:rPr lang="en-US" b="1" dirty="0"/>
              <a:t>3</a:t>
            </a:r>
            <a:r>
              <a:rPr lang="en-US" dirty="0"/>
              <a:t>﻿ and announced that they would contribute 99% of their Facebook shares to the Chan Zuckerberg Initiative to improve lives through education, health, scientific research, and energy.</a:t>
            </a:r>
          </a:p>
        </p:txBody>
      </p:sp>
    </p:spTree>
    <p:extLst>
      <p:ext uri="{BB962C8B-B14F-4D97-AF65-F5344CB8AC3E}">
        <p14:creationId xmlns:p14="http://schemas.microsoft.com/office/powerpoint/2010/main" val="128788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20</TotalTime>
  <Words>513</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Tw Cen MT</vt:lpstr>
      <vt:lpstr>Tw Cen MT Condensed</vt:lpstr>
      <vt:lpstr>Wingdings 3</vt:lpstr>
      <vt:lpstr>Integral</vt:lpstr>
      <vt:lpstr>Mark Zuckerberg </vt:lpstr>
      <vt:lpstr> The Origin of Facebook </vt:lpstr>
      <vt:lpstr>TheFacebook: An App for Harvard Students </vt:lpstr>
      <vt:lpstr>PowerPoint Presentation</vt:lpstr>
      <vt:lpstr>Facebook: The World's Most Popular Social Network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Zuckerberg</dc:title>
  <dc:creator>R.Sawaged</dc:creator>
  <cp:lastModifiedBy>R.Sawaged</cp:lastModifiedBy>
  <cp:revision>3</cp:revision>
  <dcterms:created xsi:type="dcterms:W3CDTF">2022-10-03T15:01:27Z</dcterms:created>
  <dcterms:modified xsi:type="dcterms:W3CDTF">2022-10-03T15:21:39Z</dcterms:modified>
</cp:coreProperties>
</file>