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141787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71002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031828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D3FA3C1-466A-4FCD-8ED7-BC3D6C1AF2CB}"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64046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284572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82138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327787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4205678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D3FA3C1-466A-4FCD-8ED7-BC3D6C1AF2CB}" type="slidenum">
              <a:rPr lang="en-US" smtClean="0"/>
              <a:t>‹#›</a:t>
            </a:fld>
            <a:endParaRPr lang="en-US"/>
          </a:p>
        </p:txBody>
      </p:sp>
    </p:spTree>
    <p:extLst>
      <p:ext uri="{BB962C8B-B14F-4D97-AF65-F5344CB8AC3E}">
        <p14:creationId xmlns:p14="http://schemas.microsoft.com/office/powerpoint/2010/main" val="144409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20797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4190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2043490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EFEA93-2C9D-4CD8-A35F-C7104B4EDBE7}"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35791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04295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CEFEA93-2C9D-4CD8-A35F-C7104B4EDBE7}"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48592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65034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39231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CEFEA93-2C9D-4CD8-A35F-C7104B4EDBE7}" type="datetimeFigureOut">
              <a:rPr lang="en-US" smtClean="0"/>
              <a:t>10/3/2022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D3FA3C1-466A-4FCD-8ED7-BC3D6C1AF2CB}" type="slidenum">
              <a:rPr lang="en-US" smtClean="0"/>
              <a:t>‹#›</a:t>
            </a:fld>
            <a:endParaRPr lang="en-US"/>
          </a:p>
        </p:txBody>
      </p:sp>
    </p:spTree>
    <p:extLst>
      <p:ext uri="{BB962C8B-B14F-4D97-AF65-F5344CB8AC3E}">
        <p14:creationId xmlns:p14="http://schemas.microsoft.com/office/powerpoint/2010/main" val="306650980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rise of </a:t>
            </a:r>
            <a:r>
              <a:rPr lang="en-US" dirty="0" err="1" smtClean="0"/>
              <a:t>microsoft</a:t>
            </a:r>
            <a:endParaRPr lang="en-US" dirty="0"/>
          </a:p>
        </p:txBody>
      </p:sp>
      <p:sp>
        <p:nvSpPr>
          <p:cNvPr id="3" name="Subtitle 2"/>
          <p:cNvSpPr>
            <a:spLocks noGrp="1"/>
          </p:cNvSpPr>
          <p:nvPr>
            <p:ph type="subTitle" idx="1"/>
          </p:nvPr>
        </p:nvSpPr>
        <p:spPr/>
        <p:txBody>
          <a:bodyPr/>
          <a:lstStyle/>
          <a:p>
            <a:r>
              <a:rPr lang="en-US" dirty="0" smtClean="0"/>
              <a:t>A story of William henry bill gates</a:t>
            </a:r>
            <a:endParaRPr lang="en-US" dirty="0"/>
          </a:p>
        </p:txBody>
      </p:sp>
    </p:spTree>
    <p:extLst>
      <p:ext uri="{BB962C8B-B14F-4D97-AF65-F5344CB8AC3E}">
        <p14:creationId xmlns:p14="http://schemas.microsoft.com/office/powerpoint/2010/main" val="177925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smtClean="0"/>
              <a:t>I hope you enjoyed this </a:t>
            </a:r>
            <a:r>
              <a:rPr lang="en-US" smtClean="0"/>
              <a:t>big presentation </a:t>
            </a:r>
            <a:r>
              <a:rPr lang="en-US" dirty="0" smtClean="0"/>
              <a:t>about bill gates I hope you all have a good day </a:t>
            </a:r>
            <a:r>
              <a:rPr lang="en-US" dirty="0" smtClean="0">
                <a:sym typeface="Wingdings" panose="05000000000000000000" pitchFamily="2" charset="2"/>
              </a:rPr>
              <a:t></a:t>
            </a:r>
            <a:endParaRPr lang="en-US" dirty="0"/>
          </a:p>
        </p:txBody>
      </p:sp>
      <p:sp>
        <p:nvSpPr>
          <p:cNvPr id="4" name="Text Placeholder 3"/>
          <p:cNvSpPr>
            <a:spLocks noGrp="1"/>
          </p:cNvSpPr>
          <p:nvPr>
            <p:ph type="body" sz="half" idx="2"/>
          </p:nvPr>
        </p:nvSpPr>
        <p:spPr/>
        <p:txBody>
          <a:bodyPr>
            <a:normAutofit/>
          </a:bodyPr>
          <a:lstStyle/>
          <a:p>
            <a:r>
              <a:rPr lang="en-US" sz="1400" dirty="0" smtClean="0"/>
              <a:t>at the end bill gates is just a normal person like you and me and bill gates today is 66 years old and he owns Microsoft the biggest tech and software company in the world and he is also a author, a business magnate and a </a:t>
            </a:r>
            <a:r>
              <a:rPr lang="en-US" dirty="0" smtClean="0"/>
              <a:t>philanthropist and sadly </a:t>
            </a:r>
            <a:r>
              <a:rPr lang="en-US" dirty="0" err="1" smtClean="0"/>
              <a:t>paul</a:t>
            </a:r>
            <a:r>
              <a:rPr lang="en-US" dirty="0" smtClean="0"/>
              <a:t> </a:t>
            </a:r>
            <a:r>
              <a:rPr lang="en-US" dirty="0" err="1" smtClean="0"/>
              <a:t>allen</a:t>
            </a:r>
            <a:r>
              <a:rPr lang="en-US" dirty="0" smtClean="0"/>
              <a:t> sadly passed away in 2019</a:t>
            </a:r>
            <a:endParaRPr lang="en-US" sz="1400" dirty="0"/>
          </a:p>
        </p:txBody>
      </p:sp>
    </p:spTree>
    <p:extLst>
      <p:ext uri="{BB962C8B-B14F-4D97-AF65-F5344CB8AC3E}">
        <p14:creationId xmlns:p14="http://schemas.microsoft.com/office/powerpoint/2010/main" val="385483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humble beginning </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19652" y="1469166"/>
            <a:ext cx="4598266" cy="3444261"/>
          </a:xfrm>
        </p:spPr>
      </p:pic>
      <p:sp>
        <p:nvSpPr>
          <p:cNvPr id="4" name="Text Placeholder 3"/>
          <p:cNvSpPr>
            <a:spLocks noGrp="1"/>
          </p:cNvSpPr>
          <p:nvPr>
            <p:ph type="body" sz="half" idx="2"/>
          </p:nvPr>
        </p:nvSpPr>
        <p:spPr/>
        <p:txBody>
          <a:bodyPr/>
          <a:lstStyle/>
          <a:p>
            <a:r>
              <a:rPr lang="en-US" dirty="0" smtClean="0"/>
              <a:t>William henry bill gates was born in 1955 in Seattle Washington, and he was just a normal kid also he was being educated in lakeside school witch was a private school that had the latest educational </a:t>
            </a:r>
            <a:r>
              <a:rPr lang="en-US" dirty="0" err="1" smtClean="0"/>
              <a:t>techonolgies</a:t>
            </a:r>
            <a:r>
              <a:rPr lang="en-US" dirty="0" smtClean="0"/>
              <a:t> over there he befriended </a:t>
            </a:r>
            <a:r>
              <a:rPr lang="en-US" dirty="0" err="1" smtClean="0"/>
              <a:t>paul</a:t>
            </a:r>
            <a:r>
              <a:rPr lang="en-US" dirty="0" smtClean="0"/>
              <a:t> </a:t>
            </a:r>
            <a:r>
              <a:rPr lang="en-US" dirty="0" err="1" smtClean="0"/>
              <a:t>allen</a:t>
            </a:r>
            <a:r>
              <a:rPr lang="en-US" dirty="0" smtClean="0"/>
              <a:t>, who is the co founder of </a:t>
            </a:r>
            <a:r>
              <a:rPr lang="en-US" dirty="0" err="1" smtClean="0"/>
              <a:t>Microsoft,both</a:t>
            </a:r>
            <a:r>
              <a:rPr lang="en-US" dirty="0" smtClean="0"/>
              <a:t> were interested in computers and programing</a:t>
            </a:r>
            <a:endParaRPr lang="en-US" dirty="0"/>
          </a:p>
        </p:txBody>
      </p:sp>
    </p:spTree>
    <p:extLst>
      <p:ext uri="{BB962C8B-B14F-4D97-AF65-F5344CB8AC3E}">
        <p14:creationId xmlns:p14="http://schemas.microsoft.com/office/powerpoint/2010/main" val="2710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first project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6300" y="2561807"/>
            <a:ext cx="5608638" cy="3148849"/>
          </a:xfrm>
        </p:spPr>
      </p:pic>
      <p:sp>
        <p:nvSpPr>
          <p:cNvPr id="4" name="Text Placeholder 3"/>
          <p:cNvSpPr>
            <a:spLocks noGrp="1"/>
          </p:cNvSpPr>
          <p:nvPr>
            <p:ph type="body" sz="half" idx="2"/>
          </p:nvPr>
        </p:nvSpPr>
        <p:spPr/>
        <p:txBody>
          <a:bodyPr/>
          <a:lstStyle/>
          <a:p>
            <a:r>
              <a:rPr lang="en-US" dirty="0" smtClean="0"/>
              <a:t>Bill gates had an </a:t>
            </a:r>
            <a:r>
              <a:rPr lang="en-US" dirty="0" err="1" smtClean="0"/>
              <a:t>intrest</a:t>
            </a:r>
            <a:r>
              <a:rPr lang="en-US" dirty="0" smtClean="0"/>
              <a:t> in programing the </a:t>
            </a:r>
            <a:r>
              <a:rPr lang="en-US" dirty="0" err="1" smtClean="0"/>
              <a:t>ge</a:t>
            </a:r>
            <a:r>
              <a:rPr lang="en-US" dirty="0" smtClean="0"/>
              <a:t> system in basic when he was just 13 years old also he wrote it on a computer witch was in fact an implementation of tic-tac-toe that allows the person to play games with the computer</a:t>
            </a:r>
            <a:endParaRPr lang="en-US" dirty="0"/>
          </a:p>
        </p:txBody>
      </p:sp>
    </p:spTree>
    <p:extLst>
      <p:ext uri="{BB962C8B-B14F-4D97-AF65-F5344CB8AC3E}">
        <p14:creationId xmlns:p14="http://schemas.microsoft.com/office/powerpoint/2010/main" val="197362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education rise</a:t>
            </a:r>
            <a:endParaRPr lang="en-US" dirty="0"/>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r>
              <a:rPr lang="en-US" dirty="0" smtClean="0"/>
              <a:t>Bill gates was </a:t>
            </a:r>
            <a:r>
              <a:rPr lang="en-US" dirty="0" err="1" smtClean="0"/>
              <a:t>inrolled</a:t>
            </a:r>
            <a:r>
              <a:rPr lang="en-US" dirty="0" smtClean="0"/>
              <a:t> with Harvard witch is a university located in Massachusetts in the northeastern united states in 1973 after he graduated from Lakewood he got a scholarship ,and he scored a shocking 1590 out of 1600 on S.A.T. his dad told him to study pre-law ,but after a while he decided to switch to computer science and programming</a:t>
            </a:r>
            <a:endParaRPr lang="en-US" dirty="0"/>
          </a:p>
        </p:txBody>
      </p:sp>
    </p:spTree>
    <p:extLst>
      <p:ext uri="{BB962C8B-B14F-4D97-AF65-F5344CB8AC3E}">
        <p14:creationId xmlns:p14="http://schemas.microsoft.com/office/powerpoint/2010/main" val="169406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job with </a:t>
            </a:r>
            <a:r>
              <a:rPr lang="en-US" dirty="0" err="1" smtClean="0"/>
              <a:t>mits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53150" y="1365723"/>
            <a:ext cx="5080404" cy="3805399"/>
          </a:xfrm>
        </p:spPr>
      </p:pic>
      <p:sp>
        <p:nvSpPr>
          <p:cNvPr id="4" name="Text Placeholder 3"/>
          <p:cNvSpPr>
            <a:spLocks noGrp="1"/>
          </p:cNvSpPr>
          <p:nvPr>
            <p:ph type="body" sz="half" idx="2"/>
          </p:nvPr>
        </p:nvSpPr>
        <p:spPr/>
        <p:txBody>
          <a:bodyPr/>
          <a:lstStyle/>
          <a:p>
            <a:r>
              <a:rPr lang="en-US" dirty="0" smtClean="0"/>
              <a:t>Bill gates signed up for a job at </a:t>
            </a:r>
            <a:r>
              <a:rPr lang="en-US" dirty="0" err="1" smtClean="0"/>
              <a:t>mits</a:t>
            </a:r>
            <a:r>
              <a:rPr lang="en-US" dirty="0" smtClean="0"/>
              <a:t> witch was a computer manufacture that recently released the </a:t>
            </a:r>
            <a:r>
              <a:rPr lang="en-US" dirty="0" err="1" smtClean="0"/>
              <a:t>altair</a:t>
            </a:r>
            <a:r>
              <a:rPr lang="en-US" dirty="0" smtClean="0"/>
              <a:t> 8800,and then bill gates started his </a:t>
            </a:r>
            <a:r>
              <a:rPr lang="en-US" dirty="0" err="1" smtClean="0"/>
              <a:t>journey,he</a:t>
            </a:r>
            <a:r>
              <a:rPr lang="en-US" dirty="0" smtClean="0"/>
              <a:t> also dropped out because he was planning on making a new software project called micro-soft</a:t>
            </a:r>
            <a:endParaRPr lang="en-US" dirty="0"/>
          </a:p>
        </p:txBody>
      </p:sp>
    </p:spTree>
    <p:extLst>
      <p:ext uri="{BB962C8B-B14F-4D97-AF65-F5344CB8AC3E}">
        <p14:creationId xmlns:p14="http://schemas.microsoft.com/office/powerpoint/2010/main" val="292713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founding of </a:t>
            </a:r>
            <a:r>
              <a:rPr lang="en-US" dirty="0" err="1" smtClean="0"/>
              <a:t>microsoft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3557" y="753227"/>
            <a:ext cx="3743701" cy="4717063"/>
          </a:xfrm>
        </p:spPr>
      </p:pic>
      <p:sp>
        <p:nvSpPr>
          <p:cNvPr id="4" name="Text Placeholder 3"/>
          <p:cNvSpPr>
            <a:spLocks noGrp="1"/>
          </p:cNvSpPr>
          <p:nvPr>
            <p:ph type="body" sz="half" idx="2"/>
          </p:nvPr>
        </p:nvSpPr>
        <p:spPr/>
        <p:txBody>
          <a:bodyPr/>
          <a:lstStyle/>
          <a:p>
            <a:r>
              <a:rPr lang="en-US" dirty="0" smtClean="0"/>
              <a:t>Gates and </a:t>
            </a:r>
            <a:r>
              <a:rPr lang="en-US" dirty="0" err="1" smtClean="0"/>
              <a:t>allen</a:t>
            </a:r>
            <a:r>
              <a:rPr lang="en-US" dirty="0" smtClean="0"/>
              <a:t> registered the trademark “Microsoft” in 1976,gates wrote an open letter to computer hobbyists condemning the early adopters for sharing rather than paying for software</a:t>
            </a:r>
            <a:endParaRPr lang="en-US" dirty="0"/>
          </a:p>
        </p:txBody>
      </p:sp>
    </p:spTree>
    <p:extLst>
      <p:ext uri="{BB962C8B-B14F-4D97-AF65-F5344CB8AC3E}">
        <p14:creationId xmlns:p14="http://schemas.microsoft.com/office/powerpoint/2010/main" val="260426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OS 1 project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6300" y="2384016"/>
            <a:ext cx="5608638" cy="3504431"/>
          </a:xfrm>
        </p:spPr>
      </p:pic>
      <p:sp>
        <p:nvSpPr>
          <p:cNvPr id="4" name="Text Placeholder 3"/>
          <p:cNvSpPr>
            <a:spLocks noGrp="1"/>
          </p:cNvSpPr>
          <p:nvPr>
            <p:ph type="body" sz="half" idx="2"/>
          </p:nvPr>
        </p:nvSpPr>
        <p:spPr/>
        <p:txBody>
          <a:bodyPr/>
          <a:lstStyle/>
          <a:p>
            <a:r>
              <a:rPr lang="en-US" dirty="0" smtClean="0"/>
              <a:t>In 1985 Microsoft teamed up with </a:t>
            </a:r>
            <a:r>
              <a:rPr lang="en-US" dirty="0" smtClean="0"/>
              <a:t>IBM to program windows 1.0,windows 1.0 was supposed to go on the </a:t>
            </a:r>
            <a:r>
              <a:rPr lang="en-US" dirty="0" err="1" smtClean="0"/>
              <a:t>ibm</a:t>
            </a:r>
            <a:r>
              <a:rPr lang="en-US" dirty="0" smtClean="0"/>
              <a:t> personal computer for </a:t>
            </a:r>
            <a:r>
              <a:rPr lang="en-US" dirty="0" err="1" smtClean="0"/>
              <a:t>office,although</a:t>
            </a:r>
            <a:r>
              <a:rPr lang="en-US" dirty="0" smtClean="0"/>
              <a:t> windows 1.0 wasn’t that popular because at that time many computers didn’t handle the operating system due to the requirements your computer has to follow</a:t>
            </a:r>
            <a:endParaRPr lang="en-US" dirty="0"/>
          </a:p>
        </p:txBody>
      </p:sp>
    </p:spTree>
    <p:extLst>
      <p:ext uri="{BB962C8B-B14F-4D97-AF65-F5344CB8AC3E}">
        <p14:creationId xmlns:p14="http://schemas.microsoft.com/office/powerpoint/2010/main" val="500137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operating system rise</a:t>
            </a:r>
            <a:endParaRPr lang="en-US" dirty="0"/>
          </a:p>
        </p:txBody>
      </p:sp>
      <p:sp>
        <p:nvSpPr>
          <p:cNvPr id="3" name="Content Placeholder 2"/>
          <p:cNvSpPr>
            <a:spLocks noGrp="1"/>
          </p:cNvSpPr>
          <p:nvPr>
            <p:ph idx="1"/>
          </p:nvPr>
        </p:nvSpPr>
        <p:spPr/>
        <p:txBody>
          <a:bodyPr/>
          <a:lstStyle/>
          <a:p>
            <a:r>
              <a:rPr lang="en-US" dirty="0" smtClean="0"/>
              <a:t>In 1987 and 1991 Microsoft </a:t>
            </a:r>
            <a:r>
              <a:rPr lang="en-US" dirty="0" err="1" smtClean="0"/>
              <a:t>realeased</a:t>
            </a:r>
            <a:r>
              <a:rPr lang="en-US" dirty="0" smtClean="0"/>
              <a:t> windows 2.0 and 3.0 and 3.1 these operating systems were more popular that windows 1.0 because they had office products like excel and word also 3.0 and 3.1 had an NT version </a:t>
            </a:r>
            <a:r>
              <a:rPr lang="en-US" dirty="0" err="1" smtClean="0"/>
              <a:t>wich</a:t>
            </a:r>
            <a:r>
              <a:rPr lang="en-US" dirty="0" smtClean="0"/>
              <a:t> means that people don’t need to use D.O.S witch had the 9x kernel witch was used to make windows 9x systems run</a:t>
            </a:r>
            <a:endParaRPr lang="en-US" dirty="0"/>
          </a:p>
        </p:txBody>
      </p:sp>
      <p:sp>
        <p:nvSpPr>
          <p:cNvPr id="4" name="Text Placeholder 3"/>
          <p:cNvSpPr>
            <a:spLocks noGrp="1"/>
          </p:cNvSpPr>
          <p:nvPr>
            <p:ph type="body" sz="half" idx="2"/>
          </p:nvPr>
        </p:nvSpPr>
        <p:spPr/>
        <p:txBody>
          <a:bodyPr/>
          <a:lstStyle/>
          <a:p>
            <a:pPr algn="r">
              <a:lnSpc>
                <a:spcPct val="100000"/>
              </a:lnSpc>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321" y="2336872"/>
            <a:ext cx="3850114" cy="4329934"/>
          </a:xfrm>
          <a:prstGeom prst="rect">
            <a:avLst/>
          </a:prstGeom>
        </p:spPr>
      </p:pic>
    </p:spTree>
    <p:extLst>
      <p:ext uri="{BB962C8B-B14F-4D97-AF65-F5344CB8AC3E}">
        <p14:creationId xmlns:p14="http://schemas.microsoft.com/office/powerpoint/2010/main" val="112741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beginning of the CD age</a:t>
            </a:r>
            <a:endParaRPr lang="en-US" dirty="0"/>
          </a:p>
        </p:txBody>
      </p:sp>
      <p:sp>
        <p:nvSpPr>
          <p:cNvPr id="3" name="Content Placeholder 2"/>
          <p:cNvSpPr>
            <a:spLocks noGrp="1"/>
          </p:cNvSpPr>
          <p:nvPr>
            <p:ph idx="1"/>
          </p:nvPr>
        </p:nvSpPr>
        <p:spPr/>
        <p:txBody>
          <a:bodyPr/>
          <a:lstStyle/>
          <a:p>
            <a:pPr marL="0" indent="0">
              <a:buNone/>
            </a:pPr>
            <a:r>
              <a:rPr lang="en-US" dirty="0" smtClean="0"/>
              <a:t>Bill gates wanted to make windows more simple and efficient and also make plug and play hardware changes so Microsoft programed windows 95 a revolution , windows 95 was very successful and bringing a </a:t>
            </a:r>
            <a:r>
              <a:rPr lang="en-US" dirty="0" err="1" smtClean="0"/>
              <a:t>wopping</a:t>
            </a:r>
            <a:r>
              <a:rPr lang="en-US" dirty="0" smtClean="0"/>
              <a:t> 246 million dollars</a:t>
            </a:r>
            <a:endParaRPr lang="en-US" dirty="0"/>
          </a:p>
        </p:txBody>
      </p:sp>
      <p:sp>
        <p:nvSpPr>
          <p:cNvPr id="4" name="Text Placeholder 3"/>
          <p:cNvSpPr>
            <a:spLocks noGrp="1"/>
          </p:cNvSpPr>
          <p:nvPr>
            <p:ph type="body" sz="half" idx="2"/>
          </p:nvPr>
        </p:nvSpPr>
        <p:spPr/>
        <p:txBody>
          <a:bodyPr>
            <a:normAutofit/>
          </a:bodyPr>
          <a:lstStyle/>
          <a:p>
            <a:r>
              <a:rPr lang="en-US" sz="1800" dirty="0" smtClean="0"/>
              <a:t>Also bill gates </a:t>
            </a:r>
            <a:r>
              <a:rPr lang="en-US" sz="1800" dirty="0" err="1" smtClean="0"/>
              <a:t>realeased</a:t>
            </a:r>
            <a:r>
              <a:rPr lang="en-US" sz="1800" dirty="0" smtClean="0"/>
              <a:t> windows 98 and ME windows 98 was meant for </a:t>
            </a:r>
            <a:r>
              <a:rPr lang="en-US" sz="1800" dirty="0" err="1" smtClean="0"/>
              <a:t>buissneses</a:t>
            </a:r>
            <a:r>
              <a:rPr lang="en-US" sz="1800" dirty="0" smtClean="0"/>
              <a:t> and home use but ME was a different story the OS was very buggy and crashed a lot so it didn’t sell well but the OS that many of our parents used witch is windows </a:t>
            </a:r>
            <a:r>
              <a:rPr lang="en-US" sz="1800" dirty="0" err="1" smtClean="0"/>
              <a:t>xp</a:t>
            </a:r>
            <a:r>
              <a:rPr lang="en-US" sz="1800" dirty="0" smtClean="0"/>
              <a:t> or </a:t>
            </a:r>
            <a:r>
              <a:rPr lang="en-US" sz="1800" dirty="0" err="1" smtClean="0"/>
              <a:t>experiance</a:t>
            </a:r>
            <a:endParaRPr lang="en-US" sz="1800" dirty="0"/>
          </a:p>
        </p:txBody>
      </p:sp>
    </p:spTree>
    <p:extLst>
      <p:ext uri="{BB962C8B-B14F-4D97-AF65-F5344CB8AC3E}">
        <p14:creationId xmlns:p14="http://schemas.microsoft.com/office/powerpoint/2010/main" val="291993604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52</TotalTime>
  <Words>553</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vt:lpstr>
      <vt:lpstr>Berlin</vt:lpstr>
      <vt:lpstr>The rise of microsoft</vt:lpstr>
      <vt:lpstr>The humble beginning </vt:lpstr>
      <vt:lpstr>The first project</vt:lpstr>
      <vt:lpstr>The education rise</vt:lpstr>
      <vt:lpstr>The job with mits</vt:lpstr>
      <vt:lpstr>The founding of microsoft</vt:lpstr>
      <vt:lpstr>The OS 1 project</vt:lpstr>
      <vt:lpstr>The operating system rise</vt:lpstr>
      <vt:lpstr>The beginning of the CD age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rise of microsoft</dc:title>
  <dc:creator>USER</dc:creator>
  <cp:lastModifiedBy>USER</cp:lastModifiedBy>
  <cp:revision>7</cp:revision>
  <dcterms:created xsi:type="dcterms:W3CDTF">2022-10-02T06:36:36Z</dcterms:created>
  <dcterms:modified xsi:type="dcterms:W3CDTF">2022-10-03T13:34:18Z</dcterms:modified>
</cp:coreProperties>
</file>