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5" r:id="rId1"/>
  </p:sldMasterIdLst>
  <p:sldIdLst>
    <p:sldId id="259" r:id="rId2"/>
    <p:sldId id="258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coffee, food, beverage&#10;&#10;Description automatically generated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87120"/>
            <a:ext cx="9440034" cy="2648381"/>
          </a:xfrm>
        </p:spPr>
        <p:txBody>
          <a:bodyPr>
            <a:normAutofit/>
          </a:bodyPr>
          <a:lstStyle/>
          <a:p>
            <a:r>
              <a:rPr lang="en-US" sz="7200" dirty="0" smtClean="0"/>
              <a:t>Elon Musk</a:t>
            </a:r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910649"/>
            <a:ext cx="9440034" cy="139795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By Yousef </a:t>
            </a:r>
            <a:r>
              <a:rPr lang="en-US" sz="2800" dirty="0" err="1" smtClean="0"/>
              <a:t>Rabih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 smtClean="0"/>
              <a:t>Who is Elon Musk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Elon Reeve Musk FRS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was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born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in June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28,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1971and he is a 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is a 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business magnate and investor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. He is the founder, CEO, and Chief Engineer at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SpaceX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; angel investor, CEO, and product architect of Tesla, Inc.; founder of The Boring Company; and co-founder of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Neuralink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OpenAI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US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US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Elon Musk invented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Elon Musk 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cofounded the electronic payment firm PayPal and founded the spacecraft company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SpaceX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. He became chief executive officer of the electric-car maker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Tesla.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US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56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where is </a:t>
            </a:r>
            <a:r>
              <a:rPr lang="en-US" dirty="0" err="1" smtClean="0"/>
              <a:t>elon</a:t>
            </a:r>
            <a:r>
              <a:rPr lang="en-US" dirty="0" smtClean="0"/>
              <a:t> musk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3714749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Pretoai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 south Africa </a:t>
            </a:r>
            <a:r>
              <a:rPr lang="en-US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US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7810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Earthy inspiration</Template>
  <TotalTime>0</TotalTime>
  <Words>41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Goudy Old Style</vt:lpstr>
      <vt:lpstr>Trebuchet MS</vt:lpstr>
      <vt:lpstr>Wingdings 2</vt:lpstr>
      <vt:lpstr>SlateVTI</vt:lpstr>
      <vt:lpstr>Elon Musk</vt:lpstr>
      <vt:lpstr>Who is Elon Musk </vt:lpstr>
      <vt:lpstr>What did Elon Musk invented </vt:lpstr>
      <vt:lpstr>From where is elon musk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2022-10-02T17:03:22Z</dcterms:created>
  <dcterms:modified xsi:type="dcterms:W3CDTF">2022-10-02T18:03:15Z</dcterms:modified>
</cp:coreProperties>
</file>