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hmjW1uo2/8R37qFnbD+yhY6lHr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6"/>
          <p:cNvGrpSpPr/>
          <p:nvPr/>
        </p:nvGrpSpPr>
        <p:grpSpPr>
          <a:xfrm>
            <a:off x="0" y="-8467"/>
            <a:ext cx="12192000" cy="6866467"/>
            <a:chOff x="0" y="-8467"/>
            <a:chExt cx="12192000" cy="6866467"/>
          </a:xfrm>
        </p:grpSpPr>
        <p:cxnSp>
          <p:nvCxnSpPr>
            <p:cNvPr id="24" name="Google Shape;24;p6"/>
            <p:cNvCxnSpPr/>
            <p:nvPr/>
          </p:nvCxnSpPr>
          <p:spPr>
            <a:xfrm>
              <a:off x="9371012" y="0"/>
              <a:ext cx="1219200" cy="6858000"/>
            </a:xfrm>
            <a:prstGeom prst="straightConnector1">
              <a:avLst/>
            </a:prstGeom>
            <a:noFill/>
            <a:ln cap="flat" cmpd="sng" w="9525">
              <a:solidFill>
                <a:srgbClr val="262626"/>
              </a:solidFill>
              <a:prstDash val="solid"/>
              <a:round/>
              <a:headEnd len="sm" w="sm" type="none"/>
              <a:tailEnd len="sm" w="sm" type="none"/>
            </a:ln>
          </p:spPr>
        </p:cxnSp>
        <p:cxnSp>
          <p:nvCxnSpPr>
            <p:cNvPr id="25" name="Google Shape;25;p6"/>
            <p:cNvCxnSpPr/>
            <p:nvPr/>
          </p:nvCxnSpPr>
          <p:spPr>
            <a:xfrm flipH="1">
              <a:off x="7425267" y="3681413"/>
              <a:ext cx="4763558" cy="3176587"/>
            </a:xfrm>
            <a:prstGeom prst="straightConnector1">
              <a:avLst/>
            </a:prstGeom>
            <a:noFill/>
            <a:ln cap="flat" cmpd="sng" w="9525">
              <a:solidFill>
                <a:srgbClr val="262626"/>
              </a:solidFill>
              <a:prstDash val="solid"/>
              <a:round/>
              <a:headEnd len="sm" w="sm" type="none"/>
              <a:tailEnd len="sm" w="sm" type="none"/>
            </a:ln>
          </p:spPr>
        </p:cxnSp>
        <p:sp>
          <p:nvSpPr>
            <p:cNvPr id="26" name="Google Shape;26;p6"/>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6"/>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6"/>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6"/>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0075A2">
                <a:alpha val="69803"/>
              </a:srgbClr>
            </a:solidFill>
            <a:ln>
              <a:noFill/>
            </a:ln>
          </p:spPr>
        </p:sp>
        <p:sp>
          <p:nvSpPr>
            <p:cNvPr id="30" name="Google Shape;30;p6"/>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56A9F3">
                <a:alpha val="69803"/>
              </a:srgbClr>
            </a:solidFill>
            <a:ln>
              <a:noFill/>
            </a:ln>
          </p:spPr>
        </p:sp>
        <p:sp>
          <p:nvSpPr>
            <p:cNvPr id="31" name="Google Shape;31;p6"/>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6"/>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6"/>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FEFEFE"/>
                </a:solidFill>
              </a:defRPr>
            </a:lvl1pPr>
            <a:lvl2pPr lvl="1" algn="ctr">
              <a:spcBef>
                <a:spcPts val="1000"/>
              </a:spcBef>
              <a:spcAft>
                <a:spcPts val="0"/>
              </a:spcAft>
              <a:buSzPts val="1280"/>
              <a:buNone/>
              <a:defRPr>
                <a:solidFill>
                  <a:schemeClr val="lt1"/>
                </a:solidFill>
              </a:defRPr>
            </a:lvl2pPr>
            <a:lvl3pPr lvl="2" algn="ctr">
              <a:spcBef>
                <a:spcPts val="1000"/>
              </a:spcBef>
              <a:spcAft>
                <a:spcPts val="0"/>
              </a:spcAft>
              <a:buSzPts val="1120"/>
              <a:buNone/>
              <a:defRPr>
                <a:solidFill>
                  <a:schemeClr val="lt1"/>
                </a:solidFill>
              </a:defRPr>
            </a:lvl3pPr>
            <a:lvl4pPr lvl="3" algn="ctr">
              <a:spcBef>
                <a:spcPts val="1000"/>
              </a:spcBef>
              <a:spcAft>
                <a:spcPts val="0"/>
              </a:spcAft>
              <a:buSzPts val="960"/>
              <a:buNone/>
              <a:defRPr>
                <a:solidFill>
                  <a:schemeClr val="lt1"/>
                </a:solidFill>
              </a:defRPr>
            </a:lvl4pPr>
            <a:lvl5pPr lvl="4" algn="ctr">
              <a:spcBef>
                <a:spcPts val="1000"/>
              </a:spcBef>
              <a:spcAft>
                <a:spcPts val="0"/>
              </a:spcAft>
              <a:buSzPts val="960"/>
              <a:buNone/>
              <a:defRPr>
                <a:solidFill>
                  <a:schemeClr val="lt1"/>
                </a:solidFill>
              </a:defRPr>
            </a:lvl5pPr>
            <a:lvl6pPr lvl="5" algn="ctr">
              <a:spcBef>
                <a:spcPts val="1000"/>
              </a:spcBef>
              <a:spcAft>
                <a:spcPts val="0"/>
              </a:spcAft>
              <a:buSzPts val="960"/>
              <a:buNone/>
              <a:defRPr>
                <a:solidFill>
                  <a:schemeClr val="lt1"/>
                </a:solidFill>
              </a:defRPr>
            </a:lvl6pPr>
            <a:lvl7pPr lvl="6" algn="ctr">
              <a:spcBef>
                <a:spcPts val="1000"/>
              </a:spcBef>
              <a:spcAft>
                <a:spcPts val="0"/>
              </a:spcAft>
              <a:buSzPts val="960"/>
              <a:buNone/>
              <a:defRPr>
                <a:solidFill>
                  <a:schemeClr val="lt1"/>
                </a:solidFill>
              </a:defRPr>
            </a:lvl7pPr>
            <a:lvl8pPr lvl="7" algn="ctr">
              <a:spcBef>
                <a:spcPts val="1000"/>
              </a:spcBef>
              <a:spcAft>
                <a:spcPts val="0"/>
              </a:spcAft>
              <a:buSzPts val="960"/>
              <a:buNone/>
              <a:defRPr>
                <a:solidFill>
                  <a:schemeClr val="lt1"/>
                </a:solidFill>
              </a:defRPr>
            </a:lvl8pPr>
            <a:lvl9pPr lvl="8" algn="ctr">
              <a:spcBef>
                <a:spcPts val="1000"/>
              </a:spcBef>
              <a:spcAft>
                <a:spcPts val="0"/>
              </a:spcAft>
              <a:buSzPts val="960"/>
              <a:buNone/>
              <a:defRPr>
                <a:solidFill>
                  <a:schemeClr val="lt1"/>
                </a:solidFill>
              </a:defRPr>
            </a:lvl9pPr>
          </a:lstStyle>
          <a:p/>
        </p:txBody>
      </p:sp>
      <p:sp>
        <p:nvSpPr>
          <p:cNvPr id="36" name="Google Shape;36;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5"/>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5"/>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FEFEFE"/>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93" name="Google Shape;93;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6"/>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6"/>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FEFEFE"/>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16"/>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FEFEFE"/>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100" name="Google Shape;100;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16"/>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04" name="Google Shape;104;p16"/>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17"/>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7"/>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FEFEFE"/>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108" name="Google Shape;108;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18"/>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FEFEFE"/>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1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FEFEFE"/>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115" name="Google Shape;115;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18"/>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19" name="Google Shape;119;p18"/>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19"/>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9"/>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19"/>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FEFEFE"/>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124" name="Google Shape;124;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0"/>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1"/>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1"/>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8"/>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FEFEFE"/>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48" name="Google Shape;48;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9"/>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0"/>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0"/>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0"/>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3"/>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13"/>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4"/>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4"/>
          <p:cNvSpPr/>
          <p:nvPr>
            <p:ph idx="2" type="pic"/>
          </p:nvPr>
        </p:nvSpPr>
        <p:spPr>
          <a:xfrm>
            <a:off x="677334" y="609600"/>
            <a:ext cx="8596668" cy="3845718"/>
          </a:xfrm>
          <a:prstGeom prst="rect">
            <a:avLst/>
          </a:prstGeom>
          <a:noFill/>
          <a:ln>
            <a:noFill/>
          </a:ln>
        </p:spPr>
      </p:sp>
      <p:sp>
        <p:nvSpPr>
          <p:cNvPr id="86" name="Google Shape;86;p14"/>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 name="Shape 5"/>
        <p:cNvGrpSpPr/>
        <p:nvPr/>
      </p:nvGrpSpPr>
      <p:grpSpPr>
        <a:xfrm>
          <a:off x="0" y="0"/>
          <a:ext cx="0" cy="0"/>
          <a:chOff x="0" y="0"/>
          <a:chExt cx="0" cy="0"/>
        </a:xfrm>
      </p:grpSpPr>
      <p:grpSp>
        <p:nvGrpSpPr>
          <p:cNvPr id="6" name="Google Shape;6;p5"/>
          <p:cNvGrpSpPr/>
          <p:nvPr/>
        </p:nvGrpSpPr>
        <p:grpSpPr>
          <a:xfrm>
            <a:off x="0" y="-8467"/>
            <a:ext cx="12192000" cy="6866467"/>
            <a:chOff x="0" y="-8467"/>
            <a:chExt cx="12192000" cy="6866467"/>
          </a:xfrm>
        </p:grpSpPr>
        <p:cxnSp>
          <p:nvCxnSpPr>
            <p:cNvPr id="7" name="Google Shape;7;p5"/>
            <p:cNvCxnSpPr/>
            <p:nvPr/>
          </p:nvCxnSpPr>
          <p:spPr>
            <a:xfrm>
              <a:off x="9371012" y="0"/>
              <a:ext cx="1219200" cy="6858000"/>
            </a:xfrm>
            <a:prstGeom prst="straightConnector1">
              <a:avLst/>
            </a:prstGeom>
            <a:noFill/>
            <a:ln cap="flat" cmpd="sng" w="9525">
              <a:solidFill>
                <a:srgbClr val="262626"/>
              </a:solidFill>
              <a:prstDash val="solid"/>
              <a:round/>
              <a:headEnd len="sm" w="sm" type="none"/>
              <a:tailEnd len="sm" w="sm" type="none"/>
            </a:ln>
          </p:spPr>
        </p:cxnSp>
        <p:cxnSp>
          <p:nvCxnSpPr>
            <p:cNvPr id="8" name="Google Shape;8;p5"/>
            <p:cNvCxnSpPr/>
            <p:nvPr/>
          </p:nvCxnSpPr>
          <p:spPr>
            <a:xfrm flipH="1">
              <a:off x="7425267" y="3681413"/>
              <a:ext cx="4763558" cy="3176587"/>
            </a:xfrm>
            <a:prstGeom prst="straightConnector1">
              <a:avLst/>
            </a:prstGeom>
            <a:noFill/>
            <a:ln cap="flat" cmpd="sng" w="9525">
              <a:solidFill>
                <a:srgbClr val="262626"/>
              </a:solidFill>
              <a:prstDash val="solid"/>
              <a:round/>
              <a:headEnd len="sm" w="sm" type="none"/>
              <a:tailEnd len="sm" w="sm" type="none"/>
            </a:ln>
          </p:spPr>
        </p:cxnSp>
        <p:sp>
          <p:nvSpPr>
            <p:cNvPr id="9" name="Google Shape;9;p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0075A2">
                <a:alpha val="69803"/>
              </a:srgbClr>
            </a:solidFill>
            <a:ln>
              <a:noFill/>
            </a:ln>
          </p:spPr>
        </p:sp>
        <p:sp>
          <p:nvSpPr>
            <p:cNvPr id="13" name="Google Shape;13;p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56A9F3">
                <a:alpha val="69803"/>
              </a:srgbClr>
            </a:solidFill>
            <a:ln>
              <a:noFill/>
            </a:ln>
          </p:spPr>
        </p:sp>
        <p:sp>
          <p:nvSpPr>
            <p:cNvPr id="14" name="Google Shape;14;p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5"/>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8" name="Google Shape;18;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FEFEFE"/>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FEFEFE"/>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FEFEFE"/>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FEFEFE"/>
                </a:solidFill>
                <a:latin typeface="Trebuchet MS"/>
                <a:ea typeface="Trebuchet MS"/>
                <a:cs typeface="Trebuchet MS"/>
                <a:sym typeface="Trebuchet MS"/>
              </a:defRPr>
            </a:lvl9pPr>
          </a:lstStyle>
          <a:p/>
        </p:txBody>
      </p:sp>
      <p:sp>
        <p:nvSpPr>
          <p:cNvPr id="19" name="Google Shape;19;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20" name="Google Shape;20;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21" name="Google Shape;21;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en.wikipedia.org/wiki/Shoemak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6600"/>
              <a:buFont typeface="Trebuchet MS"/>
              <a:buNone/>
            </a:pPr>
            <a:r>
              <a:rPr lang="en-US" sz="6600">
                <a:solidFill>
                  <a:schemeClr val="lt1"/>
                </a:solidFill>
              </a:rPr>
              <a:t>Adolf Dassler</a:t>
            </a:r>
            <a:endParaRPr>
              <a:solidFill>
                <a:schemeClr val="lt1"/>
              </a:solidFill>
            </a:endParaRPr>
          </a:p>
        </p:txBody>
      </p:sp>
      <p:sp>
        <p:nvSpPr>
          <p:cNvPr id="144" name="Google Shape;144;p1"/>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440"/>
              <a:buNone/>
            </a:pPr>
            <a:r>
              <a:rPr lang="en-US">
                <a:solidFill>
                  <a:schemeClr val="lt1"/>
                </a:solidFill>
              </a:rPr>
              <a:t>By Celina Hindeleh</a:t>
            </a:r>
            <a:endParaRPr>
              <a:solidFill>
                <a:schemeClr val="lt1"/>
              </a:solidFill>
            </a:endParaRPr>
          </a:p>
          <a:p>
            <a:pPr indent="0" lvl="0" marL="0" rtl="0" algn="ctr">
              <a:spcBef>
                <a:spcPts val="0"/>
              </a:spcBef>
              <a:spcAft>
                <a:spcPts val="0"/>
              </a:spcAft>
              <a:buSzPts val="1440"/>
              <a:buNone/>
            </a:pPr>
            <a:r>
              <a:rPr lang="en-US">
                <a:solidFill>
                  <a:schemeClr val="lt1"/>
                </a:solidFill>
              </a:rPr>
              <a:t>6 CS E</a:t>
            </a:r>
            <a:endParaRPr>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77334" y="662866"/>
            <a:ext cx="8413400" cy="73092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600"/>
              <a:buFont typeface="Trebuchet MS"/>
              <a:buNone/>
            </a:pPr>
            <a:r>
              <a:rPr lang="en-US">
                <a:solidFill>
                  <a:srgbClr val="FEFEFE"/>
                </a:solidFill>
              </a:rPr>
              <a:t>Who started adidas?</a:t>
            </a:r>
            <a:endParaRPr>
              <a:solidFill>
                <a:srgbClr val="FEFEFE"/>
              </a:solidFill>
            </a:endParaRPr>
          </a:p>
        </p:txBody>
      </p:sp>
      <p:sp>
        <p:nvSpPr>
          <p:cNvPr id="150" name="Google Shape;150;p2"/>
          <p:cNvSpPr txBox="1"/>
          <p:nvPr>
            <p:ph idx="1" type="body"/>
          </p:nvPr>
        </p:nvSpPr>
        <p:spPr>
          <a:xfrm>
            <a:off x="585700" y="1491450"/>
            <a:ext cx="8596668" cy="4434504"/>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rgbClr val="FEFEFE"/>
              </a:buClr>
              <a:buSzPct val="80000"/>
              <a:buChar char="►"/>
            </a:pPr>
            <a:r>
              <a:rPr lang="en-US" sz="2800">
                <a:solidFill>
                  <a:srgbClr val="FEFEFE"/>
                </a:solidFill>
                <a:latin typeface="Arial"/>
                <a:ea typeface="Arial"/>
                <a:cs typeface="Arial"/>
                <a:sym typeface="Arial"/>
              </a:rPr>
              <a:t>Adolf "Adi" Dassler </a:t>
            </a:r>
            <a:r>
              <a:rPr lang="en-US" sz="2800">
                <a:solidFill>
                  <a:srgbClr val="FEFEFE"/>
                </a:solidFill>
              </a:rPr>
              <a:t>(3 November 1900 – 6 September 1978) was a German </a:t>
            </a:r>
            <a:r>
              <a:rPr lang="en-US" sz="2800" u="sng">
                <a:solidFill>
                  <a:srgbClr val="FEFEFE"/>
                </a:solidFill>
                <a:hlinkClick r:id="rId3">
                  <a:extLst>
                    <a:ext uri="{A12FA001-AC4F-418D-AE19-62706E023703}">
                      <ahyp:hlinkClr val="tx"/>
                    </a:ext>
                  </a:extLst>
                </a:hlinkClick>
              </a:rPr>
              <a:t>cobbler</a:t>
            </a:r>
            <a:r>
              <a:rPr lang="en-US" sz="2800">
                <a:solidFill>
                  <a:srgbClr val="FEFEFE"/>
                </a:solidFill>
              </a:rPr>
              <a:t>, inventor and entrepreneur who founded the German sportswear company Adidas. He was also the younger brother of Rudolf Dalsser, founder of Puma. Dassler was an innovators in athletic shoe design and one of the early promoters who obtained endorsements from athletes to drive sale of his products. As a result of his concepts, Adi Dassler built the largest manufacturer of sportswear and equipment. The name adidas first came from the name ‘’Adi’’ which is the name of the finder of adidas  </a:t>
            </a:r>
            <a:endParaRPr sz="4000">
              <a:solidFill>
                <a:srgbClr val="FEFE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600"/>
              <a:buFont typeface="Trebuchet MS"/>
              <a:buNone/>
            </a:pPr>
            <a:r>
              <a:rPr lang="en-US">
                <a:solidFill>
                  <a:schemeClr val="lt1"/>
                </a:solidFill>
              </a:rPr>
              <a:t>What was Adi's passion an why did he start adidas </a:t>
            </a:r>
            <a:endParaRPr>
              <a:solidFill>
                <a:schemeClr val="lt1"/>
              </a:solidFill>
            </a:endParaRPr>
          </a:p>
        </p:txBody>
      </p:sp>
      <p:sp>
        <p:nvSpPr>
          <p:cNvPr id="156" name="Google Shape;156;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fontScale="62500"/>
          </a:bodyPr>
          <a:lstStyle/>
          <a:p>
            <a:pPr indent="-323087" lvl="0" marL="342900" rtl="0" algn="l">
              <a:spcBef>
                <a:spcPts val="0"/>
              </a:spcBef>
              <a:spcAft>
                <a:spcPts val="0"/>
              </a:spcAft>
              <a:buSzPct val="79999"/>
              <a:buChar char="►"/>
            </a:pPr>
            <a:r>
              <a:rPr lang="en-US" sz="5200">
                <a:solidFill>
                  <a:srgbClr val="FEFEFE"/>
                </a:solidFill>
              </a:rPr>
              <a:t>Adi's passion for sport led him to begin experimenting with specialist footwear for athletes, and in 1924 – together with his brother Rudolf – he officially registered the company(Dassler Brothers Shoe Factory). They manufactured some of the first spiked running shoes for athletic</a:t>
            </a:r>
            <a:endParaRPr>
              <a:solidFill>
                <a:srgbClr val="FEFEFE"/>
              </a:solidFill>
            </a:endParaRPr>
          </a:p>
          <a:p>
            <a:pPr indent="-278892" lvl="0" marL="342900" rtl="0" algn="l">
              <a:spcBef>
                <a:spcPts val="1000"/>
              </a:spcBef>
              <a:spcAft>
                <a:spcPts val="0"/>
              </a:spcAft>
              <a:buSzPct val="79999"/>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1097609" y="2768600"/>
            <a:ext cx="8596800" cy="13209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accent1"/>
              </a:buClr>
              <a:buSzPts val="3600"/>
              <a:buFont typeface="Trebuchet MS"/>
              <a:buNone/>
            </a:pPr>
            <a:r>
              <a:rPr lang="en-US">
                <a:solidFill>
                  <a:srgbClr val="FEFEFE"/>
                </a:solidFill>
              </a:rPr>
              <a:t>Thank You For Reading My Presentation</a:t>
            </a:r>
            <a:r>
              <a:rPr lang="en-US"/>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Blue">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2022-09-30T13:13:00Z</dcterms:created>
  <dc:creator>ronza aljada</dc:creator>
</cp:coreProperties>
</file>