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9" roundtripDataSignature="AMtx7mhmjW1uo2/8R37qFnbD+yhY6lHr7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7" name="Google Shape;147;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22" name="Shape 22"/>
        <p:cNvGrpSpPr/>
        <p:nvPr/>
      </p:nvGrpSpPr>
      <p:grpSpPr>
        <a:xfrm>
          <a:off x="0" y="0"/>
          <a:ext cx="0" cy="0"/>
          <a:chOff x="0" y="0"/>
          <a:chExt cx="0" cy="0"/>
        </a:xfrm>
      </p:grpSpPr>
      <p:grpSp>
        <p:nvGrpSpPr>
          <p:cNvPr id="23" name="Google Shape;23;p6"/>
          <p:cNvGrpSpPr/>
          <p:nvPr/>
        </p:nvGrpSpPr>
        <p:grpSpPr>
          <a:xfrm>
            <a:off x="0" y="-8467"/>
            <a:ext cx="12192000" cy="6866467"/>
            <a:chOff x="0" y="-8467"/>
            <a:chExt cx="12192000" cy="6866467"/>
          </a:xfrm>
        </p:grpSpPr>
        <p:cxnSp>
          <p:nvCxnSpPr>
            <p:cNvPr id="24" name="Google Shape;24;p6"/>
            <p:cNvCxnSpPr/>
            <p:nvPr/>
          </p:nvCxnSpPr>
          <p:spPr>
            <a:xfrm>
              <a:off x="9371012" y="0"/>
              <a:ext cx="1219200" cy="6858000"/>
            </a:xfrm>
            <a:prstGeom prst="straightConnector1">
              <a:avLst/>
            </a:prstGeom>
            <a:noFill/>
            <a:ln cap="flat" cmpd="sng" w="9525">
              <a:solidFill>
                <a:srgbClr val="262626"/>
              </a:solidFill>
              <a:prstDash val="solid"/>
              <a:round/>
              <a:headEnd len="sm" w="sm" type="none"/>
              <a:tailEnd len="sm" w="sm" type="none"/>
            </a:ln>
          </p:spPr>
        </p:cxnSp>
        <p:cxnSp>
          <p:nvCxnSpPr>
            <p:cNvPr id="25" name="Google Shape;25;p6"/>
            <p:cNvCxnSpPr/>
            <p:nvPr/>
          </p:nvCxnSpPr>
          <p:spPr>
            <a:xfrm flipH="1">
              <a:off x="7425267" y="3681413"/>
              <a:ext cx="4763558" cy="3176587"/>
            </a:xfrm>
            <a:prstGeom prst="straightConnector1">
              <a:avLst/>
            </a:prstGeom>
            <a:noFill/>
            <a:ln cap="flat" cmpd="sng" w="9525">
              <a:solidFill>
                <a:srgbClr val="262626"/>
              </a:solidFill>
              <a:prstDash val="solid"/>
              <a:round/>
              <a:headEnd len="sm" w="sm" type="none"/>
              <a:tailEnd len="sm" w="sm" type="none"/>
            </a:ln>
          </p:spPr>
        </p:cxnSp>
        <p:sp>
          <p:nvSpPr>
            <p:cNvPr id="26" name="Google Shape;26;p6"/>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27" name="Google Shape;27;p6"/>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28" name="Google Shape;28;p6"/>
            <p:cNvSpPr/>
            <p:nvPr/>
          </p:nvSpPr>
          <p:spPr>
            <a:xfrm>
              <a:off x="8932333" y="3048000"/>
              <a:ext cx="3259667" cy="3810000"/>
            </a:xfrm>
            <a:prstGeom prst="triangle">
              <a:avLst>
                <a:gd fmla="val 100000" name="adj"/>
              </a:avLst>
            </a:prstGeom>
            <a:solidFill>
              <a:schemeClr val="accent2">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6"/>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0075A2">
                <a:alpha val="69803"/>
              </a:srgbClr>
            </a:solidFill>
            <a:ln>
              <a:noFill/>
            </a:ln>
          </p:spPr>
        </p:sp>
        <p:sp>
          <p:nvSpPr>
            <p:cNvPr id="30" name="Google Shape;30;p6"/>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56A9F3">
                <a:alpha val="69803"/>
              </a:srgbClr>
            </a:solidFill>
            <a:ln>
              <a:noFill/>
            </a:ln>
          </p:spPr>
        </p:sp>
        <p:sp>
          <p:nvSpPr>
            <p:cNvPr id="31" name="Google Shape;31;p6"/>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32" name="Google Shape;32;p6"/>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6"/>
            <p:cNvSpPr/>
            <p:nvPr/>
          </p:nvSpPr>
          <p:spPr>
            <a:xfrm rot="10800000">
              <a:off x="0" y="0"/>
              <a:ext cx="842596" cy="5666154"/>
            </a:xfrm>
            <a:prstGeom prst="triangle">
              <a:avLst>
                <a:gd fmla="val 100000" name="adj"/>
              </a:avLst>
            </a:prstGeom>
            <a:solidFill>
              <a:schemeClr val="accent1">
                <a:alpha val="84705"/>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6"/>
          <p:cNvSpPr txBox="1"/>
          <p:nvPr>
            <p:ph type="ctrTitle"/>
          </p:nvPr>
        </p:nvSpPr>
        <p:spPr>
          <a:xfrm>
            <a:off x="1507067" y="2404534"/>
            <a:ext cx="7766936" cy="1646302"/>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Clr>
                <a:schemeClr val="accent1"/>
              </a:buClr>
              <a:buSzPts val="5400"/>
              <a:buFont typeface="Trebuchet MS"/>
              <a:buNone/>
              <a:defRPr sz="5400">
                <a:solidFill>
                  <a:schemeClr val="accen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6"/>
          <p:cNvSpPr txBox="1"/>
          <p:nvPr>
            <p:ph idx="1" type="subTitle"/>
          </p:nvPr>
        </p:nvSpPr>
        <p:spPr>
          <a:xfrm>
            <a:off x="1507067" y="4050833"/>
            <a:ext cx="7766936" cy="1096899"/>
          </a:xfrm>
          <a:prstGeom prst="rect">
            <a:avLst/>
          </a:prstGeom>
          <a:noFill/>
          <a:ln>
            <a:noFill/>
          </a:ln>
        </p:spPr>
        <p:txBody>
          <a:bodyPr anchorCtr="0" anchor="t" bIns="45700" lIns="91425" spcFirstLastPara="1" rIns="91425" wrap="square" tIns="45700">
            <a:normAutofit/>
          </a:bodyPr>
          <a:lstStyle>
            <a:lvl1pPr lvl="0" algn="r">
              <a:spcBef>
                <a:spcPts val="1000"/>
              </a:spcBef>
              <a:spcAft>
                <a:spcPts val="0"/>
              </a:spcAft>
              <a:buSzPts val="1440"/>
              <a:buNone/>
              <a:defRPr>
                <a:solidFill>
                  <a:srgbClr val="FEFEFE"/>
                </a:solidFill>
              </a:defRPr>
            </a:lvl1pPr>
            <a:lvl2pPr lvl="1" algn="ctr">
              <a:spcBef>
                <a:spcPts val="1000"/>
              </a:spcBef>
              <a:spcAft>
                <a:spcPts val="0"/>
              </a:spcAft>
              <a:buSzPts val="1280"/>
              <a:buNone/>
              <a:defRPr>
                <a:solidFill>
                  <a:schemeClr val="lt1"/>
                </a:solidFill>
              </a:defRPr>
            </a:lvl2pPr>
            <a:lvl3pPr lvl="2" algn="ctr">
              <a:spcBef>
                <a:spcPts val="1000"/>
              </a:spcBef>
              <a:spcAft>
                <a:spcPts val="0"/>
              </a:spcAft>
              <a:buSzPts val="1120"/>
              <a:buNone/>
              <a:defRPr>
                <a:solidFill>
                  <a:schemeClr val="lt1"/>
                </a:solidFill>
              </a:defRPr>
            </a:lvl3pPr>
            <a:lvl4pPr lvl="3" algn="ctr">
              <a:spcBef>
                <a:spcPts val="1000"/>
              </a:spcBef>
              <a:spcAft>
                <a:spcPts val="0"/>
              </a:spcAft>
              <a:buSzPts val="960"/>
              <a:buNone/>
              <a:defRPr>
                <a:solidFill>
                  <a:schemeClr val="lt1"/>
                </a:solidFill>
              </a:defRPr>
            </a:lvl4pPr>
            <a:lvl5pPr lvl="4" algn="ctr">
              <a:spcBef>
                <a:spcPts val="1000"/>
              </a:spcBef>
              <a:spcAft>
                <a:spcPts val="0"/>
              </a:spcAft>
              <a:buSzPts val="960"/>
              <a:buNone/>
              <a:defRPr>
                <a:solidFill>
                  <a:schemeClr val="lt1"/>
                </a:solidFill>
              </a:defRPr>
            </a:lvl5pPr>
            <a:lvl6pPr lvl="5" algn="ctr">
              <a:spcBef>
                <a:spcPts val="1000"/>
              </a:spcBef>
              <a:spcAft>
                <a:spcPts val="0"/>
              </a:spcAft>
              <a:buSzPts val="960"/>
              <a:buNone/>
              <a:defRPr>
                <a:solidFill>
                  <a:schemeClr val="lt1"/>
                </a:solidFill>
              </a:defRPr>
            </a:lvl6pPr>
            <a:lvl7pPr lvl="6" algn="ctr">
              <a:spcBef>
                <a:spcPts val="1000"/>
              </a:spcBef>
              <a:spcAft>
                <a:spcPts val="0"/>
              </a:spcAft>
              <a:buSzPts val="960"/>
              <a:buNone/>
              <a:defRPr>
                <a:solidFill>
                  <a:schemeClr val="lt1"/>
                </a:solidFill>
              </a:defRPr>
            </a:lvl7pPr>
            <a:lvl8pPr lvl="7" algn="ctr">
              <a:spcBef>
                <a:spcPts val="1000"/>
              </a:spcBef>
              <a:spcAft>
                <a:spcPts val="0"/>
              </a:spcAft>
              <a:buSzPts val="960"/>
              <a:buNone/>
              <a:defRPr>
                <a:solidFill>
                  <a:schemeClr val="lt1"/>
                </a:solidFill>
              </a:defRPr>
            </a:lvl8pPr>
            <a:lvl9pPr lvl="8" algn="ctr">
              <a:spcBef>
                <a:spcPts val="1000"/>
              </a:spcBef>
              <a:spcAft>
                <a:spcPts val="0"/>
              </a:spcAft>
              <a:buSzPts val="960"/>
              <a:buNone/>
              <a:defRPr>
                <a:solidFill>
                  <a:schemeClr val="lt1"/>
                </a:solidFill>
              </a:defRPr>
            </a:lvl9pPr>
          </a:lstStyle>
          <a:p/>
        </p:txBody>
      </p:sp>
      <p:sp>
        <p:nvSpPr>
          <p:cNvPr id="36" name="Google Shape;36;p6"/>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6"/>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aption">
  <p:cSld name="Title and Caption">
    <p:spTree>
      <p:nvGrpSpPr>
        <p:cNvPr id="90" name="Shape 90"/>
        <p:cNvGrpSpPr/>
        <p:nvPr/>
      </p:nvGrpSpPr>
      <p:grpSpPr>
        <a:xfrm>
          <a:off x="0" y="0"/>
          <a:ext cx="0" cy="0"/>
          <a:chOff x="0" y="0"/>
          <a:chExt cx="0" cy="0"/>
        </a:xfrm>
      </p:grpSpPr>
      <p:sp>
        <p:nvSpPr>
          <p:cNvPr id="91" name="Google Shape;91;p15"/>
          <p:cNvSpPr txBox="1"/>
          <p:nvPr>
            <p:ph type="title"/>
          </p:nvPr>
        </p:nvSpPr>
        <p:spPr>
          <a:xfrm>
            <a:off x="677335" y="609600"/>
            <a:ext cx="8596668" cy="3403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15"/>
          <p:cNvSpPr txBox="1"/>
          <p:nvPr>
            <p:ph idx="1"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spcBef>
                <a:spcPts val="1000"/>
              </a:spcBef>
              <a:spcAft>
                <a:spcPts val="0"/>
              </a:spcAft>
              <a:buSzPts val="1440"/>
              <a:buNone/>
              <a:defRPr sz="1800">
                <a:solidFill>
                  <a:srgbClr val="FEFEFE"/>
                </a:solidFill>
              </a:defRPr>
            </a:lvl1pPr>
            <a:lvl2pPr indent="-228600" lvl="1" marL="914400" algn="l">
              <a:spcBef>
                <a:spcPts val="1000"/>
              </a:spcBef>
              <a:spcAft>
                <a:spcPts val="0"/>
              </a:spcAft>
              <a:buSzPts val="1440"/>
              <a:buNone/>
              <a:defRPr sz="1800">
                <a:solidFill>
                  <a:schemeClr val="lt1"/>
                </a:solidFill>
              </a:defRPr>
            </a:lvl2pPr>
            <a:lvl3pPr indent="-228600" lvl="2" marL="1371600" algn="l">
              <a:spcBef>
                <a:spcPts val="1000"/>
              </a:spcBef>
              <a:spcAft>
                <a:spcPts val="0"/>
              </a:spcAft>
              <a:buSzPts val="1280"/>
              <a:buNone/>
              <a:defRPr sz="1600">
                <a:solidFill>
                  <a:schemeClr val="lt1"/>
                </a:solidFill>
              </a:defRPr>
            </a:lvl3pPr>
            <a:lvl4pPr indent="-228600" lvl="3" marL="1828800" algn="l">
              <a:spcBef>
                <a:spcPts val="1000"/>
              </a:spcBef>
              <a:spcAft>
                <a:spcPts val="0"/>
              </a:spcAft>
              <a:buSzPts val="1120"/>
              <a:buNone/>
              <a:defRPr sz="1400">
                <a:solidFill>
                  <a:schemeClr val="lt1"/>
                </a:solidFill>
              </a:defRPr>
            </a:lvl4pPr>
            <a:lvl5pPr indent="-228600" lvl="4" marL="2286000" algn="l">
              <a:spcBef>
                <a:spcPts val="1000"/>
              </a:spcBef>
              <a:spcAft>
                <a:spcPts val="0"/>
              </a:spcAft>
              <a:buSzPts val="1120"/>
              <a:buNone/>
              <a:defRPr sz="1400">
                <a:solidFill>
                  <a:schemeClr val="lt1"/>
                </a:solidFill>
              </a:defRPr>
            </a:lvl5pPr>
            <a:lvl6pPr indent="-228600" lvl="5" marL="2743200" algn="l">
              <a:spcBef>
                <a:spcPts val="1000"/>
              </a:spcBef>
              <a:spcAft>
                <a:spcPts val="0"/>
              </a:spcAft>
              <a:buSzPts val="1120"/>
              <a:buNone/>
              <a:defRPr sz="1400">
                <a:solidFill>
                  <a:schemeClr val="lt1"/>
                </a:solidFill>
              </a:defRPr>
            </a:lvl6pPr>
            <a:lvl7pPr indent="-228600" lvl="6" marL="3200400" algn="l">
              <a:spcBef>
                <a:spcPts val="1000"/>
              </a:spcBef>
              <a:spcAft>
                <a:spcPts val="0"/>
              </a:spcAft>
              <a:buSzPts val="1120"/>
              <a:buNone/>
              <a:defRPr sz="1400">
                <a:solidFill>
                  <a:schemeClr val="lt1"/>
                </a:solidFill>
              </a:defRPr>
            </a:lvl7pPr>
            <a:lvl8pPr indent="-228600" lvl="7" marL="3657600" algn="l">
              <a:spcBef>
                <a:spcPts val="1000"/>
              </a:spcBef>
              <a:spcAft>
                <a:spcPts val="0"/>
              </a:spcAft>
              <a:buSzPts val="1120"/>
              <a:buNone/>
              <a:defRPr sz="1400">
                <a:solidFill>
                  <a:schemeClr val="lt1"/>
                </a:solidFill>
              </a:defRPr>
            </a:lvl8pPr>
            <a:lvl9pPr indent="-228600" lvl="8" marL="4114800" algn="l">
              <a:spcBef>
                <a:spcPts val="1000"/>
              </a:spcBef>
              <a:spcAft>
                <a:spcPts val="0"/>
              </a:spcAft>
              <a:buSzPts val="1120"/>
              <a:buNone/>
              <a:defRPr sz="1400">
                <a:solidFill>
                  <a:schemeClr val="lt1"/>
                </a:solidFill>
              </a:defRPr>
            </a:lvl9pPr>
          </a:lstStyle>
          <a:p/>
        </p:txBody>
      </p:sp>
      <p:sp>
        <p:nvSpPr>
          <p:cNvPr id="93" name="Google Shape;93;p1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1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1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with Caption">
  <p:cSld name="Quote with Caption">
    <p:spTree>
      <p:nvGrpSpPr>
        <p:cNvPr id="96" name="Shape 96"/>
        <p:cNvGrpSpPr/>
        <p:nvPr/>
      </p:nvGrpSpPr>
      <p:grpSpPr>
        <a:xfrm>
          <a:off x="0" y="0"/>
          <a:ext cx="0" cy="0"/>
          <a:chOff x="0" y="0"/>
          <a:chExt cx="0" cy="0"/>
        </a:xfrm>
      </p:grpSpPr>
      <p:sp>
        <p:nvSpPr>
          <p:cNvPr id="97" name="Google Shape;97;p16"/>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16"/>
          <p:cNvSpPr txBox="1"/>
          <p:nvPr>
            <p:ph idx="1" type="body"/>
          </p:nvPr>
        </p:nvSpPr>
        <p:spPr>
          <a:xfrm>
            <a:off x="1366139" y="3632200"/>
            <a:ext cx="7224524" cy="381000"/>
          </a:xfrm>
          <a:prstGeom prst="rect">
            <a:avLst/>
          </a:prstGeom>
          <a:noFill/>
          <a:ln>
            <a:noFill/>
          </a:ln>
        </p:spPr>
        <p:txBody>
          <a:bodyPr anchorCtr="0" anchor="ctr" bIns="45700" lIns="91425" spcFirstLastPara="1" rIns="91425" wrap="square" tIns="45700">
            <a:noAutofit/>
          </a:bodyPr>
          <a:lstStyle>
            <a:lvl1pPr indent="-228600" lvl="0" marL="457200" algn="l">
              <a:spcBef>
                <a:spcPts val="1000"/>
              </a:spcBef>
              <a:spcAft>
                <a:spcPts val="0"/>
              </a:spcAft>
              <a:buSzPts val="1280"/>
              <a:buFont typeface="Trebuchet MS"/>
              <a:buNone/>
              <a:defRPr sz="1600">
                <a:solidFill>
                  <a:srgbClr val="FEFEFE"/>
                </a:solidFill>
              </a:defRPr>
            </a:lvl1pPr>
            <a:lvl2pPr indent="-228600" lvl="1" marL="914400" algn="l">
              <a:spcBef>
                <a:spcPts val="1000"/>
              </a:spcBef>
              <a:spcAft>
                <a:spcPts val="0"/>
              </a:spcAft>
              <a:buSzPts val="1280"/>
              <a:buFont typeface="Trebuchet MS"/>
              <a:buNone/>
              <a:defRPr/>
            </a:lvl2pPr>
            <a:lvl3pPr indent="-228600" lvl="2" marL="1371600" algn="l">
              <a:spcBef>
                <a:spcPts val="1000"/>
              </a:spcBef>
              <a:spcAft>
                <a:spcPts val="0"/>
              </a:spcAft>
              <a:buSzPts val="1120"/>
              <a:buFont typeface="Trebuchet MS"/>
              <a:buNone/>
              <a:defRPr/>
            </a:lvl3pPr>
            <a:lvl4pPr indent="-228600" lvl="3" marL="1828800" algn="l">
              <a:spcBef>
                <a:spcPts val="1000"/>
              </a:spcBef>
              <a:spcAft>
                <a:spcPts val="0"/>
              </a:spcAft>
              <a:buSzPts val="960"/>
              <a:buFont typeface="Trebuchet MS"/>
              <a:buNone/>
              <a:defRPr/>
            </a:lvl4pPr>
            <a:lvl5pPr indent="-228600" lvl="4" marL="2286000" algn="l">
              <a:spcBef>
                <a:spcPts val="1000"/>
              </a:spcBef>
              <a:spcAft>
                <a:spcPts val="0"/>
              </a:spcAft>
              <a:buSzPts val="960"/>
              <a:buFont typeface="Trebuchet MS"/>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99" name="Google Shape;99;p16"/>
          <p:cNvSpPr txBox="1"/>
          <p:nvPr>
            <p:ph idx="2"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spcBef>
                <a:spcPts val="1000"/>
              </a:spcBef>
              <a:spcAft>
                <a:spcPts val="0"/>
              </a:spcAft>
              <a:buSzPts val="1440"/>
              <a:buNone/>
              <a:defRPr sz="1800">
                <a:solidFill>
                  <a:srgbClr val="FEFEFE"/>
                </a:solidFill>
              </a:defRPr>
            </a:lvl1pPr>
            <a:lvl2pPr indent="-228600" lvl="1" marL="914400" algn="l">
              <a:spcBef>
                <a:spcPts val="1000"/>
              </a:spcBef>
              <a:spcAft>
                <a:spcPts val="0"/>
              </a:spcAft>
              <a:buSzPts val="1440"/>
              <a:buNone/>
              <a:defRPr sz="1800">
                <a:solidFill>
                  <a:schemeClr val="lt1"/>
                </a:solidFill>
              </a:defRPr>
            </a:lvl2pPr>
            <a:lvl3pPr indent="-228600" lvl="2" marL="1371600" algn="l">
              <a:spcBef>
                <a:spcPts val="1000"/>
              </a:spcBef>
              <a:spcAft>
                <a:spcPts val="0"/>
              </a:spcAft>
              <a:buSzPts val="1280"/>
              <a:buNone/>
              <a:defRPr sz="1600">
                <a:solidFill>
                  <a:schemeClr val="lt1"/>
                </a:solidFill>
              </a:defRPr>
            </a:lvl3pPr>
            <a:lvl4pPr indent="-228600" lvl="3" marL="1828800" algn="l">
              <a:spcBef>
                <a:spcPts val="1000"/>
              </a:spcBef>
              <a:spcAft>
                <a:spcPts val="0"/>
              </a:spcAft>
              <a:buSzPts val="1120"/>
              <a:buNone/>
              <a:defRPr sz="1400">
                <a:solidFill>
                  <a:schemeClr val="lt1"/>
                </a:solidFill>
              </a:defRPr>
            </a:lvl4pPr>
            <a:lvl5pPr indent="-228600" lvl="4" marL="2286000" algn="l">
              <a:spcBef>
                <a:spcPts val="1000"/>
              </a:spcBef>
              <a:spcAft>
                <a:spcPts val="0"/>
              </a:spcAft>
              <a:buSzPts val="1120"/>
              <a:buNone/>
              <a:defRPr sz="1400">
                <a:solidFill>
                  <a:schemeClr val="lt1"/>
                </a:solidFill>
              </a:defRPr>
            </a:lvl5pPr>
            <a:lvl6pPr indent="-228600" lvl="5" marL="2743200" algn="l">
              <a:spcBef>
                <a:spcPts val="1000"/>
              </a:spcBef>
              <a:spcAft>
                <a:spcPts val="0"/>
              </a:spcAft>
              <a:buSzPts val="1120"/>
              <a:buNone/>
              <a:defRPr sz="1400">
                <a:solidFill>
                  <a:schemeClr val="lt1"/>
                </a:solidFill>
              </a:defRPr>
            </a:lvl6pPr>
            <a:lvl7pPr indent="-228600" lvl="6" marL="3200400" algn="l">
              <a:spcBef>
                <a:spcPts val="1000"/>
              </a:spcBef>
              <a:spcAft>
                <a:spcPts val="0"/>
              </a:spcAft>
              <a:buSzPts val="1120"/>
              <a:buNone/>
              <a:defRPr sz="1400">
                <a:solidFill>
                  <a:schemeClr val="lt1"/>
                </a:solidFill>
              </a:defRPr>
            </a:lvl7pPr>
            <a:lvl8pPr indent="-228600" lvl="7" marL="3657600" algn="l">
              <a:spcBef>
                <a:spcPts val="1000"/>
              </a:spcBef>
              <a:spcAft>
                <a:spcPts val="0"/>
              </a:spcAft>
              <a:buSzPts val="1120"/>
              <a:buNone/>
              <a:defRPr sz="1400">
                <a:solidFill>
                  <a:schemeClr val="lt1"/>
                </a:solidFill>
              </a:defRPr>
            </a:lvl8pPr>
            <a:lvl9pPr indent="-228600" lvl="8" marL="4114800" algn="l">
              <a:spcBef>
                <a:spcPts val="1000"/>
              </a:spcBef>
              <a:spcAft>
                <a:spcPts val="0"/>
              </a:spcAft>
              <a:buSzPts val="1120"/>
              <a:buNone/>
              <a:defRPr sz="1400">
                <a:solidFill>
                  <a:schemeClr val="lt1"/>
                </a:solidFill>
              </a:defRPr>
            </a:lvl9pPr>
          </a:lstStyle>
          <a:p/>
        </p:txBody>
      </p:sp>
      <p:sp>
        <p:nvSpPr>
          <p:cNvPr id="100" name="Google Shape;100;p16"/>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16"/>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1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03" name="Google Shape;103;p16"/>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8000" u="none" cap="none" strike="noStrike">
                <a:solidFill>
                  <a:schemeClr val="accent1"/>
                </a:solidFill>
                <a:latin typeface="Arial"/>
                <a:ea typeface="Arial"/>
                <a:cs typeface="Arial"/>
                <a:sym typeface="Arial"/>
              </a:rPr>
              <a:t>“</a:t>
            </a:r>
            <a:endParaRPr/>
          </a:p>
        </p:txBody>
      </p:sp>
      <p:sp>
        <p:nvSpPr>
          <p:cNvPr id="104" name="Google Shape;104;p16"/>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8000" u="none" cap="none" strike="noStrike">
                <a:solidFill>
                  <a:schemeClr val="accent1"/>
                </a:solidFill>
                <a:latin typeface="Arial"/>
                <a:ea typeface="Arial"/>
                <a:cs typeface="Arial"/>
                <a:sym typeface="Arial"/>
              </a:rPr>
              <a:t>”</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me Card">
  <p:cSld name="Name Card">
    <p:spTree>
      <p:nvGrpSpPr>
        <p:cNvPr id="105" name="Shape 105"/>
        <p:cNvGrpSpPr/>
        <p:nvPr/>
      </p:nvGrpSpPr>
      <p:grpSpPr>
        <a:xfrm>
          <a:off x="0" y="0"/>
          <a:ext cx="0" cy="0"/>
          <a:chOff x="0" y="0"/>
          <a:chExt cx="0" cy="0"/>
        </a:xfrm>
      </p:grpSpPr>
      <p:sp>
        <p:nvSpPr>
          <p:cNvPr id="106" name="Google Shape;106;p17"/>
          <p:cNvSpPr txBox="1"/>
          <p:nvPr>
            <p:ph type="title"/>
          </p:nvPr>
        </p:nvSpPr>
        <p:spPr>
          <a:xfrm>
            <a:off x="677335" y="1931988"/>
            <a:ext cx="8596668" cy="2595460"/>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7" name="Google Shape;107;p17"/>
          <p:cNvSpPr txBox="1"/>
          <p:nvPr>
            <p:ph idx="1"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40"/>
              <a:buNone/>
              <a:defRPr sz="1800">
                <a:solidFill>
                  <a:srgbClr val="FEFEFE"/>
                </a:solidFill>
              </a:defRPr>
            </a:lvl1pPr>
            <a:lvl2pPr indent="-228600" lvl="1" marL="914400" algn="l">
              <a:spcBef>
                <a:spcPts val="1000"/>
              </a:spcBef>
              <a:spcAft>
                <a:spcPts val="0"/>
              </a:spcAft>
              <a:buSzPts val="1440"/>
              <a:buNone/>
              <a:defRPr sz="1800">
                <a:solidFill>
                  <a:schemeClr val="lt1"/>
                </a:solidFill>
              </a:defRPr>
            </a:lvl2pPr>
            <a:lvl3pPr indent="-228600" lvl="2" marL="1371600" algn="l">
              <a:spcBef>
                <a:spcPts val="1000"/>
              </a:spcBef>
              <a:spcAft>
                <a:spcPts val="0"/>
              </a:spcAft>
              <a:buSzPts val="1280"/>
              <a:buNone/>
              <a:defRPr sz="1600">
                <a:solidFill>
                  <a:schemeClr val="lt1"/>
                </a:solidFill>
              </a:defRPr>
            </a:lvl3pPr>
            <a:lvl4pPr indent="-228600" lvl="3" marL="1828800" algn="l">
              <a:spcBef>
                <a:spcPts val="1000"/>
              </a:spcBef>
              <a:spcAft>
                <a:spcPts val="0"/>
              </a:spcAft>
              <a:buSzPts val="1120"/>
              <a:buNone/>
              <a:defRPr sz="1400">
                <a:solidFill>
                  <a:schemeClr val="lt1"/>
                </a:solidFill>
              </a:defRPr>
            </a:lvl4pPr>
            <a:lvl5pPr indent="-228600" lvl="4" marL="2286000" algn="l">
              <a:spcBef>
                <a:spcPts val="1000"/>
              </a:spcBef>
              <a:spcAft>
                <a:spcPts val="0"/>
              </a:spcAft>
              <a:buSzPts val="1120"/>
              <a:buNone/>
              <a:defRPr sz="1400">
                <a:solidFill>
                  <a:schemeClr val="lt1"/>
                </a:solidFill>
              </a:defRPr>
            </a:lvl5pPr>
            <a:lvl6pPr indent="-228600" lvl="5" marL="2743200" algn="l">
              <a:spcBef>
                <a:spcPts val="1000"/>
              </a:spcBef>
              <a:spcAft>
                <a:spcPts val="0"/>
              </a:spcAft>
              <a:buSzPts val="1120"/>
              <a:buNone/>
              <a:defRPr sz="1400">
                <a:solidFill>
                  <a:schemeClr val="lt1"/>
                </a:solidFill>
              </a:defRPr>
            </a:lvl6pPr>
            <a:lvl7pPr indent="-228600" lvl="6" marL="3200400" algn="l">
              <a:spcBef>
                <a:spcPts val="1000"/>
              </a:spcBef>
              <a:spcAft>
                <a:spcPts val="0"/>
              </a:spcAft>
              <a:buSzPts val="1120"/>
              <a:buNone/>
              <a:defRPr sz="1400">
                <a:solidFill>
                  <a:schemeClr val="lt1"/>
                </a:solidFill>
              </a:defRPr>
            </a:lvl7pPr>
            <a:lvl8pPr indent="-228600" lvl="7" marL="3657600" algn="l">
              <a:spcBef>
                <a:spcPts val="1000"/>
              </a:spcBef>
              <a:spcAft>
                <a:spcPts val="0"/>
              </a:spcAft>
              <a:buSzPts val="1120"/>
              <a:buNone/>
              <a:defRPr sz="1400">
                <a:solidFill>
                  <a:schemeClr val="lt1"/>
                </a:solidFill>
              </a:defRPr>
            </a:lvl8pPr>
            <a:lvl9pPr indent="-228600" lvl="8" marL="4114800" algn="l">
              <a:spcBef>
                <a:spcPts val="1000"/>
              </a:spcBef>
              <a:spcAft>
                <a:spcPts val="0"/>
              </a:spcAft>
              <a:buSzPts val="1120"/>
              <a:buNone/>
              <a:defRPr sz="1400">
                <a:solidFill>
                  <a:schemeClr val="lt1"/>
                </a:solidFill>
              </a:defRPr>
            </a:lvl9pPr>
          </a:lstStyle>
          <a:p/>
        </p:txBody>
      </p:sp>
      <p:sp>
        <p:nvSpPr>
          <p:cNvPr id="108" name="Google Shape;108;p1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9" name="Google Shape;109;p1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0" name="Google Shape;110;p1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Name Card">
  <p:cSld name="Quote Name Card">
    <p:spTree>
      <p:nvGrpSpPr>
        <p:cNvPr id="111" name="Shape 111"/>
        <p:cNvGrpSpPr/>
        <p:nvPr/>
      </p:nvGrpSpPr>
      <p:grpSpPr>
        <a:xfrm>
          <a:off x="0" y="0"/>
          <a:ext cx="0" cy="0"/>
          <a:chOff x="0" y="0"/>
          <a:chExt cx="0" cy="0"/>
        </a:xfrm>
      </p:grpSpPr>
      <p:sp>
        <p:nvSpPr>
          <p:cNvPr id="112" name="Google Shape;112;p18"/>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3" name="Google Shape;113;p18"/>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Font typeface="Trebuchet MS"/>
              <a:buNone/>
              <a:defRPr sz="2400">
                <a:solidFill>
                  <a:srgbClr val="FEFEFE"/>
                </a:solidFill>
              </a:defRPr>
            </a:lvl1pPr>
            <a:lvl2pPr indent="-228600" lvl="1" marL="914400" algn="l">
              <a:spcBef>
                <a:spcPts val="1000"/>
              </a:spcBef>
              <a:spcAft>
                <a:spcPts val="0"/>
              </a:spcAft>
              <a:buSzPts val="1280"/>
              <a:buFont typeface="Trebuchet MS"/>
              <a:buNone/>
              <a:defRPr/>
            </a:lvl2pPr>
            <a:lvl3pPr indent="-228600" lvl="2" marL="1371600" algn="l">
              <a:spcBef>
                <a:spcPts val="1000"/>
              </a:spcBef>
              <a:spcAft>
                <a:spcPts val="0"/>
              </a:spcAft>
              <a:buSzPts val="1120"/>
              <a:buFont typeface="Trebuchet MS"/>
              <a:buNone/>
              <a:defRPr/>
            </a:lvl3pPr>
            <a:lvl4pPr indent="-228600" lvl="3" marL="1828800" algn="l">
              <a:spcBef>
                <a:spcPts val="1000"/>
              </a:spcBef>
              <a:spcAft>
                <a:spcPts val="0"/>
              </a:spcAft>
              <a:buSzPts val="960"/>
              <a:buFont typeface="Trebuchet MS"/>
              <a:buNone/>
              <a:defRPr/>
            </a:lvl4pPr>
            <a:lvl5pPr indent="-228600" lvl="4" marL="2286000" algn="l">
              <a:spcBef>
                <a:spcPts val="1000"/>
              </a:spcBef>
              <a:spcAft>
                <a:spcPts val="0"/>
              </a:spcAft>
              <a:buSzPts val="960"/>
              <a:buFont typeface="Trebuchet MS"/>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14" name="Google Shape;114;p18"/>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40"/>
              <a:buNone/>
              <a:defRPr sz="1800">
                <a:solidFill>
                  <a:srgbClr val="FEFEFE"/>
                </a:solidFill>
              </a:defRPr>
            </a:lvl1pPr>
            <a:lvl2pPr indent="-228600" lvl="1" marL="914400" algn="l">
              <a:spcBef>
                <a:spcPts val="1000"/>
              </a:spcBef>
              <a:spcAft>
                <a:spcPts val="0"/>
              </a:spcAft>
              <a:buSzPts val="1440"/>
              <a:buNone/>
              <a:defRPr sz="1800">
                <a:solidFill>
                  <a:schemeClr val="lt1"/>
                </a:solidFill>
              </a:defRPr>
            </a:lvl2pPr>
            <a:lvl3pPr indent="-228600" lvl="2" marL="1371600" algn="l">
              <a:spcBef>
                <a:spcPts val="1000"/>
              </a:spcBef>
              <a:spcAft>
                <a:spcPts val="0"/>
              </a:spcAft>
              <a:buSzPts val="1280"/>
              <a:buNone/>
              <a:defRPr sz="1600">
                <a:solidFill>
                  <a:schemeClr val="lt1"/>
                </a:solidFill>
              </a:defRPr>
            </a:lvl3pPr>
            <a:lvl4pPr indent="-228600" lvl="3" marL="1828800" algn="l">
              <a:spcBef>
                <a:spcPts val="1000"/>
              </a:spcBef>
              <a:spcAft>
                <a:spcPts val="0"/>
              </a:spcAft>
              <a:buSzPts val="1120"/>
              <a:buNone/>
              <a:defRPr sz="1400">
                <a:solidFill>
                  <a:schemeClr val="lt1"/>
                </a:solidFill>
              </a:defRPr>
            </a:lvl4pPr>
            <a:lvl5pPr indent="-228600" lvl="4" marL="2286000" algn="l">
              <a:spcBef>
                <a:spcPts val="1000"/>
              </a:spcBef>
              <a:spcAft>
                <a:spcPts val="0"/>
              </a:spcAft>
              <a:buSzPts val="1120"/>
              <a:buNone/>
              <a:defRPr sz="1400">
                <a:solidFill>
                  <a:schemeClr val="lt1"/>
                </a:solidFill>
              </a:defRPr>
            </a:lvl5pPr>
            <a:lvl6pPr indent="-228600" lvl="5" marL="2743200" algn="l">
              <a:spcBef>
                <a:spcPts val="1000"/>
              </a:spcBef>
              <a:spcAft>
                <a:spcPts val="0"/>
              </a:spcAft>
              <a:buSzPts val="1120"/>
              <a:buNone/>
              <a:defRPr sz="1400">
                <a:solidFill>
                  <a:schemeClr val="lt1"/>
                </a:solidFill>
              </a:defRPr>
            </a:lvl6pPr>
            <a:lvl7pPr indent="-228600" lvl="6" marL="3200400" algn="l">
              <a:spcBef>
                <a:spcPts val="1000"/>
              </a:spcBef>
              <a:spcAft>
                <a:spcPts val="0"/>
              </a:spcAft>
              <a:buSzPts val="1120"/>
              <a:buNone/>
              <a:defRPr sz="1400">
                <a:solidFill>
                  <a:schemeClr val="lt1"/>
                </a:solidFill>
              </a:defRPr>
            </a:lvl7pPr>
            <a:lvl8pPr indent="-228600" lvl="7" marL="3657600" algn="l">
              <a:spcBef>
                <a:spcPts val="1000"/>
              </a:spcBef>
              <a:spcAft>
                <a:spcPts val="0"/>
              </a:spcAft>
              <a:buSzPts val="1120"/>
              <a:buNone/>
              <a:defRPr sz="1400">
                <a:solidFill>
                  <a:schemeClr val="lt1"/>
                </a:solidFill>
              </a:defRPr>
            </a:lvl8pPr>
            <a:lvl9pPr indent="-228600" lvl="8" marL="4114800" algn="l">
              <a:spcBef>
                <a:spcPts val="1000"/>
              </a:spcBef>
              <a:spcAft>
                <a:spcPts val="0"/>
              </a:spcAft>
              <a:buSzPts val="1120"/>
              <a:buNone/>
              <a:defRPr sz="1400">
                <a:solidFill>
                  <a:schemeClr val="lt1"/>
                </a:solidFill>
              </a:defRPr>
            </a:lvl9pPr>
          </a:lstStyle>
          <a:p/>
        </p:txBody>
      </p:sp>
      <p:sp>
        <p:nvSpPr>
          <p:cNvPr id="115" name="Google Shape;115;p1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6" name="Google Shape;116;p1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1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118" name="Google Shape;118;p18"/>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8000" u="none" cap="none" strike="noStrike">
                <a:solidFill>
                  <a:schemeClr val="accent1"/>
                </a:solidFill>
                <a:latin typeface="Arial"/>
                <a:ea typeface="Arial"/>
                <a:cs typeface="Arial"/>
                <a:sym typeface="Arial"/>
              </a:rPr>
              <a:t>“</a:t>
            </a:r>
            <a:endParaRPr/>
          </a:p>
        </p:txBody>
      </p:sp>
      <p:sp>
        <p:nvSpPr>
          <p:cNvPr id="119" name="Google Shape;119;p18"/>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rPr b="0" i="0" lang="en-US" sz="8000" u="none" cap="none" strike="noStrike">
                <a:solidFill>
                  <a:schemeClr val="accent1"/>
                </a:solidFill>
                <a:latin typeface="Arial"/>
                <a:ea typeface="Arial"/>
                <a:cs typeface="Arial"/>
                <a:sym typeface="Arial"/>
              </a:rPr>
              <a:t>”</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rue or False">
  <p:cSld name="True or False">
    <p:spTree>
      <p:nvGrpSpPr>
        <p:cNvPr id="120" name="Shape 120"/>
        <p:cNvGrpSpPr/>
        <p:nvPr/>
      </p:nvGrpSpPr>
      <p:grpSpPr>
        <a:xfrm>
          <a:off x="0" y="0"/>
          <a:ext cx="0" cy="0"/>
          <a:chOff x="0" y="0"/>
          <a:chExt cx="0" cy="0"/>
        </a:xfrm>
      </p:grpSpPr>
      <p:sp>
        <p:nvSpPr>
          <p:cNvPr id="121" name="Google Shape;121;p19"/>
          <p:cNvSpPr txBox="1"/>
          <p:nvPr>
            <p:ph type="title"/>
          </p:nvPr>
        </p:nvSpPr>
        <p:spPr>
          <a:xfrm>
            <a:off x="685799" y="609600"/>
            <a:ext cx="8588203" cy="30226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4400"/>
              <a:buFont typeface="Trebuchet MS"/>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2" name="Google Shape;122;p19"/>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Font typeface="Trebuchet MS"/>
              <a:buNone/>
              <a:defRPr sz="2400">
                <a:solidFill>
                  <a:schemeClr val="accent1"/>
                </a:solidFill>
              </a:defRPr>
            </a:lvl1pPr>
            <a:lvl2pPr indent="-228600" lvl="1" marL="914400" algn="l">
              <a:spcBef>
                <a:spcPts val="1000"/>
              </a:spcBef>
              <a:spcAft>
                <a:spcPts val="0"/>
              </a:spcAft>
              <a:buSzPts val="1280"/>
              <a:buFont typeface="Trebuchet MS"/>
              <a:buNone/>
              <a:defRPr/>
            </a:lvl2pPr>
            <a:lvl3pPr indent="-228600" lvl="2" marL="1371600" algn="l">
              <a:spcBef>
                <a:spcPts val="1000"/>
              </a:spcBef>
              <a:spcAft>
                <a:spcPts val="0"/>
              </a:spcAft>
              <a:buSzPts val="1120"/>
              <a:buFont typeface="Trebuchet MS"/>
              <a:buNone/>
              <a:defRPr/>
            </a:lvl3pPr>
            <a:lvl4pPr indent="-228600" lvl="3" marL="1828800" algn="l">
              <a:spcBef>
                <a:spcPts val="1000"/>
              </a:spcBef>
              <a:spcAft>
                <a:spcPts val="0"/>
              </a:spcAft>
              <a:buSzPts val="960"/>
              <a:buFont typeface="Trebuchet MS"/>
              <a:buNone/>
              <a:defRPr/>
            </a:lvl4pPr>
            <a:lvl5pPr indent="-228600" lvl="4" marL="2286000" algn="l">
              <a:spcBef>
                <a:spcPts val="1000"/>
              </a:spcBef>
              <a:spcAft>
                <a:spcPts val="0"/>
              </a:spcAft>
              <a:buSzPts val="960"/>
              <a:buFont typeface="Trebuchet MS"/>
              <a:buNone/>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23" name="Google Shape;123;p19"/>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440"/>
              <a:buNone/>
              <a:defRPr sz="1800">
                <a:solidFill>
                  <a:srgbClr val="FEFEFE"/>
                </a:solidFill>
              </a:defRPr>
            </a:lvl1pPr>
            <a:lvl2pPr indent="-228600" lvl="1" marL="914400" algn="l">
              <a:spcBef>
                <a:spcPts val="1000"/>
              </a:spcBef>
              <a:spcAft>
                <a:spcPts val="0"/>
              </a:spcAft>
              <a:buSzPts val="1440"/>
              <a:buNone/>
              <a:defRPr sz="1800">
                <a:solidFill>
                  <a:schemeClr val="lt1"/>
                </a:solidFill>
              </a:defRPr>
            </a:lvl2pPr>
            <a:lvl3pPr indent="-228600" lvl="2" marL="1371600" algn="l">
              <a:spcBef>
                <a:spcPts val="1000"/>
              </a:spcBef>
              <a:spcAft>
                <a:spcPts val="0"/>
              </a:spcAft>
              <a:buSzPts val="1280"/>
              <a:buNone/>
              <a:defRPr sz="1600">
                <a:solidFill>
                  <a:schemeClr val="lt1"/>
                </a:solidFill>
              </a:defRPr>
            </a:lvl3pPr>
            <a:lvl4pPr indent="-228600" lvl="3" marL="1828800" algn="l">
              <a:spcBef>
                <a:spcPts val="1000"/>
              </a:spcBef>
              <a:spcAft>
                <a:spcPts val="0"/>
              </a:spcAft>
              <a:buSzPts val="1120"/>
              <a:buNone/>
              <a:defRPr sz="1400">
                <a:solidFill>
                  <a:schemeClr val="lt1"/>
                </a:solidFill>
              </a:defRPr>
            </a:lvl4pPr>
            <a:lvl5pPr indent="-228600" lvl="4" marL="2286000" algn="l">
              <a:spcBef>
                <a:spcPts val="1000"/>
              </a:spcBef>
              <a:spcAft>
                <a:spcPts val="0"/>
              </a:spcAft>
              <a:buSzPts val="1120"/>
              <a:buNone/>
              <a:defRPr sz="1400">
                <a:solidFill>
                  <a:schemeClr val="lt1"/>
                </a:solidFill>
              </a:defRPr>
            </a:lvl5pPr>
            <a:lvl6pPr indent="-228600" lvl="5" marL="2743200" algn="l">
              <a:spcBef>
                <a:spcPts val="1000"/>
              </a:spcBef>
              <a:spcAft>
                <a:spcPts val="0"/>
              </a:spcAft>
              <a:buSzPts val="1120"/>
              <a:buNone/>
              <a:defRPr sz="1400">
                <a:solidFill>
                  <a:schemeClr val="lt1"/>
                </a:solidFill>
              </a:defRPr>
            </a:lvl6pPr>
            <a:lvl7pPr indent="-228600" lvl="6" marL="3200400" algn="l">
              <a:spcBef>
                <a:spcPts val="1000"/>
              </a:spcBef>
              <a:spcAft>
                <a:spcPts val="0"/>
              </a:spcAft>
              <a:buSzPts val="1120"/>
              <a:buNone/>
              <a:defRPr sz="1400">
                <a:solidFill>
                  <a:schemeClr val="lt1"/>
                </a:solidFill>
              </a:defRPr>
            </a:lvl7pPr>
            <a:lvl8pPr indent="-228600" lvl="7" marL="3657600" algn="l">
              <a:spcBef>
                <a:spcPts val="1000"/>
              </a:spcBef>
              <a:spcAft>
                <a:spcPts val="0"/>
              </a:spcAft>
              <a:buSzPts val="1120"/>
              <a:buNone/>
              <a:defRPr sz="1400">
                <a:solidFill>
                  <a:schemeClr val="lt1"/>
                </a:solidFill>
              </a:defRPr>
            </a:lvl8pPr>
            <a:lvl9pPr indent="-228600" lvl="8" marL="4114800" algn="l">
              <a:spcBef>
                <a:spcPts val="1000"/>
              </a:spcBef>
              <a:spcAft>
                <a:spcPts val="0"/>
              </a:spcAft>
              <a:buSzPts val="1120"/>
              <a:buNone/>
              <a:defRPr sz="1400">
                <a:solidFill>
                  <a:schemeClr val="lt1"/>
                </a:solidFill>
              </a:defRPr>
            </a:lvl9pPr>
          </a:lstStyle>
          <a:p/>
        </p:txBody>
      </p:sp>
      <p:sp>
        <p:nvSpPr>
          <p:cNvPr id="124" name="Google Shape;124;p1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5" name="Google Shape;125;p1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6" name="Google Shape;126;p1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27" name="Shape 127"/>
        <p:cNvGrpSpPr/>
        <p:nvPr/>
      </p:nvGrpSpPr>
      <p:grpSpPr>
        <a:xfrm>
          <a:off x="0" y="0"/>
          <a:ext cx="0" cy="0"/>
          <a:chOff x="0" y="0"/>
          <a:chExt cx="0" cy="0"/>
        </a:xfrm>
      </p:grpSpPr>
      <p:sp>
        <p:nvSpPr>
          <p:cNvPr id="128" name="Google Shape;128;p20"/>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9" name="Google Shape;129;p20"/>
          <p:cNvSpPr txBox="1"/>
          <p:nvPr>
            <p:ph idx="1" type="body"/>
          </p:nvPr>
        </p:nvSpPr>
        <p:spPr>
          <a:xfrm rot="5400000">
            <a:off x="3035281" y="-197358"/>
            <a:ext cx="3880773" cy="8596668"/>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30" name="Google Shape;130;p2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1" name="Google Shape;131;p2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2" name="Google Shape;132;p2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33" name="Shape 133"/>
        <p:cNvGrpSpPr/>
        <p:nvPr/>
      </p:nvGrpSpPr>
      <p:grpSpPr>
        <a:xfrm>
          <a:off x="0" y="0"/>
          <a:ext cx="0" cy="0"/>
          <a:chOff x="0" y="0"/>
          <a:chExt cx="0" cy="0"/>
        </a:xfrm>
      </p:grpSpPr>
      <p:sp>
        <p:nvSpPr>
          <p:cNvPr id="134" name="Google Shape;134;p21"/>
          <p:cNvSpPr txBox="1"/>
          <p:nvPr>
            <p:ph type="title"/>
          </p:nvPr>
        </p:nvSpPr>
        <p:spPr>
          <a:xfrm rot="5400000">
            <a:off x="5994319" y="2582953"/>
            <a:ext cx="5251451" cy="1304743"/>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5" name="Google Shape;135;p21"/>
          <p:cNvSpPr txBox="1"/>
          <p:nvPr>
            <p:ph idx="1" type="body"/>
          </p:nvPr>
        </p:nvSpPr>
        <p:spPr>
          <a:xfrm rot="5400000">
            <a:off x="1581685" y="-294750"/>
            <a:ext cx="5251450" cy="7060150"/>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136" name="Google Shape;136;p2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7" name="Google Shape;137;p2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8" name="Google Shape;138;p2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9" name="Shape 39"/>
        <p:cNvGrpSpPr/>
        <p:nvPr/>
      </p:nvGrpSpPr>
      <p:grpSpPr>
        <a:xfrm>
          <a:off x="0" y="0"/>
          <a:ext cx="0" cy="0"/>
          <a:chOff x="0" y="0"/>
          <a:chExt cx="0" cy="0"/>
        </a:xfrm>
      </p:grpSpPr>
      <p:sp>
        <p:nvSpPr>
          <p:cNvPr id="40" name="Google Shape;40;p7"/>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1"/>
              </a:buClr>
              <a:buSzPts val="3600"/>
              <a:buFont typeface="Trebuchet MS"/>
              <a:buNone/>
              <a:defRPr sz="36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7"/>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42" name="Google Shape;42;p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45" name="Shape 45"/>
        <p:cNvGrpSpPr/>
        <p:nvPr/>
      </p:nvGrpSpPr>
      <p:grpSpPr>
        <a:xfrm>
          <a:off x="0" y="0"/>
          <a:ext cx="0" cy="0"/>
          <a:chOff x="0" y="0"/>
          <a:chExt cx="0" cy="0"/>
        </a:xfrm>
      </p:grpSpPr>
      <p:sp>
        <p:nvSpPr>
          <p:cNvPr id="46" name="Google Shape;46;p8"/>
          <p:cNvSpPr txBox="1"/>
          <p:nvPr>
            <p:ph type="title"/>
          </p:nvPr>
        </p:nvSpPr>
        <p:spPr>
          <a:xfrm>
            <a:off x="677335" y="2700867"/>
            <a:ext cx="8596668" cy="1826581"/>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4000"/>
              <a:buFont typeface="Trebuchet MS"/>
              <a:buNone/>
              <a:defRPr b="0"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8"/>
          <p:cNvSpPr txBox="1"/>
          <p:nvPr>
            <p:ph idx="1" type="body"/>
          </p:nvPr>
        </p:nvSpPr>
        <p:spPr>
          <a:xfrm>
            <a:off x="677335" y="4527448"/>
            <a:ext cx="8596668" cy="860400"/>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600"/>
              <a:buNone/>
              <a:defRPr sz="2000">
                <a:solidFill>
                  <a:srgbClr val="FEFEFE"/>
                </a:solidFill>
              </a:defRPr>
            </a:lvl1pPr>
            <a:lvl2pPr indent="-228600" lvl="1" marL="914400" algn="l">
              <a:spcBef>
                <a:spcPts val="1000"/>
              </a:spcBef>
              <a:spcAft>
                <a:spcPts val="0"/>
              </a:spcAft>
              <a:buSzPts val="1440"/>
              <a:buNone/>
              <a:defRPr sz="1800">
                <a:solidFill>
                  <a:schemeClr val="lt1"/>
                </a:solidFill>
              </a:defRPr>
            </a:lvl2pPr>
            <a:lvl3pPr indent="-228600" lvl="2" marL="1371600" algn="l">
              <a:spcBef>
                <a:spcPts val="1000"/>
              </a:spcBef>
              <a:spcAft>
                <a:spcPts val="0"/>
              </a:spcAft>
              <a:buSzPts val="1280"/>
              <a:buNone/>
              <a:defRPr sz="1600">
                <a:solidFill>
                  <a:schemeClr val="lt1"/>
                </a:solidFill>
              </a:defRPr>
            </a:lvl3pPr>
            <a:lvl4pPr indent="-228600" lvl="3" marL="1828800" algn="l">
              <a:spcBef>
                <a:spcPts val="1000"/>
              </a:spcBef>
              <a:spcAft>
                <a:spcPts val="0"/>
              </a:spcAft>
              <a:buSzPts val="1120"/>
              <a:buNone/>
              <a:defRPr sz="1400">
                <a:solidFill>
                  <a:schemeClr val="lt1"/>
                </a:solidFill>
              </a:defRPr>
            </a:lvl4pPr>
            <a:lvl5pPr indent="-228600" lvl="4" marL="2286000" algn="l">
              <a:spcBef>
                <a:spcPts val="1000"/>
              </a:spcBef>
              <a:spcAft>
                <a:spcPts val="0"/>
              </a:spcAft>
              <a:buSzPts val="1120"/>
              <a:buNone/>
              <a:defRPr sz="1400">
                <a:solidFill>
                  <a:schemeClr val="lt1"/>
                </a:solidFill>
              </a:defRPr>
            </a:lvl5pPr>
            <a:lvl6pPr indent="-228600" lvl="5" marL="2743200" algn="l">
              <a:spcBef>
                <a:spcPts val="1000"/>
              </a:spcBef>
              <a:spcAft>
                <a:spcPts val="0"/>
              </a:spcAft>
              <a:buSzPts val="1120"/>
              <a:buNone/>
              <a:defRPr sz="1400">
                <a:solidFill>
                  <a:schemeClr val="lt1"/>
                </a:solidFill>
              </a:defRPr>
            </a:lvl6pPr>
            <a:lvl7pPr indent="-228600" lvl="6" marL="3200400" algn="l">
              <a:spcBef>
                <a:spcPts val="1000"/>
              </a:spcBef>
              <a:spcAft>
                <a:spcPts val="0"/>
              </a:spcAft>
              <a:buSzPts val="1120"/>
              <a:buNone/>
              <a:defRPr sz="1400">
                <a:solidFill>
                  <a:schemeClr val="lt1"/>
                </a:solidFill>
              </a:defRPr>
            </a:lvl7pPr>
            <a:lvl8pPr indent="-228600" lvl="7" marL="3657600" algn="l">
              <a:spcBef>
                <a:spcPts val="1000"/>
              </a:spcBef>
              <a:spcAft>
                <a:spcPts val="0"/>
              </a:spcAft>
              <a:buSzPts val="1120"/>
              <a:buNone/>
              <a:defRPr sz="1400">
                <a:solidFill>
                  <a:schemeClr val="lt1"/>
                </a:solidFill>
              </a:defRPr>
            </a:lvl8pPr>
            <a:lvl9pPr indent="-228600" lvl="8" marL="4114800" algn="l">
              <a:spcBef>
                <a:spcPts val="1000"/>
              </a:spcBef>
              <a:spcAft>
                <a:spcPts val="0"/>
              </a:spcAft>
              <a:buSzPts val="1120"/>
              <a:buNone/>
              <a:defRPr sz="1400">
                <a:solidFill>
                  <a:schemeClr val="lt1"/>
                </a:solidFill>
              </a:defRPr>
            </a:lvl9pPr>
          </a:lstStyle>
          <a:p/>
        </p:txBody>
      </p:sp>
      <p:sp>
        <p:nvSpPr>
          <p:cNvPr id="48" name="Google Shape;48;p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1" name="Shape 51"/>
        <p:cNvGrpSpPr/>
        <p:nvPr/>
      </p:nvGrpSpPr>
      <p:grpSpPr>
        <a:xfrm>
          <a:off x="0" y="0"/>
          <a:ext cx="0" cy="0"/>
          <a:chOff x="0" y="0"/>
          <a:chExt cx="0" cy="0"/>
        </a:xfrm>
      </p:grpSpPr>
      <p:sp>
        <p:nvSpPr>
          <p:cNvPr id="52" name="Google Shape;52;p9"/>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9"/>
          <p:cNvSpPr txBox="1"/>
          <p:nvPr>
            <p:ph idx="1" type="body"/>
          </p:nvPr>
        </p:nvSpPr>
        <p:spPr>
          <a:xfrm>
            <a:off x="677334" y="2160589"/>
            <a:ext cx="4184035" cy="3880772"/>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54" name="Google Shape;54;p9"/>
          <p:cNvSpPr txBox="1"/>
          <p:nvPr>
            <p:ph idx="2" type="body"/>
          </p:nvPr>
        </p:nvSpPr>
        <p:spPr>
          <a:xfrm>
            <a:off x="5089970" y="2160589"/>
            <a:ext cx="4184034" cy="3880773"/>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55" name="Google Shape;55;p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8" name="Shape 58"/>
        <p:cNvGrpSpPr/>
        <p:nvPr/>
      </p:nvGrpSpPr>
      <p:grpSpPr>
        <a:xfrm>
          <a:off x="0" y="0"/>
          <a:ext cx="0" cy="0"/>
          <a:chOff x="0" y="0"/>
          <a:chExt cx="0" cy="0"/>
        </a:xfrm>
      </p:grpSpPr>
      <p:sp>
        <p:nvSpPr>
          <p:cNvPr id="59" name="Google Shape;59;p10"/>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1"/>
              </a:buClr>
              <a:buSzPts val="3600"/>
              <a:buFont typeface="Trebuchet MS"/>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0"/>
          <p:cNvSpPr txBox="1"/>
          <p:nvPr>
            <p:ph idx="1" type="body"/>
          </p:nvPr>
        </p:nvSpPr>
        <p:spPr>
          <a:xfrm>
            <a:off x="675745" y="2160983"/>
            <a:ext cx="4185623"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None/>
              <a:defRPr b="0" sz="2400"/>
            </a:lvl1pPr>
            <a:lvl2pPr indent="-228600" lvl="1" marL="914400" algn="l">
              <a:spcBef>
                <a:spcPts val="1000"/>
              </a:spcBef>
              <a:spcAft>
                <a:spcPts val="0"/>
              </a:spcAft>
              <a:buSzPts val="1600"/>
              <a:buNone/>
              <a:defRPr b="1" sz="2000"/>
            </a:lvl2pPr>
            <a:lvl3pPr indent="-228600" lvl="2" marL="1371600" algn="l">
              <a:spcBef>
                <a:spcPts val="1000"/>
              </a:spcBef>
              <a:spcAft>
                <a:spcPts val="0"/>
              </a:spcAft>
              <a:buSzPts val="1440"/>
              <a:buNone/>
              <a:defRPr b="1" sz="1800"/>
            </a:lvl3pPr>
            <a:lvl4pPr indent="-228600" lvl="3" marL="1828800" algn="l">
              <a:spcBef>
                <a:spcPts val="1000"/>
              </a:spcBef>
              <a:spcAft>
                <a:spcPts val="0"/>
              </a:spcAft>
              <a:buSzPts val="1280"/>
              <a:buNone/>
              <a:defRPr b="1" sz="1600"/>
            </a:lvl4pPr>
            <a:lvl5pPr indent="-228600" lvl="4" marL="2286000" algn="l">
              <a:spcBef>
                <a:spcPts val="1000"/>
              </a:spcBef>
              <a:spcAft>
                <a:spcPts val="0"/>
              </a:spcAft>
              <a:buSzPts val="1280"/>
              <a:buNone/>
              <a:defRPr b="1" sz="1600"/>
            </a:lvl5pPr>
            <a:lvl6pPr indent="-228600" lvl="5" marL="2743200" algn="l">
              <a:spcBef>
                <a:spcPts val="1000"/>
              </a:spcBef>
              <a:spcAft>
                <a:spcPts val="0"/>
              </a:spcAft>
              <a:buSzPts val="1280"/>
              <a:buNone/>
              <a:defRPr b="1" sz="1600"/>
            </a:lvl6pPr>
            <a:lvl7pPr indent="-228600" lvl="6" marL="3200400" algn="l">
              <a:spcBef>
                <a:spcPts val="1000"/>
              </a:spcBef>
              <a:spcAft>
                <a:spcPts val="0"/>
              </a:spcAft>
              <a:buSzPts val="1280"/>
              <a:buNone/>
              <a:defRPr b="1" sz="1600"/>
            </a:lvl7pPr>
            <a:lvl8pPr indent="-228600" lvl="7" marL="3657600" algn="l">
              <a:spcBef>
                <a:spcPts val="1000"/>
              </a:spcBef>
              <a:spcAft>
                <a:spcPts val="0"/>
              </a:spcAft>
              <a:buSzPts val="1280"/>
              <a:buNone/>
              <a:defRPr b="1" sz="1600"/>
            </a:lvl8pPr>
            <a:lvl9pPr indent="-228600" lvl="8" marL="4114800" algn="l">
              <a:spcBef>
                <a:spcPts val="1000"/>
              </a:spcBef>
              <a:spcAft>
                <a:spcPts val="0"/>
              </a:spcAft>
              <a:buSzPts val="1280"/>
              <a:buNone/>
              <a:defRPr b="1" sz="1600"/>
            </a:lvl9pPr>
          </a:lstStyle>
          <a:p/>
        </p:txBody>
      </p:sp>
      <p:sp>
        <p:nvSpPr>
          <p:cNvPr id="61" name="Google Shape;61;p10"/>
          <p:cNvSpPr txBox="1"/>
          <p:nvPr>
            <p:ph idx="2" type="body"/>
          </p:nvPr>
        </p:nvSpPr>
        <p:spPr>
          <a:xfrm>
            <a:off x="675745" y="2737245"/>
            <a:ext cx="4185623" cy="3304117"/>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62" name="Google Shape;62;p10"/>
          <p:cNvSpPr txBox="1"/>
          <p:nvPr>
            <p:ph idx="3" type="body"/>
          </p:nvPr>
        </p:nvSpPr>
        <p:spPr>
          <a:xfrm>
            <a:off x="5088383" y="2160983"/>
            <a:ext cx="4185618" cy="576262"/>
          </a:xfrm>
          <a:prstGeom prst="rect">
            <a:avLst/>
          </a:prstGeom>
          <a:noFill/>
          <a:ln>
            <a:noFill/>
          </a:ln>
        </p:spPr>
        <p:txBody>
          <a:bodyPr anchorCtr="0" anchor="b" bIns="45700" lIns="91425" spcFirstLastPara="1" rIns="91425" wrap="square" tIns="45700">
            <a:noAutofit/>
          </a:bodyPr>
          <a:lstStyle>
            <a:lvl1pPr indent="-228600" lvl="0" marL="457200" algn="l">
              <a:spcBef>
                <a:spcPts val="1000"/>
              </a:spcBef>
              <a:spcAft>
                <a:spcPts val="0"/>
              </a:spcAft>
              <a:buSzPts val="1920"/>
              <a:buNone/>
              <a:defRPr b="0" sz="2400"/>
            </a:lvl1pPr>
            <a:lvl2pPr indent="-228600" lvl="1" marL="914400" algn="l">
              <a:spcBef>
                <a:spcPts val="1000"/>
              </a:spcBef>
              <a:spcAft>
                <a:spcPts val="0"/>
              </a:spcAft>
              <a:buSzPts val="1600"/>
              <a:buNone/>
              <a:defRPr b="1" sz="2000"/>
            </a:lvl2pPr>
            <a:lvl3pPr indent="-228600" lvl="2" marL="1371600" algn="l">
              <a:spcBef>
                <a:spcPts val="1000"/>
              </a:spcBef>
              <a:spcAft>
                <a:spcPts val="0"/>
              </a:spcAft>
              <a:buSzPts val="1440"/>
              <a:buNone/>
              <a:defRPr b="1" sz="1800"/>
            </a:lvl3pPr>
            <a:lvl4pPr indent="-228600" lvl="3" marL="1828800" algn="l">
              <a:spcBef>
                <a:spcPts val="1000"/>
              </a:spcBef>
              <a:spcAft>
                <a:spcPts val="0"/>
              </a:spcAft>
              <a:buSzPts val="1280"/>
              <a:buNone/>
              <a:defRPr b="1" sz="1600"/>
            </a:lvl4pPr>
            <a:lvl5pPr indent="-228600" lvl="4" marL="2286000" algn="l">
              <a:spcBef>
                <a:spcPts val="1000"/>
              </a:spcBef>
              <a:spcAft>
                <a:spcPts val="0"/>
              </a:spcAft>
              <a:buSzPts val="1280"/>
              <a:buNone/>
              <a:defRPr b="1" sz="1600"/>
            </a:lvl5pPr>
            <a:lvl6pPr indent="-228600" lvl="5" marL="2743200" algn="l">
              <a:spcBef>
                <a:spcPts val="1000"/>
              </a:spcBef>
              <a:spcAft>
                <a:spcPts val="0"/>
              </a:spcAft>
              <a:buSzPts val="1280"/>
              <a:buNone/>
              <a:defRPr b="1" sz="1600"/>
            </a:lvl6pPr>
            <a:lvl7pPr indent="-228600" lvl="6" marL="3200400" algn="l">
              <a:spcBef>
                <a:spcPts val="1000"/>
              </a:spcBef>
              <a:spcAft>
                <a:spcPts val="0"/>
              </a:spcAft>
              <a:buSzPts val="1280"/>
              <a:buNone/>
              <a:defRPr b="1" sz="1600"/>
            </a:lvl7pPr>
            <a:lvl8pPr indent="-228600" lvl="7" marL="3657600" algn="l">
              <a:spcBef>
                <a:spcPts val="1000"/>
              </a:spcBef>
              <a:spcAft>
                <a:spcPts val="0"/>
              </a:spcAft>
              <a:buSzPts val="1280"/>
              <a:buNone/>
              <a:defRPr b="1" sz="1600"/>
            </a:lvl8pPr>
            <a:lvl9pPr indent="-228600" lvl="8" marL="4114800" algn="l">
              <a:spcBef>
                <a:spcPts val="1000"/>
              </a:spcBef>
              <a:spcAft>
                <a:spcPts val="0"/>
              </a:spcAft>
              <a:buSzPts val="1280"/>
              <a:buNone/>
              <a:defRPr b="1" sz="1600"/>
            </a:lvl9pPr>
          </a:lstStyle>
          <a:p/>
        </p:txBody>
      </p:sp>
      <p:sp>
        <p:nvSpPr>
          <p:cNvPr id="63" name="Google Shape;63;p10"/>
          <p:cNvSpPr txBox="1"/>
          <p:nvPr>
            <p:ph idx="4" type="body"/>
          </p:nvPr>
        </p:nvSpPr>
        <p:spPr>
          <a:xfrm>
            <a:off x="5088384" y="2737245"/>
            <a:ext cx="4185617" cy="3304117"/>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64" name="Google Shape;64;p1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1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7" name="Shape 67"/>
        <p:cNvGrpSpPr/>
        <p:nvPr/>
      </p:nvGrpSpPr>
      <p:grpSpPr>
        <a:xfrm>
          <a:off x="0" y="0"/>
          <a:ext cx="0" cy="0"/>
          <a:chOff x="0" y="0"/>
          <a:chExt cx="0" cy="0"/>
        </a:xfrm>
      </p:grpSpPr>
      <p:sp>
        <p:nvSpPr>
          <p:cNvPr id="68" name="Google Shape;68;p11"/>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accent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1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72" name="Shape 72"/>
        <p:cNvGrpSpPr/>
        <p:nvPr/>
      </p:nvGrpSpPr>
      <p:grpSpPr>
        <a:xfrm>
          <a:off x="0" y="0"/>
          <a:ext cx="0" cy="0"/>
          <a:chOff x="0" y="0"/>
          <a:chExt cx="0" cy="0"/>
        </a:xfrm>
      </p:grpSpPr>
      <p:sp>
        <p:nvSpPr>
          <p:cNvPr id="73" name="Google Shape;73;p1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1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1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76" name="Shape 76"/>
        <p:cNvGrpSpPr/>
        <p:nvPr/>
      </p:nvGrpSpPr>
      <p:grpSpPr>
        <a:xfrm>
          <a:off x="0" y="0"/>
          <a:ext cx="0" cy="0"/>
          <a:chOff x="0" y="0"/>
          <a:chExt cx="0" cy="0"/>
        </a:xfrm>
      </p:grpSpPr>
      <p:sp>
        <p:nvSpPr>
          <p:cNvPr id="77" name="Google Shape;77;p13"/>
          <p:cNvSpPr txBox="1"/>
          <p:nvPr>
            <p:ph type="title"/>
          </p:nvPr>
        </p:nvSpPr>
        <p:spPr>
          <a:xfrm>
            <a:off x="677334" y="1498604"/>
            <a:ext cx="3854528" cy="1278466"/>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2000"/>
              <a:buFont typeface="Trebuchet MS"/>
              <a:buNone/>
              <a:defRPr sz="2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3"/>
          <p:cNvSpPr txBox="1"/>
          <p:nvPr>
            <p:ph idx="1" type="body"/>
          </p:nvPr>
        </p:nvSpPr>
        <p:spPr>
          <a:xfrm>
            <a:off x="4760461" y="514924"/>
            <a:ext cx="4513541" cy="5526437"/>
          </a:xfrm>
          <a:prstGeom prst="rect">
            <a:avLst/>
          </a:prstGeom>
          <a:noFill/>
          <a:ln>
            <a:noFill/>
          </a:ln>
        </p:spPr>
        <p:txBody>
          <a:bodyPr anchorCtr="0" anchor="t" bIns="45700" lIns="91425" spcFirstLastPara="1" rIns="91425" wrap="square" tIns="45700">
            <a:normAutofit/>
          </a:bodyPr>
          <a:lstStyle>
            <a:lvl1pPr indent="-320040" lvl="0" marL="457200" algn="l">
              <a:spcBef>
                <a:spcPts val="1000"/>
              </a:spcBef>
              <a:spcAft>
                <a:spcPts val="0"/>
              </a:spcAft>
              <a:buSzPts val="1440"/>
              <a:buChar char="►"/>
              <a:defRPr/>
            </a:lvl1pPr>
            <a:lvl2pPr indent="-320040" lvl="1" marL="914400" algn="l">
              <a:spcBef>
                <a:spcPts val="1000"/>
              </a:spcBef>
              <a:spcAft>
                <a:spcPts val="0"/>
              </a:spcAft>
              <a:buSzPts val="1440"/>
              <a:buChar char="►"/>
              <a:defRPr/>
            </a:lvl2pPr>
            <a:lvl3pPr indent="-320039" lvl="2" marL="1371600" algn="l">
              <a:spcBef>
                <a:spcPts val="1000"/>
              </a:spcBef>
              <a:spcAft>
                <a:spcPts val="0"/>
              </a:spcAft>
              <a:buSzPts val="1440"/>
              <a:buChar char="►"/>
              <a:defRPr/>
            </a:lvl3pPr>
            <a:lvl4pPr indent="-320039" lvl="3" marL="1828800" algn="l">
              <a:spcBef>
                <a:spcPts val="1000"/>
              </a:spcBef>
              <a:spcAft>
                <a:spcPts val="0"/>
              </a:spcAft>
              <a:buSzPts val="1440"/>
              <a:buChar char="►"/>
              <a:defRPr/>
            </a:lvl4pPr>
            <a:lvl5pPr indent="-320039" lvl="4" marL="2286000" algn="l">
              <a:spcBef>
                <a:spcPts val="1000"/>
              </a:spcBef>
              <a:spcAft>
                <a:spcPts val="0"/>
              </a:spcAft>
              <a:buSzPts val="1440"/>
              <a:buChar char="►"/>
              <a:defRPr/>
            </a:lvl5pPr>
            <a:lvl6pPr indent="-320039" lvl="5" marL="2743200" algn="l">
              <a:spcBef>
                <a:spcPts val="1000"/>
              </a:spcBef>
              <a:spcAft>
                <a:spcPts val="0"/>
              </a:spcAft>
              <a:buSzPts val="1440"/>
              <a:buChar char="►"/>
              <a:defRPr/>
            </a:lvl6pPr>
            <a:lvl7pPr indent="-320039" lvl="6" marL="3200400" algn="l">
              <a:spcBef>
                <a:spcPts val="1000"/>
              </a:spcBef>
              <a:spcAft>
                <a:spcPts val="0"/>
              </a:spcAft>
              <a:buSzPts val="1440"/>
              <a:buChar char="►"/>
              <a:defRPr/>
            </a:lvl7pPr>
            <a:lvl8pPr indent="-320040" lvl="7" marL="3657600" algn="l">
              <a:spcBef>
                <a:spcPts val="1000"/>
              </a:spcBef>
              <a:spcAft>
                <a:spcPts val="0"/>
              </a:spcAft>
              <a:buSzPts val="1440"/>
              <a:buChar char="►"/>
              <a:defRPr/>
            </a:lvl8pPr>
            <a:lvl9pPr indent="-320040" lvl="8" marL="4114800" algn="l">
              <a:spcBef>
                <a:spcPts val="1000"/>
              </a:spcBef>
              <a:spcAft>
                <a:spcPts val="0"/>
              </a:spcAft>
              <a:buSzPts val="1440"/>
              <a:buChar char="►"/>
              <a:defRPr/>
            </a:lvl9pPr>
          </a:lstStyle>
          <a:p/>
        </p:txBody>
      </p:sp>
      <p:sp>
        <p:nvSpPr>
          <p:cNvPr id="79" name="Google Shape;79;p13"/>
          <p:cNvSpPr txBox="1"/>
          <p:nvPr>
            <p:ph idx="2" type="body"/>
          </p:nvPr>
        </p:nvSpPr>
        <p:spPr>
          <a:xfrm>
            <a:off x="677334" y="2777069"/>
            <a:ext cx="3854528" cy="2584449"/>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1120"/>
              <a:buNone/>
              <a:defRPr sz="1400"/>
            </a:lvl1pPr>
            <a:lvl2pPr indent="-228600" lvl="1" marL="914400" algn="l">
              <a:spcBef>
                <a:spcPts val="1000"/>
              </a:spcBef>
              <a:spcAft>
                <a:spcPts val="0"/>
              </a:spcAft>
              <a:buSzPts val="1120"/>
              <a:buNone/>
              <a:defRPr sz="1400"/>
            </a:lvl2pPr>
            <a:lvl3pPr indent="-228600" lvl="2" marL="1371600" algn="l">
              <a:spcBef>
                <a:spcPts val="1000"/>
              </a:spcBef>
              <a:spcAft>
                <a:spcPts val="0"/>
              </a:spcAft>
              <a:buSzPts val="960"/>
              <a:buNone/>
              <a:defRPr sz="1200"/>
            </a:lvl3pPr>
            <a:lvl4pPr indent="-228600" lvl="3" marL="1828800" algn="l">
              <a:spcBef>
                <a:spcPts val="1000"/>
              </a:spcBef>
              <a:spcAft>
                <a:spcPts val="0"/>
              </a:spcAft>
              <a:buSzPts val="800"/>
              <a:buNone/>
              <a:defRPr sz="1000"/>
            </a:lvl4pPr>
            <a:lvl5pPr indent="-228600" lvl="4" marL="2286000" algn="l">
              <a:spcBef>
                <a:spcPts val="1000"/>
              </a:spcBef>
              <a:spcAft>
                <a:spcPts val="0"/>
              </a:spcAft>
              <a:buSzPts val="800"/>
              <a:buNone/>
              <a:defRPr sz="1000"/>
            </a:lvl5pPr>
            <a:lvl6pPr indent="-228600" lvl="5" marL="2743200" algn="l">
              <a:spcBef>
                <a:spcPts val="1000"/>
              </a:spcBef>
              <a:spcAft>
                <a:spcPts val="0"/>
              </a:spcAft>
              <a:buSzPts val="800"/>
              <a:buNone/>
              <a:defRPr sz="1000"/>
            </a:lvl6pPr>
            <a:lvl7pPr indent="-228600" lvl="6" marL="3200400" algn="l">
              <a:spcBef>
                <a:spcPts val="1000"/>
              </a:spcBef>
              <a:spcAft>
                <a:spcPts val="0"/>
              </a:spcAft>
              <a:buSzPts val="800"/>
              <a:buNone/>
              <a:defRPr sz="1000"/>
            </a:lvl7pPr>
            <a:lvl8pPr indent="-228600" lvl="7" marL="3657600" algn="l">
              <a:spcBef>
                <a:spcPts val="1000"/>
              </a:spcBef>
              <a:spcAft>
                <a:spcPts val="0"/>
              </a:spcAft>
              <a:buSzPts val="800"/>
              <a:buNone/>
              <a:defRPr sz="1000"/>
            </a:lvl8pPr>
            <a:lvl9pPr indent="-228600" lvl="8" marL="4114800" algn="l">
              <a:spcBef>
                <a:spcPts val="1000"/>
              </a:spcBef>
              <a:spcAft>
                <a:spcPts val="0"/>
              </a:spcAft>
              <a:buSzPts val="800"/>
              <a:buNone/>
              <a:defRPr sz="1000"/>
            </a:lvl9pPr>
          </a:lstStyle>
          <a:p/>
        </p:txBody>
      </p:sp>
      <p:sp>
        <p:nvSpPr>
          <p:cNvPr id="80" name="Google Shape;80;p1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83" name="Shape 83"/>
        <p:cNvGrpSpPr/>
        <p:nvPr/>
      </p:nvGrpSpPr>
      <p:grpSpPr>
        <a:xfrm>
          <a:off x="0" y="0"/>
          <a:ext cx="0" cy="0"/>
          <a:chOff x="0" y="0"/>
          <a:chExt cx="0" cy="0"/>
        </a:xfrm>
      </p:grpSpPr>
      <p:sp>
        <p:nvSpPr>
          <p:cNvPr id="84" name="Google Shape;84;p14"/>
          <p:cNvSpPr txBox="1"/>
          <p:nvPr>
            <p:ph type="title"/>
          </p:nvPr>
        </p:nvSpPr>
        <p:spPr>
          <a:xfrm>
            <a:off x="677334" y="4800600"/>
            <a:ext cx="8596667" cy="566738"/>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accent1"/>
              </a:buClr>
              <a:buSzPts val="2400"/>
              <a:buFont typeface="Trebuchet MS"/>
              <a:buNone/>
              <a:defRPr b="0"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14"/>
          <p:cNvSpPr/>
          <p:nvPr>
            <p:ph idx="2" type="pic"/>
          </p:nvPr>
        </p:nvSpPr>
        <p:spPr>
          <a:xfrm>
            <a:off x="677334" y="609600"/>
            <a:ext cx="8596668" cy="3845718"/>
          </a:xfrm>
          <a:prstGeom prst="rect">
            <a:avLst/>
          </a:prstGeom>
          <a:noFill/>
          <a:ln>
            <a:noFill/>
          </a:ln>
        </p:spPr>
      </p:sp>
      <p:sp>
        <p:nvSpPr>
          <p:cNvPr id="86" name="Google Shape;86;p14"/>
          <p:cNvSpPr txBox="1"/>
          <p:nvPr>
            <p:ph idx="1" type="body"/>
          </p:nvPr>
        </p:nvSpPr>
        <p:spPr>
          <a:xfrm>
            <a:off x="677334" y="5367338"/>
            <a:ext cx="8596667" cy="674024"/>
          </a:xfrm>
          <a:prstGeom prst="rect">
            <a:avLst/>
          </a:prstGeom>
          <a:noFill/>
          <a:ln>
            <a:noFill/>
          </a:ln>
        </p:spPr>
        <p:txBody>
          <a:bodyPr anchorCtr="0" anchor="t" bIns="45700" lIns="91425" spcFirstLastPara="1" rIns="91425" wrap="square" tIns="45700">
            <a:normAutofit/>
          </a:bodyPr>
          <a:lstStyle>
            <a:lvl1pPr indent="-228600" lvl="0" marL="457200" algn="l">
              <a:spcBef>
                <a:spcPts val="1000"/>
              </a:spcBef>
              <a:spcAft>
                <a:spcPts val="0"/>
              </a:spcAft>
              <a:buSzPts val="960"/>
              <a:buNone/>
              <a:defRPr sz="1200"/>
            </a:lvl1pPr>
            <a:lvl2pPr indent="-228600" lvl="1" marL="914400" algn="l">
              <a:spcBef>
                <a:spcPts val="1000"/>
              </a:spcBef>
              <a:spcAft>
                <a:spcPts val="0"/>
              </a:spcAft>
              <a:buSzPts val="960"/>
              <a:buNone/>
              <a:defRPr sz="1200"/>
            </a:lvl2pPr>
            <a:lvl3pPr indent="-228600" lvl="2" marL="1371600" algn="l">
              <a:spcBef>
                <a:spcPts val="1000"/>
              </a:spcBef>
              <a:spcAft>
                <a:spcPts val="0"/>
              </a:spcAft>
              <a:buSzPts val="800"/>
              <a:buNone/>
              <a:defRPr sz="1000"/>
            </a:lvl3pPr>
            <a:lvl4pPr indent="-228600" lvl="3" marL="1828800" algn="l">
              <a:spcBef>
                <a:spcPts val="1000"/>
              </a:spcBef>
              <a:spcAft>
                <a:spcPts val="0"/>
              </a:spcAft>
              <a:buSzPts val="720"/>
              <a:buNone/>
              <a:defRPr sz="900"/>
            </a:lvl4pPr>
            <a:lvl5pPr indent="-228600" lvl="4" marL="2286000" algn="l">
              <a:spcBef>
                <a:spcPts val="1000"/>
              </a:spcBef>
              <a:spcAft>
                <a:spcPts val="0"/>
              </a:spcAft>
              <a:buSzPts val="720"/>
              <a:buNone/>
              <a:defRPr sz="900"/>
            </a:lvl5pPr>
            <a:lvl6pPr indent="-228600" lvl="5" marL="2743200" algn="l">
              <a:spcBef>
                <a:spcPts val="1000"/>
              </a:spcBef>
              <a:spcAft>
                <a:spcPts val="0"/>
              </a:spcAft>
              <a:buSzPts val="720"/>
              <a:buNone/>
              <a:defRPr sz="900"/>
            </a:lvl6pPr>
            <a:lvl7pPr indent="-228600" lvl="6" marL="3200400" algn="l">
              <a:spcBef>
                <a:spcPts val="1000"/>
              </a:spcBef>
              <a:spcAft>
                <a:spcPts val="0"/>
              </a:spcAft>
              <a:buSzPts val="720"/>
              <a:buNone/>
              <a:defRPr sz="900"/>
            </a:lvl7pPr>
            <a:lvl8pPr indent="-228600" lvl="7" marL="3657600" algn="l">
              <a:spcBef>
                <a:spcPts val="1000"/>
              </a:spcBef>
              <a:spcAft>
                <a:spcPts val="0"/>
              </a:spcAft>
              <a:buSzPts val="720"/>
              <a:buNone/>
              <a:defRPr sz="900"/>
            </a:lvl8pPr>
            <a:lvl9pPr indent="-228600" lvl="8" marL="4114800" algn="l">
              <a:spcBef>
                <a:spcPts val="1000"/>
              </a:spcBef>
              <a:spcAft>
                <a:spcPts val="0"/>
              </a:spcAft>
              <a:buSzPts val="720"/>
              <a:buNone/>
              <a:defRPr sz="900"/>
            </a:lvl9pPr>
          </a:lstStyle>
          <a:p/>
        </p:txBody>
      </p:sp>
      <p:sp>
        <p:nvSpPr>
          <p:cNvPr id="87" name="Google Shape;87;p1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1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1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2.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2"/>
        </a:solidFill>
      </p:bgPr>
    </p:bg>
    <p:spTree>
      <p:nvGrpSpPr>
        <p:cNvPr id="5" name="Shape 5"/>
        <p:cNvGrpSpPr/>
        <p:nvPr/>
      </p:nvGrpSpPr>
      <p:grpSpPr>
        <a:xfrm>
          <a:off x="0" y="0"/>
          <a:ext cx="0" cy="0"/>
          <a:chOff x="0" y="0"/>
          <a:chExt cx="0" cy="0"/>
        </a:xfrm>
      </p:grpSpPr>
      <p:grpSp>
        <p:nvGrpSpPr>
          <p:cNvPr id="6" name="Google Shape;6;p5"/>
          <p:cNvGrpSpPr/>
          <p:nvPr/>
        </p:nvGrpSpPr>
        <p:grpSpPr>
          <a:xfrm>
            <a:off x="0" y="-8467"/>
            <a:ext cx="12192000" cy="6866467"/>
            <a:chOff x="0" y="-8467"/>
            <a:chExt cx="12192000" cy="6866467"/>
          </a:xfrm>
        </p:grpSpPr>
        <p:cxnSp>
          <p:nvCxnSpPr>
            <p:cNvPr id="7" name="Google Shape;7;p5"/>
            <p:cNvCxnSpPr/>
            <p:nvPr/>
          </p:nvCxnSpPr>
          <p:spPr>
            <a:xfrm>
              <a:off x="9371012" y="0"/>
              <a:ext cx="1219200" cy="6858000"/>
            </a:xfrm>
            <a:prstGeom prst="straightConnector1">
              <a:avLst/>
            </a:prstGeom>
            <a:noFill/>
            <a:ln cap="flat" cmpd="sng" w="9525">
              <a:solidFill>
                <a:srgbClr val="262626"/>
              </a:solidFill>
              <a:prstDash val="solid"/>
              <a:round/>
              <a:headEnd len="sm" w="sm" type="none"/>
              <a:tailEnd len="sm" w="sm" type="none"/>
            </a:ln>
          </p:spPr>
        </p:cxnSp>
        <p:cxnSp>
          <p:nvCxnSpPr>
            <p:cNvPr id="8" name="Google Shape;8;p5"/>
            <p:cNvCxnSpPr/>
            <p:nvPr/>
          </p:nvCxnSpPr>
          <p:spPr>
            <a:xfrm flipH="1">
              <a:off x="7425267" y="3681413"/>
              <a:ext cx="4763558" cy="3176587"/>
            </a:xfrm>
            <a:prstGeom prst="straightConnector1">
              <a:avLst/>
            </a:prstGeom>
            <a:noFill/>
            <a:ln cap="flat" cmpd="sng" w="9525">
              <a:solidFill>
                <a:srgbClr val="262626"/>
              </a:solidFill>
              <a:prstDash val="solid"/>
              <a:round/>
              <a:headEnd len="sm" w="sm" type="none"/>
              <a:tailEnd len="sm" w="sm" type="none"/>
            </a:ln>
          </p:spPr>
        </p:cxnSp>
        <p:sp>
          <p:nvSpPr>
            <p:cNvPr id="9" name="Google Shape;9;p5"/>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803"/>
              </a:schemeClr>
            </a:solidFill>
            <a:ln>
              <a:noFill/>
            </a:ln>
          </p:spPr>
        </p:sp>
        <p:sp>
          <p:nvSpPr>
            <p:cNvPr id="10" name="Google Shape;10;p5"/>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1" name="Google Shape;11;p5"/>
            <p:cNvSpPr/>
            <p:nvPr/>
          </p:nvSpPr>
          <p:spPr>
            <a:xfrm>
              <a:off x="8932333" y="3048000"/>
              <a:ext cx="3259667" cy="3810000"/>
            </a:xfrm>
            <a:prstGeom prst="triangle">
              <a:avLst>
                <a:gd fmla="val 100000" name="adj"/>
              </a:avLst>
            </a:prstGeom>
            <a:solidFill>
              <a:schemeClr val="accent2">
                <a:alpha val="71764"/>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5"/>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0075A2">
                <a:alpha val="69803"/>
              </a:srgbClr>
            </a:solidFill>
            <a:ln>
              <a:noFill/>
            </a:ln>
          </p:spPr>
        </p:sp>
        <p:sp>
          <p:nvSpPr>
            <p:cNvPr id="13" name="Google Shape;13;p5"/>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56A9F3">
                <a:alpha val="69803"/>
              </a:srgbClr>
            </a:solidFill>
            <a:ln>
              <a:noFill/>
            </a:ln>
          </p:spPr>
        </p:sp>
        <p:sp>
          <p:nvSpPr>
            <p:cNvPr id="14" name="Google Shape;14;p5"/>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705"/>
              </a:schemeClr>
            </a:solidFill>
            <a:ln>
              <a:noFill/>
            </a:ln>
          </p:spPr>
        </p:sp>
        <p:sp>
          <p:nvSpPr>
            <p:cNvPr id="15" name="Google Shape;15;p5"/>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5"/>
            <p:cNvSpPr/>
            <p:nvPr/>
          </p:nvSpPr>
          <p:spPr>
            <a:xfrm>
              <a:off x="0" y="4013200"/>
              <a:ext cx="448733" cy="2844800"/>
            </a:xfrm>
            <a:prstGeom prst="triangle">
              <a:avLst>
                <a:gd fmla="val 0" name="adj"/>
              </a:avLst>
            </a:prstGeom>
            <a:solidFill>
              <a:schemeClr val="accent1">
                <a:alpha val="84705"/>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7" name="Google Shape;17;p5"/>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marR="0" rtl="0" algn="l">
              <a:spcBef>
                <a:spcPts val="0"/>
              </a:spcBef>
              <a:spcAft>
                <a:spcPts val="0"/>
              </a:spcAft>
              <a:buClr>
                <a:schemeClr val="accent1"/>
              </a:buClr>
              <a:buSzPts val="3600"/>
              <a:buFont typeface="Trebuchet MS"/>
              <a:buNone/>
              <a:defRPr b="0" i="0" sz="3600" u="none" cap="none" strike="noStrike">
                <a:solidFill>
                  <a:schemeClr val="accent1"/>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lt2"/>
                </a:solidFill>
              </a:defRPr>
            </a:lvl2pPr>
            <a:lvl3pPr lvl="2" marR="0" rtl="0" algn="l">
              <a:spcBef>
                <a:spcPts val="0"/>
              </a:spcBef>
              <a:spcAft>
                <a:spcPts val="0"/>
              </a:spcAft>
              <a:buSzPts val="1400"/>
              <a:buNone/>
              <a:defRPr b="0" i="0" sz="1800" u="none" cap="none" strike="noStrike">
                <a:solidFill>
                  <a:schemeClr val="lt2"/>
                </a:solidFill>
              </a:defRPr>
            </a:lvl3pPr>
            <a:lvl4pPr lvl="3" marR="0" rtl="0" algn="l">
              <a:spcBef>
                <a:spcPts val="0"/>
              </a:spcBef>
              <a:spcAft>
                <a:spcPts val="0"/>
              </a:spcAft>
              <a:buSzPts val="1400"/>
              <a:buNone/>
              <a:defRPr b="0" i="0" sz="1800" u="none" cap="none" strike="noStrike">
                <a:solidFill>
                  <a:schemeClr val="lt2"/>
                </a:solidFill>
              </a:defRPr>
            </a:lvl4pPr>
            <a:lvl5pPr lvl="4" marR="0" rtl="0" algn="l">
              <a:spcBef>
                <a:spcPts val="0"/>
              </a:spcBef>
              <a:spcAft>
                <a:spcPts val="0"/>
              </a:spcAft>
              <a:buSzPts val="1400"/>
              <a:buNone/>
              <a:defRPr b="0" i="0" sz="1800" u="none" cap="none" strike="noStrike">
                <a:solidFill>
                  <a:schemeClr val="lt2"/>
                </a:solidFill>
              </a:defRPr>
            </a:lvl5pPr>
            <a:lvl6pPr lvl="5" marR="0" rtl="0" algn="l">
              <a:spcBef>
                <a:spcPts val="0"/>
              </a:spcBef>
              <a:spcAft>
                <a:spcPts val="0"/>
              </a:spcAft>
              <a:buSzPts val="1400"/>
              <a:buNone/>
              <a:defRPr b="0" i="0" sz="1800" u="none" cap="none" strike="noStrike">
                <a:solidFill>
                  <a:schemeClr val="lt2"/>
                </a:solidFill>
              </a:defRPr>
            </a:lvl6pPr>
            <a:lvl7pPr lvl="6" marR="0" rtl="0" algn="l">
              <a:spcBef>
                <a:spcPts val="0"/>
              </a:spcBef>
              <a:spcAft>
                <a:spcPts val="0"/>
              </a:spcAft>
              <a:buSzPts val="1400"/>
              <a:buNone/>
              <a:defRPr b="0" i="0" sz="1800" u="none" cap="none" strike="noStrike">
                <a:solidFill>
                  <a:schemeClr val="lt2"/>
                </a:solidFill>
              </a:defRPr>
            </a:lvl7pPr>
            <a:lvl8pPr lvl="7" marR="0" rtl="0" algn="l">
              <a:spcBef>
                <a:spcPts val="0"/>
              </a:spcBef>
              <a:spcAft>
                <a:spcPts val="0"/>
              </a:spcAft>
              <a:buSzPts val="1400"/>
              <a:buNone/>
              <a:defRPr b="0" i="0" sz="1800" u="none" cap="none" strike="noStrike">
                <a:solidFill>
                  <a:schemeClr val="lt2"/>
                </a:solidFill>
              </a:defRPr>
            </a:lvl8pPr>
            <a:lvl9pPr lvl="8" marR="0" rtl="0" algn="l">
              <a:spcBef>
                <a:spcPts val="0"/>
              </a:spcBef>
              <a:spcAft>
                <a:spcPts val="0"/>
              </a:spcAft>
              <a:buSzPts val="1400"/>
              <a:buNone/>
              <a:defRPr b="0" i="0" sz="1800" u="none" cap="none" strike="noStrike">
                <a:solidFill>
                  <a:schemeClr val="lt2"/>
                </a:solidFill>
              </a:defRPr>
            </a:lvl9pPr>
          </a:lstStyle>
          <a:p/>
        </p:txBody>
      </p:sp>
      <p:sp>
        <p:nvSpPr>
          <p:cNvPr id="18" name="Google Shape;18;p5"/>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marR="0" rtl="0" algn="l">
              <a:spcBef>
                <a:spcPts val="1000"/>
              </a:spcBef>
              <a:spcAft>
                <a:spcPts val="0"/>
              </a:spcAft>
              <a:buClr>
                <a:schemeClr val="accent1"/>
              </a:buClr>
              <a:buSzPts val="1440"/>
              <a:buFont typeface="Noto Sans Symbols"/>
              <a:buChar char="►"/>
              <a:defRPr b="0" i="0" sz="1800" u="none" cap="none" strike="noStrike">
                <a:solidFill>
                  <a:srgbClr val="FEFEFE"/>
                </a:solidFill>
                <a:latin typeface="Trebuchet MS"/>
                <a:ea typeface="Trebuchet MS"/>
                <a:cs typeface="Trebuchet MS"/>
                <a:sym typeface="Trebuchet MS"/>
              </a:defRPr>
            </a:lvl1pPr>
            <a:lvl2pPr indent="-309880" lvl="1" marL="914400" marR="0" rtl="0" algn="l">
              <a:spcBef>
                <a:spcPts val="1000"/>
              </a:spcBef>
              <a:spcAft>
                <a:spcPts val="0"/>
              </a:spcAft>
              <a:buClr>
                <a:schemeClr val="accent1"/>
              </a:buClr>
              <a:buSzPts val="1280"/>
              <a:buFont typeface="Noto Sans Symbols"/>
              <a:buChar char="►"/>
              <a:defRPr b="0" i="0" sz="1600" u="none" cap="none" strike="noStrike">
                <a:solidFill>
                  <a:srgbClr val="FEFEFE"/>
                </a:solidFill>
                <a:latin typeface="Trebuchet MS"/>
                <a:ea typeface="Trebuchet MS"/>
                <a:cs typeface="Trebuchet MS"/>
                <a:sym typeface="Trebuchet MS"/>
              </a:defRPr>
            </a:lvl2pPr>
            <a:lvl3pPr indent="-299719" lvl="2" marL="1371600" marR="0" rtl="0" algn="l">
              <a:spcBef>
                <a:spcPts val="1000"/>
              </a:spcBef>
              <a:spcAft>
                <a:spcPts val="0"/>
              </a:spcAft>
              <a:buClr>
                <a:schemeClr val="accent1"/>
              </a:buClr>
              <a:buSzPts val="1120"/>
              <a:buFont typeface="Noto Sans Symbols"/>
              <a:buChar char="►"/>
              <a:defRPr b="0" i="0" sz="1400" u="none" cap="none" strike="noStrike">
                <a:solidFill>
                  <a:srgbClr val="FEFEFE"/>
                </a:solidFill>
                <a:latin typeface="Trebuchet MS"/>
                <a:ea typeface="Trebuchet MS"/>
                <a:cs typeface="Trebuchet MS"/>
                <a:sym typeface="Trebuchet MS"/>
              </a:defRPr>
            </a:lvl3pPr>
            <a:lvl4pPr indent="-289560" lvl="3" marL="1828800" marR="0" rtl="0" algn="l">
              <a:spcBef>
                <a:spcPts val="1000"/>
              </a:spcBef>
              <a:spcAft>
                <a:spcPts val="0"/>
              </a:spcAft>
              <a:buClr>
                <a:schemeClr val="accent1"/>
              </a:buClr>
              <a:buSzPts val="960"/>
              <a:buFont typeface="Noto Sans Symbols"/>
              <a:buChar char="►"/>
              <a:defRPr b="0" i="0" sz="1200" u="none" cap="none" strike="noStrike">
                <a:solidFill>
                  <a:srgbClr val="FEFEFE"/>
                </a:solidFill>
                <a:latin typeface="Trebuchet MS"/>
                <a:ea typeface="Trebuchet MS"/>
                <a:cs typeface="Trebuchet MS"/>
                <a:sym typeface="Trebuchet MS"/>
              </a:defRPr>
            </a:lvl4pPr>
            <a:lvl5pPr indent="-289560" lvl="4" marL="2286000" marR="0" rtl="0" algn="l">
              <a:spcBef>
                <a:spcPts val="1000"/>
              </a:spcBef>
              <a:spcAft>
                <a:spcPts val="0"/>
              </a:spcAft>
              <a:buClr>
                <a:schemeClr val="accent1"/>
              </a:buClr>
              <a:buSzPts val="960"/>
              <a:buFont typeface="Noto Sans Symbols"/>
              <a:buChar char="►"/>
              <a:defRPr b="0" i="0" sz="1200" u="none" cap="none" strike="noStrike">
                <a:solidFill>
                  <a:srgbClr val="FEFEFE"/>
                </a:solidFill>
                <a:latin typeface="Trebuchet MS"/>
                <a:ea typeface="Trebuchet MS"/>
                <a:cs typeface="Trebuchet MS"/>
                <a:sym typeface="Trebuchet MS"/>
              </a:defRPr>
            </a:lvl5pPr>
            <a:lvl6pPr indent="-289560" lvl="5" marL="2743200" marR="0" rtl="0" algn="l">
              <a:spcBef>
                <a:spcPts val="1000"/>
              </a:spcBef>
              <a:spcAft>
                <a:spcPts val="0"/>
              </a:spcAft>
              <a:buClr>
                <a:schemeClr val="accent1"/>
              </a:buClr>
              <a:buSzPts val="960"/>
              <a:buFont typeface="Noto Sans Symbols"/>
              <a:buChar char="►"/>
              <a:defRPr b="0" i="0" sz="1200" u="none" cap="none" strike="noStrike">
                <a:solidFill>
                  <a:srgbClr val="FEFEFE"/>
                </a:solidFill>
                <a:latin typeface="Trebuchet MS"/>
                <a:ea typeface="Trebuchet MS"/>
                <a:cs typeface="Trebuchet MS"/>
                <a:sym typeface="Trebuchet MS"/>
              </a:defRPr>
            </a:lvl6pPr>
            <a:lvl7pPr indent="-289560" lvl="6" marL="3200400" marR="0" rtl="0" algn="l">
              <a:spcBef>
                <a:spcPts val="1000"/>
              </a:spcBef>
              <a:spcAft>
                <a:spcPts val="0"/>
              </a:spcAft>
              <a:buClr>
                <a:schemeClr val="accent1"/>
              </a:buClr>
              <a:buSzPts val="960"/>
              <a:buFont typeface="Noto Sans Symbols"/>
              <a:buChar char="►"/>
              <a:defRPr b="0" i="0" sz="1200" u="none" cap="none" strike="noStrike">
                <a:solidFill>
                  <a:srgbClr val="FEFEFE"/>
                </a:solidFill>
                <a:latin typeface="Trebuchet MS"/>
                <a:ea typeface="Trebuchet MS"/>
                <a:cs typeface="Trebuchet MS"/>
                <a:sym typeface="Trebuchet MS"/>
              </a:defRPr>
            </a:lvl7pPr>
            <a:lvl8pPr indent="-289559" lvl="7" marL="3657600" marR="0" rtl="0" algn="l">
              <a:spcBef>
                <a:spcPts val="1000"/>
              </a:spcBef>
              <a:spcAft>
                <a:spcPts val="0"/>
              </a:spcAft>
              <a:buClr>
                <a:schemeClr val="accent1"/>
              </a:buClr>
              <a:buSzPts val="960"/>
              <a:buFont typeface="Noto Sans Symbols"/>
              <a:buChar char="►"/>
              <a:defRPr b="0" i="0" sz="1200" u="none" cap="none" strike="noStrike">
                <a:solidFill>
                  <a:srgbClr val="FEFEFE"/>
                </a:solidFill>
                <a:latin typeface="Trebuchet MS"/>
                <a:ea typeface="Trebuchet MS"/>
                <a:cs typeface="Trebuchet MS"/>
                <a:sym typeface="Trebuchet MS"/>
              </a:defRPr>
            </a:lvl8pPr>
            <a:lvl9pPr indent="-289559" lvl="8" marL="4114800" marR="0" rtl="0" algn="l">
              <a:spcBef>
                <a:spcPts val="1000"/>
              </a:spcBef>
              <a:spcAft>
                <a:spcPts val="0"/>
              </a:spcAft>
              <a:buClr>
                <a:schemeClr val="accent1"/>
              </a:buClr>
              <a:buSzPts val="960"/>
              <a:buFont typeface="Noto Sans Symbols"/>
              <a:buChar char="►"/>
              <a:defRPr b="0" i="0" sz="1200" u="none" cap="none" strike="noStrike">
                <a:solidFill>
                  <a:srgbClr val="FEFEFE"/>
                </a:solidFill>
                <a:latin typeface="Trebuchet MS"/>
                <a:ea typeface="Trebuchet MS"/>
                <a:cs typeface="Trebuchet MS"/>
                <a:sym typeface="Trebuchet MS"/>
              </a:defRPr>
            </a:lvl9pPr>
          </a:lstStyle>
          <a:p/>
        </p:txBody>
      </p:sp>
      <p:sp>
        <p:nvSpPr>
          <p:cNvPr id="19" name="Google Shape;19;p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900" u="none" cap="none" strike="noStrike">
                <a:solidFill>
                  <a:schemeClr val="lt1"/>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lt1"/>
                </a:solidFill>
                <a:latin typeface="Trebuchet MS"/>
                <a:ea typeface="Trebuchet MS"/>
                <a:cs typeface="Trebuchet MS"/>
                <a:sym typeface="Trebuchet MS"/>
              </a:defRPr>
            </a:lvl2pPr>
            <a:lvl3pPr lvl="2" marR="0" rtl="0" algn="l">
              <a:spcBef>
                <a:spcPts val="0"/>
              </a:spcBef>
              <a:spcAft>
                <a:spcPts val="0"/>
              </a:spcAft>
              <a:buSzPts val="1400"/>
              <a:buNone/>
              <a:defRPr b="0" i="0" sz="1800" u="none" cap="none" strike="noStrike">
                <a:solidFill>
                  <a:schemeClr val="lt1"/>
                </a:solidFill>
                <a:latin typeface="Trebuchet MS"/>
                <a:ea typeface="Trebuchet MS"/>
                <a:cs typeface="Trebuchet MS"/>
                <a:sym typeface="Trebuchet MS"/>
              </a:defRPr>
            </a:lvl3pPr>
            <a:lvl4pPr lvl="3" marR="0" rtl="0" algn="l">
              <a:spcBef>
                <a:spcPts val="0"/>
              </a:spcBef>
              <a:spcAft>
                <a:spcPts val="0"/>
              </a:spcAft>
              <a:buSzPts val="1400"/>
              <a:buNone/>
              <a:defRPr b="0" i="0" sz="1800" u="none" cap="none" strike="noStrike">
                <a:solidFill>
                  <a:schemeClr val="lt1"/>
                </a:solidFill>
                <a:latin typeface="Trebuchet MS"/>
                <a:ea typeface="Trebuchet MS"/>
                <a:cs typeface="Trebuchet MS"/>
                <a:sym typeface="Trebuchet MS"/>
              </a:defRPr>
            </a:lvl4pPr>
            <a:lvl5pPr lvl="4" marR="0" rtl="0" algn="l">
              <a:spcBef>
                <a:spcPts val="0"/>
              </a:spcBef>
              <a:spcAft>
                <a:spcPts val="0"/>
              </a:spcAft>
              <a:buSzPts val="1400"/>
              <a:buNone/>
              <a:defRPr b="0" i="0" sz="1800" u="none" cap="none" strike="noStrike">
                <a:solidFill>
                  <a:schemeClr val="lt1"/>
                </a:solidFill>
                <a:latin typeface="Trebuchet MS"/>
                <a:ea typeface="Trebuchet MS"/>
                <a:cs typeface="Trebuchet MS"/>
                <a:sym typeface="Trebuchet MS"/>
              </a:defRPr>
            </a:lvl5pPr>
            <a:lvl6pPr lvl="5" marR="0" rtl="0" algn="l">
              <a:spcBef>
                <a:spcPts val="0"/>
              </a:spcBef>
              <a:spcAft>
                <a:spcPts val="0"/>
              </a:spcAft>
              <a:buSzPts val="1400"/>
              <a:buNone/>
              <a:defRPr b="0" i="0" sz="1800" u="none" cap="none" strike="noStrike">
                <a:solidFill>
                  <a:schemeClr val="lt1"/>
                </a:solidFill>
                <a:latin typeface="Trebuchet MS"/>
                <a:ea typeface="Trebuchet MS"/>
                <a:cs typeface="Trebuchet MS"/>
                <a:sym typeface="Trebuchet MS"/>
              </a:defRPr>
            </a:lvl6pPr>
            <a:lvl7pPr lvl="6" marR="0" rtl="0" algn="l">
              <a:spcBef>
                <a:spcPts val="0"/>
              </a:spcBef>
              <a:spcAft>
                <a:spcPts val="0"/>
              </a:spcAft>
              <a:buSzPts val="1400"/>
              <a:buNone/>
              <a:defRPr b="0" i="0" sz="1800" u="none" cap="none" strike="noStrike">
                <a:solidFill>
                  <a:schemeClr val="lt1"/>
                </a:solidFill>
                <a:latin typeface="Trebuchet MS"/>
                <a:ea typeface="Trebuchet MS"/>
                <a:cs typeface="Trebuchet MS"/>
                <a:sym typeface="Trebuchet MS"/>
              </a:defRPr>
            </a:lvl7pPr>
            <a:lvl8pPr lvl="7" marR="0" rtl="0" algn="l">
              <a:spcBef>
                <a:spcPts val="0"/>
              </a:spcBef>
              <a:spcAft>
                <a:spcPts val="0"/>
              </a:spcAft>
              <a:buSzPts val="1400"/>
              <a:buNone/>
              <a:defRPr b="0" i="0" sz="1800" u="none" cap="none" strike="noStrike">
                <a:solidFill>
                  <a:schemeClr val="lt1"/>
                </a:solidFill>
                <a:latin typeface="Trebuchet MS"/>
                <a:ea typeface="Trebuchet MS"/>
                <a:cs typeface="Trebuchet MS"/>
                <a:sym typeface="Trebuchet MS"/>
              </a:defRPr>
            </a:lvl8pPr>
            <a:lvl9pPr lvl="8" marR="0" rtl="0" algn="l">
              <a:spcBef>
                <a:spcPts val="0"/>
              </a:spcBef>
              <a:spcAft>
                <a:spcPts val="0"/>
              </a:spcAft>
              <a:buSzPts val="1400"/>
              <a:buNone/>
              <a:defRPr b="0" i="0" sz="1800" u="none" cap="none" strike="noStrike">
                <a:solidFill>
                  <a:schemeClr val="lt1"/>
                </a:solidFill>
                <a:latin typeface="Trebuchet MS"/>
                <a:ea typeface="Trebuchet MS"/>
                <a:cs typeface="Trebuchet MS"/>
                <a:sym typeface="Trebuchet MS"/>
              </a:defRPr>
            </a:lvl9pPr>
          </a:lstStyle>
          <a:p/>
        </p:txBody>
      </p:sp>
      <p:sp>
        <p:nvSpPr>
          <p:cNvPr id="20" name="Google Shape;20;p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00" u="none" cap="none" strike="noStrike">
                <a:solidFill>
                  <a:schemeClr val="lt1"/>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lt1"/>
                </a:solidFill>
                <a:latin typeface="Trebuchet MS"/>
                <a:ea typeface="Trebuchet MS"/>
                <a:cs typeface="Trebuchet MS"/>
                <a:sym typeface="Trebuchet MS"/>
              </a:defRPr>
            </a:lvl2pPr>
            <a:lvl3pPr lvl="2" marR="0" rtl="0" algn="l">
              <a:spcBef>
                <a:spcPts val="0"/>
              </a:spcBef>
              <a:spcAft>
                <a:spcPts val="0"/>
              </a:spcAft>
              <a:buSzPts val="1400"/>
              <a:buNone/>
              <a:defRPr b="0" i="0" sz="1800" u="none" cap="none" strike="noStrike">
                <a:solidFill>
                  <a:schemeClr val="lt1"/>
                </a:solidFill>
                <a:latin typeface="Trebuchet MS"/>
                <a:ea typeface="Trebuchet MS"/>
                <a:cs typeface="Trebuchet MS"/>
                <a:sym typeface="Trebuchet MS"/>
              </a:defRPr>
            </a:lvl3pPr>
            <a:lvl4pPr lvl="3" marR="0" rtl="0" algn="l">
              <a:spcBef>
                <a:spcPts val="0"/>
              </a:spcBef>
              <a:spcAft>
                <a:spcPts val="0"/>
              </a:spcAft>
              <a:buSzPts val="1400"/>
              <a:buNone/>
              <a:defRPr b="0" i="0" sz="1800" u="none" cap="none" strike="noStrike">
                <a:solidFill>
                  <a:schemeClr val="lt1"/>
                </a:solidFill>
                <a:latin typeface="Trebuchet MS"/>
                <a:ea typeface="Trebuchet MS"/>
                <a:cs typeface="Trebuchet MS"/>
                <a:sym typeface="Trebuchet MS"/>
              </a:defRPr>
            </a:lvl4pPr>
            <a:lvl5pPr lvl="4" marR="0" rtl="0" algn="l">
              <a:spcBef>
                <a:spcPts val="0"/>
              </a:spcBef>
              <a:spcAft>
                <a:spcPts val="0"/>
              </a:spcAft>
              <a:buSzPts val="1400"/>
              <a:buNone/>
              <a:defRPr b="0" i="0" sz="1800" u="none" cap="none" strike="noStrike">
                <a:solidFill>
                  <a:schemeClr val="lt1"/>
                </a:solidFill>
                <a:latin typeface="Trebuchet MS"/>
                <a:ea typeface="Trebuchet MS"/>
                <a:cs typeface="Trebuchet MS"/>
                <a:sym typeface="Trebuchet MS"/>
              </a:defRPr>
            </a:lvl5pPr>
            <a:lvl6pPr lvl="5" marR="0" rtl="0" algn="l">
              <a:spcBef>
                <a:spcPts val="0"/>
              </a:spcBef>
              <a:spcAft>
                <a:spcPts val="0"/>
              </a:spcAft>
              <a:buSzPts val="1400"/>
              <a:buNone/>
              <a:defRPr b="0" i="0" sz="1800" u="none" cap="none" strike="noStrike">
                <a:solidFill>
                  <a:schemeClr val="lt1"/>
                </a:solidFill>
                <a:latin typeface="Trebuchet MS"/>
                <a:ea typeface="Trebuchet MS"/>
                <a:cs typeface="Trebuchet MS"/>
                <a:sym typeface="Trebuchet MS"/>
              </a:defRPr>
            </a:lvl6pPr>
            <a:lvl7pPr lvl="6" marR="0" rtl="0" algn="l">
              <a:spcBef>
                <a:spcPts val="0"/>
              </a:spcBef>
              <a:spcAft>
                <a:spcPts val="0"/>
              </a:spcAft>
              <a:buSzPts val="1400"/>
              <a:buNone/>
              <a:defRPr b="0" i="0" sz="1800" u="none" cap="none" strike="noStrike">
                <a:solidFill>
                  <a:schemeClr val="lt1"/>
                </a:solidFill>
                <a:latin typeface="Trebuchet MS"/>
                <a:ea typeface="Trebuchet MS"/>
                <a:cs typeface="Trebuchet MS"/>
                <a:sym typeface="Trebuchet MS"/>
              </a:defRPr>
            </a:lvl7pPr>
            <a:lvl8pPr lvl="7" marR="0" rtl="0" algn="l">
              <a:spcBef>
                <a:spcPts val="0"/>
              </a:spcBef>
              <a:spcAft>
                <a:spcPts val="0"/>
              </a:spcAft>
              <a:buSzPts val="1400"/>
              <a:buNone/>
              <a:defRPr b="0" i="0" sz="1800" u="none" cap="none" strike="noStrike">
                <a:solidFill>
                  <a:schemeClr val="lt1"/>
                </a:solidFill>
                <a:latin typeface="Trebuchet MS"/>
                <a:ea typeface="Trebuchet MS"/>
                <a:cs typeface="Trebuchet MS"/>
                <a:sym typeface="Trebuchet MS"/>
              </a:defRPr>
            </a:lvl8pPr>
            <a:lvl9pPr lvl="8" marR="0" rtl="0" algn="l">
              <a:spcBef>
                <a:spcPts val="0"/>
              </a:spcBef>
              <a:spcAft>
                <a:spcPts val="0"/>
              </a:spcAft>
              <a:buSzPts val="1400"/>
              <a:buNone/>
              <a:defRPr b="0" i="0" sz="1800" u="none" cap="none" strike="noStrike">
                <a:solidFill>
                  <a:schemeClr val="lt1"/>
                </a:solidFill>
                <a:latin typeface="Trebuchet MS"/>
                <a:ea typeface="Trebuchet MS"/>
                <a:cs typeface="Trebuchet MS"/>
                <a:sym typeface="Trebuchet MS"/>
              </a:defRPr>
            </a:lvl9pPr>
          </a:lstStyle>
          <a:p/>
        </p:txBody>
      </p:sp>
      <p:sp>
        <p:nvSpPr>
          <p:cNvPr id="21" name="Google Shape;21;p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900" u="none" cap="none" strike="noStrike">
                <a:solidFill>
                  <a:schemeClr val="accent1"/>
                </a:solidFill>
                <a:latin typeface="Trebuchet MS"/>
                <a:ea typeface="Trebuchet MS"/>
                <a:cs typeface="Trebuchet MS"/>
                <a:sym typeface="Trebuchet MS"/>
              </a:defRPr>
            </a:lvl1pPr>
            <a:lvl2pPr indent="0" lvl="1" marL="0" marR="0" rtl="0" algn="r">
              <a:spcBef>
                <a:spcPts val="0"/>
              </a:spcBef>
              <a:buNone/>
              <a:defRPr b="0" i="0" sz="900" u="none" cap="none" strike="noStrike">
                <a:solidFill>
                  <a:schemeClr val="accent1"/>
                </a:solidFill>
                <a:latin typeface="Trebuchet MS"/>
                <a:ea typeface="Trebuchet MS"/>
                <a:cs typeface="Trebuchet MS"/>
                <a:sym typeface="Trebuchet MS"/>
              </a:defRPr>
            </a:lvl2pPr>
            <a:lvl3pPr indent="0" lvl="2" marL="0" marR="0" rtl="0" algn="r">
              <a:spcBef>
                <a:spcPts val="0"/>
              </a:spcBef>
              <a:buNone/>
              <a:defRPr b="0" i="0" sz="900" u="none" cap="none" strike="noStrike">
                <a:solidFill>
                  <a:schemeClr val="accent1"/>
                </a:solidFill>
                <a:latin typeface="Trebuchet MS"/>
                <a:ea typeface="Trebuchet MS"/>
                <a:cs typeface="Trebuchet MS"/>
                <a:sym typeface="Trebuchet MS"/>
              </a:defRPr>
            </a:lvl3pPr>
            <a:lvl4pPr indent="0" lvl="3" marL="0" marR="0" rtl="0" algn="r">
              <a:spcBef>
                <a:spcPts val="0"/>
              </a:spcBef>
              <a:buNone/>
              <a:defRPr b="0" i="0" sz="900" u="none" cap="none" strike="noStrike">
                <a:solidFill>
                  <a:schemeClr val="accent1"/>
                </a:solidFill>
                <a:latin typeface="Trebuchet MS"/>
                <a:ea typeface="Trebuchet MS"/>
                <a:cs typeface="Trebuchet MS"/>
                <a:sym typeface="Trebuchet MS"/>
              </a:defRPr>
            </a:lvl4pPr>
            <a:lvl5pPr indent="0" lvl="4" marL="0" marR="0" rtl="0" algn="r">
              <a:spcBef>
                <a:spcPts val="0"/>
              </a:spcBef>
              <a:buNone/>
              <a:defRPr b="0" i="0" sz="900" u="none" cap="none" strike="noStrike">
                <a:solidFill>
                  <a:schemeClr val="accent1"/>
                </a:solidFill>
                <a:latin typeface="Trebuchet MS"/>
                <a:ea typeface="Trebuchet MS"/>
                <a:cs typeface="Trebuchet MS"/>
                <a:sym typeface="Trebuchet MS"/>
              </a:defRPr>
            </a:lvl5pPr>
            <a:lvl6pPr indent="0" lvl="5" marL="0" marR="0" rtl="0" algn="r">
              <a:spcBef>
                <a:spcPts val="0"/>
              </a:spcBef>
              <a:buNone/>
              <a:defRPr b="0" i="0" sz="900" u="none" cap="none" strike="noStrike">
                <a:solidFill>
                  <a:schemeClr val="accent1"/>
                </a:solidFill>
                <a:latin typeface="Trebuchet MS"/>
                <a:ea typeface="Trebuchet MS"/>
                <a:cs typeface="Trebuchet MS"/>
                <a:sym typeface="Trebuchet MS"/>
              </a:defRPr>
            </a:lvl6pPr>
            <a:lvl7pPr indent="0" lvl="6" marL="0" marR="0" rtl="0" algn="r">
              <a:spcBef>
                <a:spcPts val="0"/>
              </a:spcBef>
              <a:buNone/>
              <a:defRPr b="0" i="0" sz="900" u="none" cap="none" strike="noStrike">
                <a:solidFill>
                  <a:schemeClr val="accent1"/>
                </a:solidFill>
                <a:latin typeface="Trebuchet MS"/>
                <a:ea typeface="Trebuchet MS"/>
                <a:cs typeface="Trebuchet MS"/>
                <a:sym typeface="Trebuchet MS"/>
              </a:defRPr>
            </a:lvl7pPr>
            <a:lvl8pPr indent="0" lvl="7" marL="0" marR="0" rtl="0" algn="r">
              <a:spcBef>
                <a:spcPts val="0"/>
              </a:spcBef>
              <a:buNone/>
              <a:defRPr b="0" i="0" sz="900" u="none" cap="none" strike="noStrike">
                <a:solidFill>
                  <a:schemeClr val="accent1"/>
                </a:solidFill>
                <a:latin typeface="Trebuchet MS"/>
                <a:ea typeface="Trebuchet MS"/>
                <a:cs typeface="Trebuchet MS"/>
                <a:sym typeface="Trebuchet MS"/>
              </a:defRPr>
            </a:lvl8pPr>
            <a:lvl9pPr indent="0" lvl="8" marL="0" marR="0" rtl="0" algn="r">
              <a:spcBef>
                <a:spcPts val="0"/>
              </a:spcBef>
              <a:buNone/>
              <a:defRPr b="0" i="0" sz="900" u="none" cap="none" strike="noStrike">
                <a:solidFill>
                  <a:schemeClr val="accent1"/>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https://en.wikipedia.org/wiki/Shoemakin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1"/>
          <p:cNvSpPr txBox="1"/>
          <p:nvPr>
            <p:ph type="ctrTitle"/>
          </p:nvPr>
        </p:nvSpPr>
        <p:spPr>
          <a:xfrm>
            <a:off x="1507067" y="2404534"/>
            <a:ext cx="7766936" cy="1646302"/>
          </a:xfrm>
          <a:prstGeom prst="rect">
            <a:avLst/>
          </a:prstGeom>
          <a:noFill/>
          <a:ln>
            <a:noFill/>
          </a:ln>
        </p:spPr>
        <p:txBody>
          <a:bodyPr anchorCtr="0" anchor="b" bIns="45700" lIns="91425" spcFirstLastPara="1" rIns="91425" wrap="square" tIns="45700">
            <a:noAutofit/>
          </a:bodyPr>
          <a:lstStyle/>
          <a:p>
            <a:pPr indent="0" lvl="0" marL="0" rtl="0" algn="ctr">
              <a:spcBef>
                <a:spcPts val="0"/>
              </a:spcBef>
              <a:spcAft>
                <a:spcPts val="0"/>
              </a:spcAft>
              <a:buClr>
                <a:schemeClr val="dk1"/>
              </a:buClr>
              <a:buSzPts val="6600"/>
              <a:buFont typeface="Trebuchet MS"/>
              <a:buNone/>
            </a:pPr>
            <a:r>
              <a:rPr lang="en-US" sz="6600">
                <a:solidFill>
                  <a:schemeClr val="lt1"/>
                </a:solidFill>
              </a:rPr>
              <a:t>Adolf Dassler</a:t>
            </a:r>
            <a:endParaRPr>
              <a:solidFill>
                <a:schemeClr val="lt1"/>
              </a:solidFill>
            </a:endParaRPr>
          </a:p>
        </p:txBody>
      </p:sp>
      <p:sp>
        <p:nvSpPr>
          <p:cNvPr id="144" name="Google Shape;144;p1"/>
          <p:cNvSpPr txBox="1"/>
          <p:nvPr>
            <p:ph idx="1" type="subTitle"/>
          </p:nvPr>
        </p:nvSpPr>
        <p:spPr>
          <a:xfrm>
            <a:off x="1507067" y="4050833"/>
            <a:ext cx="7766936" cy="1096899"/>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SzPts val="1440"/>
              <a:buNone/>
            </a:pPr>
            <a:r>
              <a:rPr lang="en-US">
                <a:solidFill>
                  <a:schemeClr val="lt1"/>
                </a:solidFill>
              </a:rPr>
              <a:t>By Celina Hindeleh</a:t>
            </a:r>
            <a:endParaRPr>
              <a:solidFill>
                <a:schemeClr val="lt1"/>
              </a:solidFill>
            </a:endParaRPr>
          </a:p>
          <a:p>
            <a:pPr indent="0" lvl="0" marL="0" rtl="0" algn="ctr">
              <a:spcBef>
                <a:spcPts val="0"/>
              </a:spcBef>
              <a:spcAft>
                <a:spcPts val="0"/>
              </a:spcAft>
              <a:buSzPts val="1440"/>
              <a:buNone/>
            </a:pPr>
            <a:r>
              <a:rPr lang="en-US">
                <a:solidFill>
                  <a:schemeClr val="lt1"/>
                </a:solidFill>
              </a:rPr>
              <a:t>6 CS E</a:t>
            </a:r>
            <a:endParaRPr>
              <a:solidFill>
                <a:schemeClr val="l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2"/>
          <p:cNvSpPr txBox="1"/>
          <p:nvPr>
            <p:ph type="title"/>
          </p:nvPr>
        </p:nvSpPr>
        <p:spPr>
          <a:xfrm>
            <a:off x="677334" y="662866"/>
            <a:ext cx="8413400" cy="730928"/>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3600"/>
              <a:buFont typeface="Trebuchet MS"/>
              <a:buNone/>
            </a:pPr>
            <a:r>
              <a:rPr lang="en-US">
                <a:solidFill>
                  <a:srgbClr val="FEFEFE"/>
                </a:solidFill>
              </a:rPr>
              <a:t>Who started adidas?</a:t>
            </a:r>
            <a:endParaRPr>
              <a:solidFill>
                <a:srgbClr val="FEFEFE"/>
              </a:solidFill>
            </a:endParaRPr>
          </a:p>
        </p:txBody>
      </p:sp>
      <p:sp>
        <p:nvSpPr>
          <p:cNvPr id="150" name="Google Shape;150;p2"/>
          <p:cNvSpPr txBox="1"/>
          <p:nvPr>
            <p:ph idx="1" type="body"/>
          </p:nvPr>
        </p:nvSpPr>
        <p:spPr>
          <a:xfrm>
            <a:off x="585700" y="1491450"/>
            <a:ext cx="8596668" cy="4434504"/>
          </a:xfrm>
          <a:prstGeom prst="rect">
            <a:avLst/>
          </a:prstGeom>
          <a:noFill/>
          <a:ln>
            <a:noFill/>
          </a:ln>
        </p:spPr>
        <p:txBody>
          <a:bodyPr anchorCtr="0" anchor="t" bIns="45700" lIns="91425" spcFirstLastPara="1" rIns="91425" wrap="square" tIns="45700">
            <a:normAutofit fontScale="92500" lnSpcReduction="10000"/>
          </a:bodyPr>
          <a:lstStyle/>
          <a:p>
            <a:pPr indent="-342900" lvl="0" marL="342900" rtl="0" algn="l">
              <a:spcBef>
                <a:spcPts val="0"/>
              </a:spcBef>
              <a:spcAft>
                <a:spcPts val="0"/>
              </a:spcAft>
              <a:buClr>
                <a:srgbClr val="FEFEFE"/>
              </a:buClr>
              <a:buSzPct val="80000"/>
              <a:buChar char="►"/>
            </a:pPr>
            <a:r>
              <a:rPr lang="en-US" sz="2800">
                <a:solidFill>
                  <a:srgbClr val="FEFEFE"/>
                </a:solidFill>
                <a:latin typeface="Arial"/>
                <a:ea typeface="Arial"/>
                <a:cs typeface="Arial"/>
                <a:sym typeface="Arial"/>
              </a:rPr>
              <a:t>Adolf "Adi" Dassler </a:t>
            </a:r>
            <a:r>
              <a:rPr lang="en-US" sz="2800">
                <a:solidFill>
                  <a:srgbClr val="FEFEFE"/>
                </a:solidFill>
              </a:rPr>
              <a:t>(3 November 1900 – 6 September 1978) was a German </a:t>
            </a:r>
            <a:r>
              <a:rPr lang="en-US" sz="2800" u="sng">
                <a:solidFill>
                  <a:srgbClr val="FEFEFE"/>
                </a:solidFill>
                <a:hlinkClick r:id="rId3">
                  <a:extLst>
                    <a:ext uri="{A12FA001-AC4F-418D-AE19-62706E023703}">
                      <ahyp:hlinkClr val="tx"/>
                    </a:ext>
                  </a:extLst>
                </a:hlinkClick>
              </a:rPr>
              <a:t>cobbler</a:t>
            </a:r>
            <a:r>
              <a:rPr lang="en-US" sz="2800">
                <a:solidFill>
                  <a:srgbClr val="FEFEFE"/>
                </a:solidFill>
              </a:rPr>
              <a:t>, inventor and entrepreneur who founded the German sportswear company Adidas. He was also the younger brother of Rudolf Dalsser, founder of Puma. Dassler was an innovators in athletic shoe design and one of the early promoters who obtained endorsements from athletes to drive sale of his products. As a result of his concepts, Adi Dassler built the largest manufacturer of sportswear and equipment. The name adidas first came from the name ‘’Adi’’ which is the name of the finder of adidas  </a:t>
            </a:r>
            <a:endParaRPr sz="4000">
              <a:solidFill>
                <a:srgbClr val="FEFEFE"/>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3"/>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Clr>
                <a:schemeClr val="dk1"/>
              </a:buClr>
              <a:buSzPts val="3600"/>
              <a:buFont typeface="Trebuchet MS"/>
              <a:buNone/>
            </a:pPr>
            <a:r>
              <a:rPr lang="en-US">
                <a:solidFill>
                  <a:schemeClr val="lt1"/>
                </a:solidFill>
              </a:rPr>
              <a:t>What was Adi's passion an why did he start adidas </a:t>
            </a:r>
            <a:endParaRPr>
              <a:solidFill>
                <a:schemeClr val="lt1"/>
              </a:solidFill>
            </a:endParaRPr>
          </a:p>
        </p:txBody>
      </p:sp>
      <p:sp>
        <p:nvSpPr>
          <p:cNvPr id="156" name="Google Shape;156;p3"/>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fontScale="62500"/>
          </a:bodyPr>
          <a:lstStyle/>
          <a:p>
            <a:pPr indent="-323087" lvl="0" marL="342900" rtl="0" algn="l">
              <a:spcBef>
                <a:spcPts val="0"/>
              </a:spcBef>
              <a:spcAft>
                <a:spcPts val="0"/>
              </a:spcAft>
              <a:buSzPct val="79999"/>
              <a:buChar char="►"/>
            </a:pPr>
            <a:r>
              <a:rPr lang="en-US" sz="5200">
                <a:solidFill>
                  <a:srgbClr val="FEFEFE"/>
                </a:solidFill>
              </a:rPr>
              <a:t>Adi's passion for sport led him to begin experimenting with specialist footwear for athletes, and in 1924 – together with his brother Rudolf – he officially registered the company(Dassler Brothers Shoe Factory). They manufactured some of the first spiked running shoes for athletic</a:t>
            </a:r>
            <a:endParaRPr>
              <a:solidFill>
                <a:srgbClr val="FEFEFE"/>
              </a:solidFill>
            </a:endParaRPr>
          </a:p>
          <a:p>
            <a:pPr indent="-278892" lvl="0" marL="342900" rtl="0" algn="l">
              <a:spcBef>
                <a:spcPts val="1000"/>
              </a:spcBef>
              <a:spcAft>
                <a:spcPts val="0"/>
              </a:spcAft>
              <a:buSzPct val="79999"/>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4"/>
          <p:cNvSpPr txBox="1"/>
          <p:nvPr>
            <p:ph type="title"/>
          </p:nvPr>
        </p:nvSpPr>
        <p:spPr>
          <a:xfrm>
            <a:off x="1097609" y="2768600"/>
            <a:ext cx="8596800" cy="1320900"/>
          </a:xfrm>
          <a:prstGeom prst="rect">
            <a:avLst/>
          </a:prstGeom>
          <a:noFill/>
          <a:ln>
            <a:noFill/>
          </a:ln>
        </p:spPr>
        <p:txBody>
          <a:bodyPr anchorCtr="0" anchor="t" bIns="45700" lIns="91425" spcFirstLastPara="1" rIns="91425" wrap="square" tIns="45700">
            <a:normAutofit/>
          </a:bodyPr>
          <a:lstStyle/>
          <a:p>
            <a:pPr indent="0" lvl="0" marL="0" rtl="0" algn="ctr">
              <a:spcBef>
                <a:spcPts val="0"/>
              </a:spcBef>
              <a:spcAft>
                <a:spcPts val="0"/>
              </a:spcAft>
              <a:buClr>
                <a:schemeClr val="accent1"/>
              </a:buClr>
              <a:buSzPts val="3600"/>
              <a:buFont typeface="Trebuchet MS"/>
              <a:buNone/>
            </a:pPr>
            <a:r>
              <a:rPr lang="en-US">
                <a:solidFill>
                  <a:srgbClr val="FEFEFE"/>
                </a:solidFill>
              </a:rPr>
              <a:t>Thank You For Reading My Presentation</a:t>
            </a:r>
            <a:r>
              <a:rPr lang="en-US"/>
              <a:t>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acet">
  <a:themeElements>
    <a:clrScheme name="Blue">
      <a:dk1>
        <a:srgbClr val="000000"/>
      </a:dk1>
      <a:lt1>
        <a:srgbClr val="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2022-09-30T13:13:00Z</dcterms:created>
  <dc:creator>ronza aljada</dc:creator>
</cp:coreProperties>
</file>