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75" d="100"/>
          <a:sy n="75" d="100"/>
        </p:scale>
        <p:origin x="1277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4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2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0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5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3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6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7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976E4-1440-4F4D-9147-7F139A7A2F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EE13-39F5-4C72-9418-640CE51C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3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8"/>
          <a:stretch/>
        </p:blipFill>
        <p:spPr bwMode="auto">
          <a:xfrm>
            <a:off x="-762000" y="5017"/>
            <a:ext cx="12954000" cy="685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6544" y="52101"/>
            <a:ext cx="6418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u="sng" dirty="0" smtClean="0">
                <a:solidFill>
                  <a:schemeClr val="bg1"/>
                </a:solidFill>
              </a:rPr>
              <a:t>Types of cybercrime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85620" y="883098"/>
            <a:ext cx="6649375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relaxedInset"/>
            </a:sp3d>
          </a:bodyPr>
          <a:lstStyle/>
          <a:p>
            <a:r>
              <a:rPr lang="en-US" sz="2400" b="1" u="sng" dirty="0" smtClean="0">
                <a:ln/>
                <a:solidFill>
                  <a:schemeClr val="accent4"/>
                </a:solidFill>
                <a:effectLst/>
              </a:rPr>
              <a:t>Identity theft</a:t>
            </a:r>
            <a:r>
              <a:rPr lang="en-US" sz="2400" b="1" u="sng" dirty="0" smtClean="0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  <a:effectLst/>
              </a:rPr>
              <a:t>: </a:t>
            </a:r>
            <a:r>
              <a:rPr lang="en-US" sz="2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rPr>
              <a:t>that’s when a criminal steals personal information and by doing that they can pretend to be someone else. And by doing that they can steal money or buy goods.</a:t>
            </a:r>
          </a:p>
          <a:p>
            <a:endParaRPr lang="en-US" sz="2000" b="1" dirty="0">
              <a:ln w="0">
                <a:solidFill>
                  <a:srgbClr val="99FF99"/>
                </a:solidFill>
              </a:ln>
              <a:solidFill>
                <a:srgbClr val="99FF99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5621" y="2219947"/>
            <a:ext cx="6649374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400" b="1" u="sng" dirty="0" smtClean="0">
                <a:ln/>
                <a:solidFill>
                  <a:schemeClr val="accent4"/>
                </a:solidFill>
                <a:effectLst/>
              </a:rPr>
              <a:t>Phishing:</a:t>
            </a:r>
            <a:r>
              <a:rPr lang="en-US" sz="2400" b="1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rPr>
              <a:t>that’s when a criminal creates a fake website that sends an email to a person saying that there's something wrong with their account so that when they press on it the criminal will have access to the persons login details to steal money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rPr>
              <a:t>.</a:t>
            </a:r>
            <a:endParaRPr lang="en-US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5620" y="3875063"/>
            <a:ext cx="6747030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400" b="1" u="sng" dirty="0" smtClean="0">
                <a:ln/>
                <a:solidFill>
                  <a:schemeClr val="accent4"/>
                </a:solidFill>
                <a:effectLst/>
              </a:rPr>
              <a:t>Scamming: </a:t>
            </a:r>
            <a:r>
              <a:rPr 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rPr>
              <a:t>that’s when a criminal sends an email to person threatening to go to court if the person doesn’t send money or sometimes the criminal will set something at a very low price or ask for a donation, and if someone is fooled by these tricks they will send money to the criminal.</a:t>
            </a:r>
            <a:endParaRPr 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5619" y="5430252"/>
            <a:ext cx="6613864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000" b="1" u="sng" dirty="0" smtClean="0">
                <a:ln/>
                <a:solidFill>
                  <a:schemeClr val="accent4"/>
                </a:solidFill>
              </a:rPr>
              <a:t>Hacking: </a:t>
            </a:r>
            <a:r>
              <a:rPr 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that’s when a criminal breaks into a computer system so steal files that have a lot of personal information such as: bank systems.</a:t>
            </a:r>
            <a:endParaRPr 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7359</TotalTime>
  <Words>167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 hbn</dc:title>
  <dc:creator>amanda khoury</dc:creator>
  <cp:lastModifiedBy>amanda khoury</cp:lastModifiedBy>
  <cp:revision>11</cp:revision>
  <dcterms:created xsi:type="dcterms:W3CDTF">2022-09-26T16:49:08Z</dcterms:created>
  <dcterms:modified xsi:type="dcterms:W3CDTF">2022-10-01T19:28:33Z</dcterms:modified>
</cp:coreProperties>
</file>