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12192000" cy="6858000"/>
  <p:notesSz cx="6858000" cy="9144000"/>
  <p:custDataLst>
    <p:tags r:id="rId3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DEEF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7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tags" Target="tags/tag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Shape 84"/>
          <p:cNvPicPr preferRelativeResize="0"/>
          <p:nvPr/>
        </p:nvPicPr>
        <p:blipFill>
          <a:blip r:embed="rId2">
            <a:alphaModFix/>
          </a:blip>
          <a:srcRect/>
          <a:stretch>
            <a:fillRect/>
          </a:stretch>
        </p:blipFill>
        <p:spPr>
          <a:xfrm>
            <a:off x="11278" y="0"/>
            <a:ext cx="12180722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>
            <a:normAutofit/>
          </a:bodyPr>
          <a:lstStyle>
            <a:lvl1pPr algn="ctr">
              <a:defRPr lang="en-US" sz="7200" b="0" i="0" u="none" strike="noStrike" cap="none" baseline="0">
                <a:solidFill>
                  <a:srgbClr val="FFC000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marL="0" marR="0" lvl="0" indent="0" algn="ctr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Pct val="25000"/>
              <a:buNone/>
            </a:pPr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38CE7-3C27-4225-9194-9B27B74ACB3B}" type="datetimeFigureOut">
              <a:rPr lang="en-US" smtClean="0"/>
              <a:t>9/30/2022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EF853-8C0C-4258-AABE-042B01E2AC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3336686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38CE7-3C27-4225-9194-9B27B74ACB3B}" type="datetimeFigureOut">
              <a:rPr lang="en-US" smtClean="0"/>
              <a:t>9/30/2022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EF853-8C0C-4258-AABE-042B01E2AC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4644739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38CE7-3C27-4225-9194-9B27B74ACB3B}" type="datetimeFigureOut">
              <a:rPr lang="en-US" smtClean="0"/>
              <a:t>9/30/2022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EF853-8C0C-4258-AABE-042B01E2AC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170904"/>
      </p:ext>
    </p:extLst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38CE7-3C27-4225-9194-9B27B74ACB3B}" type="datetimeFigureOut">
              <a:rPr lang="en-US" smtClean="0"/>
              <a:t>9/30/2022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EF853-8C0C-4258-AABE-042B01E2AC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5830912"/>
      </p:ext>
    </p:extLst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403860" y="2040695"/>
            <a:chExt cx="914400" cy="1083505"/>
          </a:xfrm>
        </p:grpSpPr>
        <p:sp>
          <p:nvSpPr>
            <p:cNvPr id="6" name="Rectangle 5"/>
            <p:cNvSpPr/>
            <p:nvPr userDrawn="1"/>
          </p:nvSpPr>
          <p:spPr>
            <a:xfrm>
              <a:off x="403860" y="2110740"/>
              <a:ext cx="914400" cy="914400"/>
            </a:xfrm>
            <a:prstGeom prst="rect">
              <a:avLst/>
            </a:prstGeom>
            <a:solidFill>
              <a:srgbClr val="1D599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ectangle 6"/>
            <p:cNvSpPr/>
            <p:nvPr userDrawn="1"/>
          </p:nvSpPr>
          <p:spPr>
            <a:xfrm>
              <a:off x="403860" y="2040695"/>
              <a:ext cx="914400" cy="99060"/>
            </a:xfrm>
            <a:prstGeom prst="rect">
              <a:avLst/>
            </a:prstGeom>
            <a:solidFill>
              <a:srgbClr val="F5A10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ectangle 7"/>
            <p:cNvSpPr/>
            <p:nvPr userDrawn="1"/>
          </p:nvSpPr>
          <p:spPr>
            <a:xfrm>
              <a:off x="403860" y="3025140"/>
              <a:ext cx="914400" cy="99060"/>
            </a:xfrm>
            <a:prstGeom prst="rect">
              <a:avLst/>
            </a:prstGeom>
            <a:solidFill>
              <a:srgbClr val="F5A10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718550"/>
            <a:ext cx="10515600" cy="123725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38CE7-3C27-4225-9194-9B27B74ACB3B}" type="datetimeFigureOut">
              <a:rPr lang="en-US" smtClean="0"/>
              <a:t>9/30/2022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EF853-8C0C-4258-AABE-042B01E2AC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6930012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38CE7-3C27-4225-9194-9B27B74ACB3B}" type="datetimeFigureOut">
              <a:rPr lang="en-US" smtClean="0"/>
              <a:t>9/30/2022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EF853-8C0C-4258-AABE-042B01E2AC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2739297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38CE7-3C27-4225-9194-9B27B74ACB3B}" type="datetimeFigureOut">
              <a:rPr lang="en-US" smtClean="0"/>
              <a:t>9/30/2022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EF853-8C0C-4258-AABE-042B01E2AC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6564413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569308"/>
            <a:ext cx="5181600" cy="476970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569308"/>
            <a:ext cx="5181600" cy="476970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38CE7-3C27-4225-9194-9B27B74ACB3B}" type="datetimeFigureOut">
              <a:rPr lang="en-US" smtClean="0"/>
              <a:t>9/30/2022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EF853-8C0C-4258-AABE-042B01E2AC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9705670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25421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526705"/>
            <a:ext cx="5157787" cy="46273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162432"/>
            <a:ext cx="5157787" cy="42074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526705"/>
            <a:ext cx="5183188" cy="46273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162432"/>
            <a:ext cx="5183188" cy="42074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38CE7-3C27-4225-9194-9B27B74ACB3B}" type="datetimeFigureOut">
              <a:rPr lang="en-US" smtClean="0"/>
              <a:t>9/30/2022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EF853-8C0C-4258-AABE-042B01E2AC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8615128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38CE7-3C27-4225-9194-9B27B74ACB3B}" type="datetimeFigureOut">
              <a:rPr lang="en-US" smtClean="0"/>
              <a:t>9/30/2022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EF853-8C0C-4258-AABE-042B01E2AC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9014960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38CE7-3C27-4225-9194-9B27B74ACB3B}" type="datetimeFigureOut">
              <a:rPr lang="en-US" smtClean="0"/>
              <a:t>9/30/2022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EF853-8C0C-4258-AABE-042B01E2AC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5415986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38CE7-3C27-4225-9194-9B27B74ACB3B}" type="datetimeFigureOut">
              <a:rPr lang="en-US" smtClean="0"/>
              <a:t>9/30/2022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EF853-8C0C-4258-AABE-042B01E2AC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4984859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38CE7-3C27-4225-9194-9B27B74ACB3B}" type="datetimeFigureOut">
              <a:rPr lang="en-US" smtClean="0"/>
              <a:t>9/30/2022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EF853-8C0C-4258-AABE-042B01E2AC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2744956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0" y="1"/>
            <a:ext cx="12194328" cy="1447800"/>
            <a:chOff x="0" y="-1898"/>
            <a:chExt cx="12194328" cy="1608425"/>
          </a:xfrm>
        </p:grpSpPr>
        <p:sp>
          <p:nvSpPr>
            <p:cNvPr id="8" name="Shape 131"/>
            <p:cNvSpPr/>
            <p:nvPr userDrawn="1"/>
          </p:nvSpPr>
          <p:spPr>
            <a:xfrm>
              <a:off x="0" y="-1898"/>
              <a:ext cx="12192000" cy="1495650"/>
            </a:xfrm>
            <a:prstGeom prst="rect">
              <a:avLst/>
            </a:prstGeom>
            <a:solidFill>
              <a:srgbClr val="1D599E"/>
            </a:solidFill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ct val="0"/>
                </a:spcBef>
                <a:buSzPct val="25000"/>
                <a:buNone/>
              </a:pPr>
              <a:r>
                <a:rPr lang="en-US" sz="1800" b="0" i="0" u="none" strike="noStrike" cap="none" baseline="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 </a:t>
              </a:r>
            </a:p>
          </p:txBody>
        </p:sp>
        <p:sp>
          <p:nvSpPr>
            <p:cNvPr id="9" name="Shape 135"/>
            <p:cNvSpPr/>
            <p:nvPr userDrawn="1"/>
          </p:nvSpPr>
          <p:spPr>
            <a:xfrm>
              <a:off x="2328" y="1393803"/>
              <a:ext cx="12192000" cy="212724"/>
            </a:xfrm>
            <a:prstGeom prst="rect">
              <a:avLst/>
            </a:prstGeom>
            <a:solidFill>
              <a:srgbClr val="F5A10F"/>
            </a:solidFill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ct val="0"/>
                </a:spcBef>
                <a:buNone/>
              </a:pPr>
              <a:endParaRPr sz="1800" b="0" i="0" u="none" strike="noStrike" cap="none" baseline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17120"/>
            <a:ext cx="10515600" cy="123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chemeClr val="lt1"/>
              </a:buClr>
              <a:buSzPct val="25000"/>
              <a:buFont typeface="Arial"/>
              <a:buNone/>
            </a:pPr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535722"/>
            <a:ext cx="10515600" cy="48252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32387" y="6462482"/>
            <a:ext cx="9490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C38CE7-3C27-4225-9194-9B27B74ACB3B}" type="datetimeFigureOut">
              <a:rPr lang="en-US" smtClean="0"/>
              <a:t>9/30/2022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46248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46248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7EF853-8C0C-4258-AABE-042B01E2ACC4}" type="slidenum">
              <a:rPr lang="en-US" smtClean="0"/>
              <a:t>‹#›</a:t>
            </a:fld>
            <a:endParaRPr lang="en-US"/>
          </a:p>
        </p:txBody>
      </p:sp>
      <p:pic>
        <p:nvPicPr>
          <p:cNvPr id="11" name="Shape 236"/>
          <p:cNvPicPr preferRelativeResize="0"/>
          <p:nvPr/>
        </p:nvPicPr>
        <p:blipFill>
          <a:blip r:embed="rId15">
            <a:alphaModFix/>
          </a:blip>
          <a:srcRect/>
          <a:stretch>
            <a:fillRect/>
          </a:stretch>
        </p:blipFill>
        <p:spPr>
          <a:xfrm>
            <a:off x="58253" y="6465580"/>
            <a:ext cx="2116934" cy="36202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882439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3" r:id="rId12"/>
    <p:sldLayoutId id="2147483672" r:id="rId13"/>
  </p:sldLayoutIdLst>
  <p:transition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5400" b="0" i="0" u="none" strike="noStrike" kern="1200" cap="none" baseline="0">
          <a:solidFill>
            <a:schemeClr val="lt1"/>
          </a:solidFill>
          <a:latin typeface="Arial"/>
          <a:ea typeface="+mj-ea"/>
          <a:cs typeface="Arial"/>
          <a:sym typeface="Arial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Add Title Here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00800" y="1535722"/>
            <a:ext cx="5486400" cy="4825245"/>
          </a:xfrm>
        </p:spPr>
        <p:txBody>
          <a:bodyPr/>
          <a:lstStyle/>
          <a:p>
            <a:r>
              <a:t>Add Text Here</a:t>
            </a:r>
          </a:p>
        </p:txBody>
      </p:sp>
      <p:pic>
        <p:nvPicPr>
          <p:cNvPr id="4" name="New picture"/>
          <p:cNvPicPr/>
          <p:nvPr/>
        </p:nvPicPr>
        <p:blipFill>
          <a:blip r:embed="rId2"/>
          <a:srcRect/>
          <a:stretch>
            <a:fillRect/>
          </a:stretch>
        </p:blipFill>
        <p:spPr>
          <a:xfrm>
            <a:off x="0" y="-95250"/>
            <a:ext cx="12192000" cy="6936130"/>
          </a:xfrm>
          <a:prstGeom prst="rect">
            <a:avLst/>
          </a:prstGeom>
          <a:ln>
            <a:solidFill>
              <a:srgbClr val="FFFFFF"/>
            </a:solidFill>
          </a:ln>
        </p:spPr>
      </p:pic>
    </p:spTree>
  </p:cSld>
  <p:clrMapOvr>
    <a:masterClrMapping/>
  </p:clrMapOvr>
  <p:transition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NET" val="6.0.8"/>
  <p:tag name="AS_OS" val="Microsoft Windows NT 10.0.14393.0"/>
  <p:tag name="AS_RELEASE_DATE" val="2013.12.17"/>
  <p:tag name="AS_TITLE" val="Spire.Presentation for .NET "/>
  <p:tag name="AS_VERSION" val="2.1.0.0"/>
</p:tagLst>
</file>

<file path=ppt/theme/theme1.xml><?xml version="1.0" encoding="utf-8"?>
<a:theme xmlns:a="http://schemas.openxmlformats.org/drawingml/2006/main" name="SBT-Powerpoint-Templat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Uigh" typeface="Microsoft Uighur"/>
        <a:font script="Khmr" typeface="MoolBoran"/>
        <a:font script="Telu" typeface="Gautami"/>
        <a:font script="Orya" typeface="Kalinga"/>
        <a:font script="Thaa" typeface="MV Boli"/>
        <a:font script="Mlym" typeface="Kartika"/>
        <a:font script="Jpan" typeface="ＭＳ Ｐゴシック"/>
        <a:font script="Geor" typeface="Sylfaen"/>
        <a:font script="Cher" typeface="Plantagenet Cherokee"/>
        <a:font script="Mong" typeface="Mongolian Baiti"/>
        <a:font script="Gujr" typeface="Shruti"/>
        <a:font script="Viet" typeface="Times New Roman"/>
        <a:font script="Beng" typeface="Vrinda"/>
        <a:font script="Hebr" typeface="Times New Roman"/>
        <a:font script="Hans" typeface="宋体"/>
        <a:font script="Laoo" typeface="DokChampa"/>
        <a:font script="Sinh" typeface="Iskoola Pota"/>
        <a:font script="Ethi" typeface="Nyala"/>
        <a:font script="Arab" typeface="Times New Roman"/>
        <a:font script="Cans" typeface="Euphemia"/>
        <a:font script="Hant" typeface="新細明體"/>
        <a:font script="Guru" typeface="Raavi"/>
        <a:font script="Syrc" typeface="Estrangelo Edessa"/>
        <a:font script="Yiii" typeface="Microsoft Yi Baiti"/>
        <a:font script="Thai" typeface="Angsana New"/>
        <a:font script="Taml" typeface="Latha"/>
        <a:font script="Deva" typeface="Mangal"/>
        <a:font script="Hang" typeface="맑은 고딕"/>
        <a:font script="Knda" typeface="Tunga"/>
        <a:font script="Tibt" typeface="Microsoft Himalaya"/>
      </a:majorFont>
      <a:minorFont>
        <a:latin typeface="Calibri" panose="020F0502020204030204"/>
        <a:ea typeface=""/>
        <a:cs typeface=""/>
        <a:font script="Uigh" typeface="Microsoft Uighur"/>
        <a:font script="Khmr" typeface="DaunPenh"/>
        <a:font script="Telu" typeface="Gautami"/>
        <a:font script="Orya" typeface="Kalinga"/>
        <a:font script="Thaa" typeface="MV Boli"/>
        <a:font script="Mlym" typeface="Kartika"/>
        <a:font script="Jpan" typeface="ＭＳ Ｐゴシック"/>
        <a:font script="Geor" typeface="Sylfaen"/>
        <a:font script="Cher" typeface="Plantagenet Cherokee"/>
        <a:font script="Mong" typeface="Mongolian Baiti"/>
        <a:font script="Gujr" typeface="Shruti"/>
        <a:font script="Viet" typeface="Arial"/>
        <a:font script="Beng" typeface="Vrinda"/>
        <a:font script="Hebr" typeface="Arial"/>
        <a:font script="Hans" typeface="宋体"/>
        <a:font script="Laoo" typeface="DokChampa"/>
        <a:font script="Sinh" typeface="Iskoola Pota"/>
        <a:font script="Ethi" typeface="Nyala"/>
        <a:font script="Arab" typeface="Arial"/>
        <a:font script="Cans" typeface="Euphemia"/>
        <a:font script="Hant" typeface="新細明體"/>
        <a:font script="Guru" typeface="Raavi"/>
        <a:font script="Syrc" typeface="Estrangelo Edessa"/>
        <a:font script="Yiii" typeface="Microsoft Yi Baiti"/>
        <a:font script="Thai" typeface="Cordia New"/>
        <a:font script="Taml" typeface="Latha"/>
        <a:font script="Deva" typeface="Mangal"/>
        <a:font script="Hang" typeface="맑은 고딕"/>
        <a:font script="Knda" typeface="Tunga"/>
        <a:font script="Tibt" typeface="Microsoft Himalay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  <a:tileRect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SBT-Powerpoint-Template</Template>
  <TotalTime>24</TotalTime>
  <Words>6</Words>
  <Application>Microsoft Office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SBT-Powerpoint-Template</vt:lpstr>
      <vt:lpstr>Add Title Here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Stephanie Ayer</dc:creator>
  <cp:lastModifiedBy>hussam hamarneh</cp:lastModifiedBy>
  <cp:revision>5</cp:revision>
  <dcterms:created xsi:type="dcterms:W3CDTF">2015-03-05T15:09:26Z</dcterms:created>
  <dcterms:modified xsi:type="dcterms:W3CDTF">2022-09-30T09:36:37Z</dcterms:modified>
</cp:coreProperties>
</file>