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74" autoAdjust="0"/>
    <p:restoredTop sz="86444" autoAdjust="0"/>
  </p:normalViewPr>
  <p:slideViewPr>
    <p:cSldViewPr>
      <p:cViewPr varScale="1"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18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31092-9C57-4908-AE7F-856ED95956AA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FFE38-A17C-48CF-AACF-8B0492C5C7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FFE38-A17C-48CF-AACF-8B0492C5C78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0AC41-05E3-4559-9371-4B3CE76F2D9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F805C-F5C7-42D7-BA24-DE211D666A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Microsoft\Windows\Temporary Internet Files\Content.IE5\DTDTEODO\cropped-atom_physics_science2[1].pn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3999" cy="7162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2514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Timeline Of the Atom Structure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8229600" cy="2667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Done By</a:t>
            </a: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Elizabeth Stephan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G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Atom Theory &amp; History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1447800" cy="639762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John Dalton</a:t>
            </a:r>
          </a:p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1803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1752600" cy="5029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 purposes the indivisible unit of an element, is the atom.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His theory didn’t explain electricity 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34201" y="1828800"/>
            <a:ext cx="2209800" cy="5029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In the current model of atom, electrons occupied regions of space (Orbital's around the nucleus, determined by their energies).</a:t>
            </a: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Shows electrons don’t move around the nucleus in orbits , but in clouds, where their positions are uncertain.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Still widely accepted as the most accurate model of the atom.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752600" y="1828800"/>
            <a:ext cx="1676400" cy="502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 discovered electrons &amp; believed to reside within a sphere of uniform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&amp; the positive charge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 The Plum Pudding Model).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 nucleus: Didn’t explain later the experimental observations.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429000" y="1828800"/>
            <a:ext cx="1752600" cy="502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demonstrated the existence of positively charged nucleus that contains nearly all the mass of an atom.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realized the positive charge was localized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 the nucleus of  atom , but couldn’t prove it.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5181600" y="1828800"/>
            <a:ext cx="1752600" cy="502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 purposed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fixed circular orbits around the  nucleus for electron.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Moving electrons should emit energy &amp; collapsed into the nucleus, model didn’t work well for heavier atoms .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581400" y="914400"/>
            <a:ext cx="14478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Ernest Rutherford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1911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410200" y="685800"/>
            <a:ext cx="14478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Niles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Bohr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1913</a:t>
            </a: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7391400" y="990600"/>
            <a:ext cx="14478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Erwin Schrödinger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1926</a:t>
            </a: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1676400" y="685800"/>
            <a:ext cx="16764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J.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J. Thomson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228600" y="228599"/>
            <a:ext cx="28194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AutoShape 5" descr="J.J. Thomson Model of an Atom - Class 9, Structure of an at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AutoShape 7" descr="J.J. Thomson Model of an Atom - Class 9, Structure of an at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" name="AutoShape 9" descr="J.J. Thomson Model of an Atom - Class 9, Structure of an at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3" name="Picture 11" descr="J.J. Thomson thought that atoms consisted of... | Suto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752600"/>
            <a:ext cx="2727650" cy="2047876"/>
          </a:xfrm>
          <a:prstGeom prst="rect">
            <a:avLst/>
          </a:prstGeom>
          <a:noFill/>
        </p:spPr>
      </p:pic>
      <p:pic>
        <p:nvPicPr>
          <p:cNvPr id="3085" name="Picture 13" descr="Ernest Rutherford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5715000" y="3962400"/>
            <a:ext cx="3164541" cy="2514600"/>
          </a:xfrm>
          <a:prstGeom prst="rect">
            <a:avLst/>
          </a:prstGeom>
          <a:noFill/>
        </p:spPr>
      </p:pic>
      <p:sp>
        <p:nvSpPr>
          <p:cNvPr id="3087" name="AutoShape 15" descr="Bohr - Atomic Hist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9" name="AutoShape 17" descr="Bohr - Atomic Hist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1" name="AutoShape 19" descr="Bohr - Atomic Hist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457200" y="3962400"/>
            <a:ext cx="308944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4" name="Picture 22" descr="Tang 02 schrödinger's atomic mode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152400"/>
            <a:ext cx="261937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208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Timeline Of the Atom Structure</vt:lpstr>
      <vt:lpstr>Atom Theory &amp; History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Timeline Of the Atom Structure</dc:title>
  <dc:creator>User</dc:creator>
  <cp:lastModifiedBy>User</cp:lastModifiedBy>
  <cp:revision>24</cp:revision>
  <dcterms:created xsi:type="dcterms:W3CDTF">2022-09-30T16:26:11Z</dcterms:created>
  <dcterms:modified xsi:type="dcterms:W3CDTF">2022-09-30T19:14:20Z</dcterms:modified>
</cp:coreProperties>
</file>