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574" autoAdjust="0"/>
    <p:restoredTop sz="86444" autoAdjust="0"/>
  </p:normalViewPr>
  <p:slideViewPr>
    <p:cSldViewPr>
      <p:cViewPr varScale="1">
        <p:scale>
          <a:sx n="75" d="100"/>
          <a:sy n="75" d="100"/>
        </p:scale>
        <p:origin x="-186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2189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31092-9C57-4908-AE7F-856ED95956AA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FFE38-A17C-48CF-AACF-8B0492C5C7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FFE38-A17C-48CF-AACF-8B0492C5C78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AC41-05E3-4559-9371-4B3CE76F2D99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805C-F5C7-42D7-BA24-DE211D666A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AC41-05E3-4559-9371-4B3CE76F2D99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805C-F5C7-42D7-BA24-DE211D666A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AC41-05E3-4559-9371-4B3CE76F2D99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805C-F5C7-42D7-BA24-DE211D666A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AC41-05E3-4559-9371-4B3CE76F2D99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805C-F5C7-42D7-BA24-DE211D666A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AC41-05E3-4559-9371-4B3CE76F2D99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805C-F5C7-42D7-BA24-DE211D666A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AC41-05E3-4559-9371-4B3CE76F2D99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805C-F5C7-42D7-BA24-DE211D666A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AC41-05E3-4559-9371-4B3CE76F2D99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805C-F5C7-42D7-BA24-DE211D666A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AC41-05E3-4559-9371-4B3CE76F2D99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805C-F5C7-42D7-BA24-DE211D666A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AC41-05E3-4559-9371-4B3CE76F2D99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805C-F5C7-42D7-BA24-DE211D666A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AC41-05E3-4559-9371-4B3CE76F2D99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805C-F5C7-42D7-BA24-DE211D666A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AC41-05E3-4559-9371-4B3CE76F2D99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805C-F5C7-42D7-BA24-DE211D666A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0AC41-05E3-4559-9371-4B3CE76F2D99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F805C-F5C7-42D7-BA24-DE211D666A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AppData\Local\Microsoft\Windows\Temporary Internet Files\Content.IE5\DTDTEODO\cropped-atom_physics_science2[1].pn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3999" cy="7162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25146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Timeline Of the Atom Structure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276600"/>
            <a:ext cx="8229600" cy="2667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Done By</a:t>
            </a:r>
          </a:p>
          <a:p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Elizabeth Stephan</a:t>
            </a: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b="1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G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487362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Atom Theory &amp; History</a:t>
            </a:r>
            <a:endParaRPr lang="en-US" sz="2800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685800"/>
            <a:ext cx="1447800" cy="639762"/>
          </a:xfrm>
        </p:spPr>
        <p:txBody>
          <a:bodyPr>
            <a:noAutofit/>
          </a:bodyPr>
          <a:lstStyle/>
          <a:p>
            <a:pPr algn="ctr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John Dalton</a:t>
            </a:r>
          </a:p>
          <a:p>
            <a:pPr algn="ctr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1803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828800"/>
            <a:ext cx="1752600" cy="50292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He purposes the indivisible unit of an element, is the atom.</a:t>
            </a:r>
          </a:p>
          <a:p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His theory didn’t explain electricity 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34201" y="1828800"/>
            <a:ext cx="2209800" cy="50292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In the current model of atom, electrons occupied regions of space (Orbital's around the nucleus, determined by their energies).</a:t>
            </a:r>
          </a:p>
          <a:p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Shows electrons don’t move around the nucleus in orbits , but in clouds, where their positions are uncertain.</a:t>
            </a:r>
          </a:p>
          <a:p>
            <a:pPr>
              <a:buNone/>
            </a:pPr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600" dirty="0" smtClean="0">
                <a:latin typeface="Times New Roman" pitchFamily="18" charset="0"/>
                <a:cs typeface="Times New Roman" pitchFamily="18" charset="0"/>
              </a:rPr>
              <a:t>Still widely accepted as the most accurate model of the atom.</a:t>
            </a:r>
          </a:p>
          <a:p>
            <a:endParaRPr lang="en-US" sz="5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752600" y="1828800"/>
            <a:ext cx="1676400" cy="5029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He discovered electrons &amp; believed to reside within a sphere of uniform</a:t>
            </a:r>
            <a:r>
              <a:rPr kumimoji="0" lang="en-US" sz="1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&amp; the positive charge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 The Plum Pudding Model).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No nucleus: Didn’t explain later the experimental observations.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3429000" y="1828800"/>
            <a:ext cx="1752600" cy="502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He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demonstrated the existence of positively charged nucleus that contains nearly all the mass of an atom.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He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realized the positive charge was localized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 the nucleus of  atom , but couldn’t prove it.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5181600" y="1828800"/>
            <a:ext cx="1752600" cy="5029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He purposed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fixed circular orbits around the  nucleus for electron.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Moving electrons should emit energy &amp; collapsed into the nucleus, model didn’t work well for heavier atoms .</a:t>
            </a:r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3581400" y="914400"/>
            <a:ext cx="1447800" cy="639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Ernest Rutherford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1911</a:t>
            </a: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5410200" y="685800"/>
            <a:ext cx="1447800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Niles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Bohr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1913</a:t>
            </a:r>
          </a:p>
        </p:txBody>
      </p:sp>
      <p:sp>
        <p:nvSpPr>
          <p:cNvPr id="14" name="Text Placeholder 2"/>
          <p:cNvSpPr txBox="1">
            <a:spLocks/>
          </p:cNvSpPr>
          <p:nvPr/>
        </p:nvSpPr>
        <p:spPr>
          <a:xfrm>
            <a:off x="7391400" y="990600"/>
            <a:ext cx="1447800" cy="639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Erwin Schrödinger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1926</a:t>
            </a:r>
          </a:p>
        </p:txBody>
      </p:sp>
      <p:sp>
        <p:nvSpPr>
          <p:cNvPr id="15" name="Text Placeholder 2"/>
          <p:cNvSpPr txBox="1">
            <a:spLocks/>
          </p:cNvSpPr>
          <p:nvPr/>
        </p:nvSpPr>
        <p:spPr>
          <a:xfrm>
            <a:off x="1676400" y="685800"/>
            <a:ext cx="1676400" cy="639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J.</a:t>
            </a:r>
            <a:r>
              <a:rPr kumimoji="0" lang="en-US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J. Thomson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1904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228600" y="228599"/>
            <a:ext cx="28194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7" name="AutoShape 5" descr="J.J. Thomson Model of an Atom - Class 9, Structure of an at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AutoShape 7" descr="J.J. Thomson Model of an Atom - Class 9, Structure of an at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1" name="AutoShape 9" descr="J.J. Thomson Model of an Atom - Class 9, Structure of an at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3" name="Picture 11" descr="J.J. Thomson thought that atoms consisted of... | Sutor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1752600"/>
            <a:ext cx="2727650" cy="2047876"/>
          </a:xfrm>
          <a:prstGeom prst="rect">
            <a:avLst/>
          </a:prstGeom>
          <a:noFill/>
        </p:spPr>
      </p:pic>
      <p:pic>
        <p:nvPicPr>
          <p:cNvPr id="3085" name="Picture 13" descr="Ernest Rutherford"/>
          <p:cNvPicPr>
            <a:picLocks noChangeAspect="1" noChangeArrowheads="1"/>
          </p:cNvPicPr>
          <p:nvPr/>
        </p:nvPicPr>
        <p:blipFill>
          <a:blip r:embed="rId4">
            <a:lum contrast="20000"/>
          </a:blip>
          <a:srcRect/>
          <a:stretch>
            <a:fillRect/>
          </a:stretch>
        </p:blipFill>
        <p:spPr bwMode="auto">
          <a:xfrm>
            <a:off x="5715000" y="3962400"/>
            <a:ext cx="3164541" cy="2514600"/>
          </a:xfrm>
          <a:prstGeom prst="rect">
            <a:avLst/>
          </a:prstGeom>
          <a:noFill/>
        </p:spPr>
      </p:pic>
      <p:sp>
        <p:nvSpPr>
          <p:cNvPr id="3087" name="AutoShape 15" descr="Bohr - Atomic Histo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9" name="AutoShape 17" descr="Bohr - Atomic Histo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1" name="AutoShape 19" descr="Bohr - Atomic Histo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5">
            <a:lum bright="-10000" contrast="20000"/>
          </a:blip>
          <a:srcRect/>
          <a:stretch>
            <a:fillRect/>
          </a:stretch>
        </p:blipFill>
        <p:spPr bwMode="auto">
          <a:xfrm>
            <a:off x="457200" y="3962400"/>
            <a:ext cx="308944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94" name="Picture 22" descr="Tang 02 schrödinger's atomic mode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4600" y="152400"/>
            <a:ext cx="2619375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168</TotalTime>
  <Words>208</Words>
  <Application>Microsoft Office PowerPoint</Application>
  <PresentationFormat>On-screen Show (4:3)</PresentationFormat>
  <Paragraphs>35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Timeline Of the Atom Structure</vt:lpstr>
      <vt:lpstr>Atom Theory &amp; History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Timeline Of the Atom Structure</dc:title>
  <dc:creator>User</dc:creator>
  <cp:lastModifiedBy>User</cp:lastModifiedBy>
  <cp:revision>24</cp:revision>
  <dcterms:created xsi:type="dcterms:W3CDTF">2022-09-30T16:26:11Z</dcterms:created>
  <dcterms:modified xsi:type="dcterms:W3CDTF">2022-09-30T19:14:20Z</dcterms:modified>
</cp:coreProperties>
</file>