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6" r:id="rId1"/>
    <p:sldMasterId id="2147483706" r:id="rId2"/>
    <p:sldMasterId id="2147483712" r:id="rId3"/>
    <p:sldMasterId id="2147483724" r:id="rId4"/>
  </p:sldMasterIdLst>
  <p:notesMasterIdLst>
    <p:notesMasterId r:id="rId6"/>
  </p:notesMasterIdLst>
  <p:handoutMasterIdLst>
    <p:handoutMasterId r:id="rId7"/>
  </p:handoutMasterIdLst>
  <p:sldIdLst>
    <p:sldId id="4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88" userDrawn="1">
          <p15:clr>
            <a:srgbClr val="F26B43"/>
          </p15:clr>
        </p15:guide>
        <p15:guide id="3" orient="horz" pos="4056" userDrawn="1">
          <p15:clr>
            <a:srgbClr val="F26B43"/>
          </p15:clr>
        </p15:guide>
        <p15:guide id="4" orient="horz" pos="1488" userDrawn="1">
          <p15:clr>
            <a:srgbClr val="A4A3A4"/>
          </p15:clr>
        </p15:guide>
        <p15:guide id="5" pos="3816" userDrawn="1">
          <p15:clr>
            <a:srgbClr val="A4A3A4"/>
          </p15:clr>
        </p15:guide>
        <p15:guide id="6" pos="7416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160" userDrawn="1">
          <p15:clr>
            <a:srgbClr val="A4A3A4"/>
          </p15:clr>
        </p15:guide>
        <p15:guide id="9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896"/>
    <a:srgbClr val="7C6560"/>
    <a:srgbClr val="29282D"/>
    <a:srgbClr val="E288B6"/>
    <a:srgbClr val="D75078"/>
    <a:srgbClr val="B38F6A"/>
    <a:srgbClr val="6667AB"/>
    <a:srgbClr val="BBBBBB"/>
    <a:srgbClr val="B9B9B9"/>
    <a:srgbClr val="85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662"/>
  </p:normalViewPr>
  <p:slideViewPr>
    <p:cSldViewPr snapToGrid="0">
      <p:cViewPr varScale="1">
        <p:scale>
          <a:sx n="153" d="100"/>
          <a:sy n="153" d="100"/>
        </p:scale>
        <p:origin x="800" y="176"/>
      </p:cViewPr>
      <p:guideLst>
        <p:guide orient="horz" pos="3672"/>
        <p:guide pos="288"/>
        <p:guide orient="horz" pos="4056"/>
        <p:guide orient="horz" pos="1488"/>
        <p:guide pos="3816"/>
        <p:guide pos="7416"/>
        <p:guide orient="horz" pos="312"/>
        <p:guide orient="horz" pos="2160"/>
        <p:guide orient="horz"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-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440B4-626E-4F3C-BAEA-93BE989AF4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5570-8E4E-4AA9-B246-5A27A383B9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69E4-EFBB-4687-8058-A94EE1B5781B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364A-9468-466A-ACCD-ABB3762BE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F394-4AD6-48D1-9C4C-1B3D44BB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4FE7-BA7C-4FF4-9756-C6A1F2BCA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46B2-EB9C-4E9C-8793-C25F32D58B9A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F1C3-4FA3-4491-97F4-43CA9C8BD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8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17136"/>
            <a:ext cx="6581554" cy="1371600"/>
          </a:xfrm>
        </p:spPr>
        <p:txBody>
          <a:bodyPr>
            <a:normAutofit/>
          </a:bodyPr>
          <a:lstStyle>
            <a:lvl1pPr>
              <a:lnSpc>
                <a:spcPts val="46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240280"/>
            <a:ext cx="4645152" cy="41970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1CB8E8-F58A-4B26-B8AA-8977FC608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0936" y="4498848"/>
            <a:ext cx="2121408" cy="621792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/>
            </a:lvl1pPr>
            <a:lvl2pPr marL="457200" indent="0">
              <a:lnSpc>
                <a:spcPts val="1800"/>
              </a:lnSpc>
              <a:spcBef>
                <a:spcPts val="0"/>
              </a:spcBef>
              <a:buNone/>
              <a:defRPr sz="1200" b="1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200" b="1"/>
            </a:lvl3pPr>
            <a:lvl4pPr marL="1371600" indent="0">
              <a:lnSpc>
                <a:spcPts val="1800"/>
              </a:lnSpc>
              <a:spcBef>
                <a:spcPts val="0"/>
              </a:spcBef>
              <a:buNone/>
              <a:defRPr sz="1200" b="1"/>
            </a:lvl4pPr>
            <a:lvl5pPr marL="1828800" indent="0">
              <a:lnSpc>
                <a:spcPts val="1800"/>
              </a:lnSpc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/>
              <a:t>Click to text</a:t>
            </a:r>
          </a:p>
        </p:txBody>
      </p:sp>
    </p:spTree>
    <p:extLst>
      <p:ext uri="{BB962C8B-B14F-4D97-AF65-F5344CB8AC3E}">
        <p14:creationId xmlns:p14="http://schemas.microsoft.com/office/powerpoint/2010/main" val="19805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Balance a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Balancing 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69985-B973-4011-9FA2-83D7EBB2EA53}"/>
              </a:ext>
            </a:extLst>
          </p:cNvPr>
          <p:cNvSpPr/>
          <p:nvPr userDrawn="1"/>
        </p:nvSpPr>
        <p:spPr>
          <a:xfrm>
            <a:off x="0" y="2400300"/>
            <a:ext cx="4267200" cy="4457700"/>
          </a:xfrm>
          <a:prstGeom prst="rect">
            <a:avLst/>
          </a:prstGeom>
          <a:solidFill>
            <a:srgbClr val="D29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9032"/>
            <a:ext cx="3619501" cy="877824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4500" y="0"/>
            <a:ext cx="74803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D44F0-DADD-4DCC-82EC-FDB3E9878AA9}"/>
              </a:ext>
            </a:extLst>
          </p:cNvPr>
          <p:cNvSpPr/>
          <p:nvPr userDrawn="1"/>
        </p:nvSpPr>
        <p:spPr>
          <a:xfrm>
            <a:off x="11734800" y="4445000"/>
            <a:ext cx="457200" cy="2413000"/>
          </a:xfrm>
          <a:prstGeom prst="rect">
            <a:avLst/>
          </a:prstGeom>
          <a:solidFill>
            <a:srgbClr val="884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CFE2C9-8B6E-4DDA-A5EA-04581F7629F0}"/>
              </a:ext>
            </a:extLst>
          </p:cNvPr>
          <p:cNvSpPr/>
          <p:nvPr userDrawn="1"/>
        </p:nvSpPr>
        <p:spPr>
          <a:xfrm>
            <a:off x="11734800" y="0"/>
            <a:ext cx="457200" cy="4462272"/>
          </a:xfrm>
          <a:prstGeom prst="rect">
            <a:avLst/>
          </a:prstGeom>
          <a:solidFill>
            <a:srgbClr val="86A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23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hidden="1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FEDCD9-19A7-423B-ABE0-DDD032DE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7467601" cy="1572768"/>
          </a:xfrm>
        </p:spPr>
        <p:txBody>
          <a:bodyPr/>
          <a:lstStyle>
            <a:lvl1pPr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D7372B-17B4-4062-8BFA-745581B273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540000"/>
            <a:ext cx="6591300" cy="34036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0"/>
              </a:spcBef>
              <a:buFont typeface="+mj-lt"/>
              <a:buAutoNum type="arabicPeriod"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28F9-9D68-48A2-A1AD-C1C318C0EC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5300" y="1384300"/>
            <a:ext cx="3410712" cy="4572000"/>
          </a:xfrm>
          <a:prstGeom prst="roundRect">
            <a:avLst>
              <a:gd name="adj" fmla="val 2543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Wellspr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Wellspr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86ECD6-DF3C-4CA6-9A77-ED32AC37F81F}"/>
              </a:ext>
            </a:extLst>
          </p:cNvPr>
          <p:cNvSpPr/>
          <p:nvPr userDrawn="1"/>
        </p:nvSpPr>
        <p:spPr>
          <a:xfrm>
            <a:off x="0" y="0"/>
            <a:ext cx="2445488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F081E-4462-4B33-A41E-0432A3B439D9}"/>
              </a:ext>
            </a:extLst>
          </p:cNvPr>
          <p:cNvSpPr/>
          <p:nvPr userDrawn="1"/>
        </p:nvSpPr>
        <p:spPr>
          <a:xfrm rot="5400000">
            <a:off x="10740656" y="5406656"/>
            <a:ext cx="2445488" cy="457200"/>
          </a:xfrm>
          <a:prstGeom prst="rect">
            <a:avLst/>
          </a:prstGeom>
          <a:solidFill>
            <a:srgbClr val="8A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FA2D1-6BF4-4194-B815-8C66D013FD27}"/>
              </a:ext>
            </a:extLst>
          </p:cNvPr>
          <p:cNvSpPr/>
          <p:nvPr userDrawn="1"/>
        </p:nvSpPr>
        <p:spPr>
          <a:xfrm>
            <a:off x="7982712" y="495300"/>
            <a:ext cx="3753612" cy="594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8F0DF-BC0B-473C-82DC-7FC46D38FAC1}"/>
              </a:ext>
            </a:extLst>
          </p:cNvPr>
          <p:cNvSpPr/>
          <p:nvPr userDrawn="1"/>
        </p:nvSpPr>
        <p:spPr>
          <a:xfrm>
            <a:off x="4251158" y="495300"/>
            <a:ext cx="3787056" cy="594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09160" y="960120"/>
            <a:ext cx="6574536" cy="5074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F3E524-6AEB-4529-804C-0B9CD9992050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FF2CAC-AD21-48FA-AD68-A643AAA6A8C4}"/>
              </a:ext>
            </a:extLst>
          </p:cNvPr>
          <p:cNvCxnSpPr>
            <a:cxnSpLocks/>
          </p:cNvCxnSpPr>
          <p:nvPr userDrawn="1"/>
        </p:nvCxnSpPr>
        <p:spPr>
          <a:xfrm>
            <a:off x="228600" y="2415910"/>
            <a:ext cx="4022558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>
            <a:lvl1pPr>
              <a:lnSpc>
                <a:spcPts val="432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255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Star of the sh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t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Star of the sh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2B86F-90E5-425E-9F83-8477D8111E1D}"/>
              </a:ext>
            </a:extLst>
          </p:cNvPr>
          <p:cNvSpPr/>
          <p:nvPr userDrawn="1"/>
        </p:nvSpPr>
        <p:spPr>
          <a:xfrm>
            <a:off x="0" y="495300"/>
            <a:ext cx="6057900" cy="133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69853-3C2C-4F9C-B1BB-E00F7A1DB9E1}"/>
              </a:ext>
            </a:extLst>
          </p:cNvPr>
          <p:cNvSpPr/>
          <p:nvPr userDrawn="1"/>
        </p:nvSpPr>
        <p:spPr>
          <a:xfrm>
            <a:off x="6530703" y="495300"/>
            <a:ext cx="2931587" cy="262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59D58-52AF-4785-8A33-F528F46D88A3}"/>
              </a:ext>
            </a:extLst>
          </p:cNvPr>
          <p:cNvSpPr/>
          <p:nvPr userDrawn="1"/>
        </p:nvSpPr>
        <p:spPr>
          <a:xfrm>
            <a:off x="8852618" y="3863713"/>
            <a:ext cx="2921000" cy="25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3E0F4-EC0D-43C2-AC84-A53134C8566E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38801" cy="157212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89200"/>
            <a:ext cx="5202936" cy="35478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97700" y="914400"/>
            <a:ext cx="4334256" cy="509320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6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2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Shaded overlay">
            <a:extLst>
              <a:ext uri="{FF2B5EF4-FFF2-40B4-BE49-F238E27FC236}">
                <a16:creationId xmlns:a16="http://schemas.microsoft.com/office/drawing/2014/main" id="{558C501A-DC1F-4BA4-BFFA-44EF8845A3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68AB">
              <a:alpha val="74902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5A981B-6487-4B00-9EAF-D0D748FA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29" y="184934"/>
            <a:ext cx="11174819" cy="903767"/>
          </a:xfrm>
        </p:spPr>
        <p:txBody>
          <a:bodyPr/>
          <a:lstStyle/>
          <a:p>
            <a:r>
              <a:rPr lang="en-US" b="1" cap="none" dirty="0"/>
              <a:t>Timeline Poster Of The Atomic Model: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DF968C-9F75-4943-BF0A-5C5B5F6927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130" t="15656" r="23071" b="52586"/>
          <a:stretch/>
        </p:blipFill>
        <p:spPr>
          <a:xfrm>
            <a:off x="7471132" y="1567500"/>
            <a:ext cx="1537854" cy="18552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BAF818-9926-F843-ACE7-52EC531681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274" t="15368" r="41257" b="52309"/>
          <a:stretch/>
        </p:blipFill>
        <p:spPr>
          <a:xfrm>
            <a:off x="9500145" y="4196322"/>
            <a:ext cx="1537854" cy="18552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F0BDC3E-EA55-A049-BC63-BA80C9F206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99" t="16165" r="59365" b="51916"/>
          <a:stretch/>
        </p:blipFill>
        <p:spPr>
          <a:xfrm>
            <a:off x="3735566" y="3422777"/>
            <a:ext cx="1537854" cy="18552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8C5859-FFE8-3646-96A3-45728506A4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16" t="15839" r="78114" b="52404"/>
          <a:stretch/>
        </p:blipFill>
        <p:spPr>
          <a:xfrm>
            <a:off x="961805" y="1798409"/>
            <a:ext cx="1537854" cy="1855277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97F9D2D-62D7-704C-A5B7-2F941E20116F}"/>
              </a:ext>
            </a:extLst>
          </p:cNvPr>
          <p:cNvCxnSpPr>
            <a:cxnSpLocks/>
          </p:cNvCxnSpPr>
          <p:nvPr/>
        </p:nvCxnSpPr>
        <p:spPr>
          <a:xfrm>
            <a:off x="2499659" y="2872509"/>
            <a:ext cx="1157941" cy="1323813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1C100F-1793-9142-81A8-95B96925A535}"/>
              </a:ext>
            </a:extLst>
          </p:cNvPr>
          <p:cNvCxnSpPr>
            <a:cxnSpLocks/>
          </p:cNvCxnSpPr>
          <p:nvPr/>
        </p:nvCxnSpPr>
        <p:spPr>
          <a:xfrm>
            <a:off x="9021684" y="2688958"/>
            <a:ext cx="949107" cy="1448504"/>
          </a:xfrm>
          <a:prstGeom prst="straightConnector1">
            <a:avLst/>
          </a:prstGeom>
          <a:ln w="38100" cap="flat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8D9D8EE-7B57-A74E-9B77-C21090C6C496}"/>
              </a:ext>
            </a:extLst>
          </p:cNvPr>
          <p:cNvCxnSpPr>
            <a:cxnSpLocks/>
          </p:cNvCxnSpPr>
          <p:nvPr/>
        </p:nvCxnSpPr>
        <p:spPr>
          <a:xfrm flipV="1">
            <a:off x="5271450" y="2561937"/>
            <a:ext cx="2121716" cy="15755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EF02038-D11E-2842-B7C5-2A14D5E5FE58}"/>
              </a:ext>
            </a:extLst>
          </p:cNvPr>
          <p:cNvSpPr txBox="1"/>
          <p:nvPr/>
        </p:nvSpPr>
        <p:spPr>
          <a:xfrm>
            <a:off x="76544" y="6425672"/>
            <a:ext cx="242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O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By: Lara Hamarneh 7F</a:t>
            </a:r>
          </a:p>
        </p:txBody>
      </p:sp>
    </p:spTree>
    <p:extLst>
      <p:ext uri="{BB962C8B-B14F-4D97-AF65-F5344CB8AC3E}">
        <p14:creationId xmlns:p14="http://schemas.microsoft.com/office/powerpoint/2010/main" val="3898511310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ing Act">
  <a:themeElements>
    <a:clrScheme name="Balancing Act">
      <a:dk1>
        <a:sysClr val="windowText" lastClr="000000"/>
      </a:dk1>
      <a:lt1>
        <a:sysClr val="window" lastClr="FFFFFF"/>
      </a:lt1>
      <a:dk2>
        <a:srgbClr val="8A4C5D"/>
      </a:dk2>
      <a:lt2>
        <a:srgbClr val="9E838E"/>
      </a:lt2>
      <a:accent1>
        <a:srgbClr val="C6ADB0"/>
      </a:accent1>
      <a:accent2>
        <a:srgbClr val="E3C0BF"/>
      </a:accent2>
      <a:accent3>
        <a:srgbClr val="D4937F"/>
      </a:accent3>
      <a:accent4>
        <a:srgbClr val="CCB87E"/>
      </a:accent4>
      <a:accent5>
        <a:srgbClr val="6667AB"/>
      </a:accent5>
      <a:accent6>
        <a:srgbClr val="86A094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llspring">
  <a:themeElements>
    <a:clrScheme name="Wellspring">
      <a:dk1>
        <a:sysClr val="windowText" lastClr="000000"/>
      </a:dk1>
      <a:lt1>
        <a:sysClr val="window" lastClr="FFFFFF"/>
      </a:lt1>
      <a:dk2>
        <a:srgbClr val="A1CAC9"/>
      </a:dk2>
      <a:lt2>
        <a:srgbClr val="48996B"/>
      </a:lt2>
      <a:accent1>
        <a:srgbClr val="759F51"/>
      </a:accent1>
      <a:accent2>
        <a:srgbClr val="436A2F"/>
      </a:accent2>
      <a:accent3>
        <a:srgbClr val="CFBF54"/>
      </a:accent3>
      <a:accent4>
        <a:srgbClr val="B3832F"/>
      </a:accent4>
      <a:accent5>
        <a:srgbClr val="8C5896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 of the show">
  <a:themeElements>
    <a:clrScheme name="Star of the show">
      <a:dk1>
        <a:sysClr val="windowText" lastClr="000000"/>
      </a:dk1>
      <a:lt1>
        <a:sysClr val="window" lastClr="FFFFFF"/>
      </a:lt1>
      <a:dk2>
        <a:srgbClr val="29282D"/>
      </a:dk2>
      <a:lt2>
        <a:srgbClr val="625C60"/>
      </a:lt2>
      <a:accent1>
        <a:srgbClr val="7C6560"/>
      </a:accent1>
      <a:accent2>
        <a:srgbClr val="AEA392"/>
      </a:accent2>
      <a:accent3>
        <a:srgbClr val="DBD4D0"/>
      </a:accent3>
      <a:accent4>
        <a:srgbClr val="8E7961"/>
      </a:accent4>
      <a:accent5>
        <a:srgbClr val="F0EDE8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musements">
  <a:themeElements>
    <a:clrScheme name="Amusements">
      <a:dk1>
        <a:sysClr val="windowText" lastClr="000000"/>
      </a:dk1>
      <a:lt1>
        <a:sysClr val="window" lastClr="FFFFFF"/>
      </a:lt1>
      <a:dk2>
        <a:srgbClr val="D77E6F"/>
      </a:dk2>
      <a:lt2>
        <a:srgbClr val="6667AB"/>
      </a:lt2>
      <a:accent1>
        <a:srgbClr val="B38F6A"/>
      </a:accent1>
      <a:accent2>
        <a:srgbClr val="D75078"/>
      </a:accent2>
      <a:accent3>
        <a:srgbClr val="E288B6"/>
      </a:accent3>
      <a:accent4>
        <a:srgbClr val="E9445D"/>
      </a:accent4>
      <a:accent5>
        <a:srgbClr val="EEC272"/>
      </a:accent5>
      <a:accent6>
        <a:srgbClr val="85A0A9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tf66906339_win32</Template>
  <TotalTime>0</TotalTime>
  <Words>13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Balancing Act</vt:lpstr>
      <vt:lpstr>Wellspring</vt:lpstr>
      <vt:lpstr>Star of the show</vt:lpstr>
      <vt:lpstr>Amusements</vt:lpstr>
      <vt:lpstr>Timeline Poster Of The Atomic Model: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2021-12-08T21:54:28Z</dcterms:created>
  <dcterms:modified xsi:type="dcterms:W3CDTF">2022-09-30T18:01:31Z</dcterms:modified>
</cp:coreProperties>
</file>