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6" r:id="rId1"/>
    <p:sldMasterId id="2147483706" r:id="rId2"/>
    <p:sldMasterId id="2147483712" r:id="rId3"/>
    <p:sldMasterId id="2147483724" r:id="rId4"/>
  </p:sldMasterIdLst>
  <p:notesMasterIdLst>
    <p:notesMasterId r:id="rId6"/>
  </p:notesMasterIdLst>
  <p:handoutMasterIdLst>
    <p:handoutMasterId r:id="rId7"/>
  </p:handoutMasterIdLst>
  <p:sldIdLst>
    <p:sldId id="44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2" userDrawn="1">
          <p15:clr>
            <a:srgbClr val="A4A3A4"/>
          </p15:clr>
        </p15:guide>
        <p15:guide id="2" pos="288" userDrawn="1">
          <p15:clr>
            <a:srgbClr val="F26B43"/>
          </p15:clr>
        </p15:guide>
        <p15:guide id="3" orient="horz" pos="4056" userDrawn="1">
          <p15:clr>
            <a:srgbClr val="F26B43"/>
          </p15:clr>
        </p15:guide>
        <p15:guide id="4" orient="horz" pos="1488" userDrawn="1">
          <p15:clr>
            <a:srgbClr val="A4A3A4"/>
          </p15:clr>
        </p15:guide>
        <p15:guide id="5" pos="3816" userDrawn="1">
          <p15:clr>
            <a:srgbClr val="A4A3A4"/>
          </p15:clr>
        </p15:guide>
        <p15:guide id="6" pos="7416" userDrawn="1">
          <p15:clr>
            <a:srgbClr val="F26B43"/>
          </p15:clr>
        </p15:guide>
        <p15:guide id="7" orient="horz" pos="312" userDrawn="1">
          <p15:clr>
            <a:srgbClr val="F26B43"/>
          </p15:clr>
        </p15:guide>
        <p15:guide id="8" orient="horz" pos="2160" userDrawn="1">
          <p15:clr>
            <a:srgbClr val="A4A3A4"/>
          </p15:clr>
        </p15:guide>
        <p15:guide id="9" orient="horz" pos="23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5896"/>
    <a:srgbClr val="7C6560"/>
    <a:srgbClr val="29282D"/>
    <a:srgbClr val="E288B6"/>
    <a:srgbClr val="D75078"/>
    <a:srgbClr val="B38F6A"/>
    <a:srgbClr val="6667AB"/>
    <a:srgbClr val="BBBBBB"/>
    <a:srgbClr val="B9B9B9"/>
    <a:srgbClr val="85A0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/>
    <p:restoredTop sz="94662"/>
  </p:normalViewPr>
  <p:slideViewPr>
    <p:cSldViewPr snapToGrid="0">
      <p:cViewPr varScale="1">
        <p:scale>
          <a:sx n="153" d="100"/>
          <a:sy n="153" d="100"/>
        </p:scale>
        <p:origin x="800" y="176"/>
      </p:cViewPr>
      <p:guideLst>
        <p:guide orient="horz" pos="3672"/>
        <p:guide pos="288"/>
        <p:guide orient="horz" pos="4056"/>
        <p:guide orient="horz" pos="1488"/>
        <p:guide pos="3816"/>
        <p:guide pos="7416"/>
        <p:guide orient="horz" pos="312"/>
        <p:guide orient="horz" pos="2160"/>
        <p:guide orient="horz" pos="23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2640" y="-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3440B4-626E-4F3C-BAEA-93BE989AF4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3A5570-8E4E-4AA9-B246-5A27A383B99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A69E4-EFBB-4687-8058-A94EE1B5781B}" type="datetimeFigureOut">
              <a:rPr lang="en-US" smtClean="0"/>
              <a:t>9/30/22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D364A-9468-466A-ACCD-ABB3762BE8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EF394-4AD6-48D1-9C4C-1B3D44BBF5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04FE7-BA7C-4FF4-9756-C6A1F2BCA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17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546B2-EB9C-4E9C-8793-C25F32D58B9A}" type="datetimeFigureOut">
              <a:rPr lang="en-US" smtClean="0"/>
              <a:t>9/30/22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3F1C3-4FA3-4491-97F4-43CA9C8BD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46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3F1C3-4FA3-4491-97F4-43CA9C8BDFD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080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F9C7667-EADA-40AC-B931-4642E0A9A4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17136"/>
            <a:ext cx="6581554" cy="1371600"/>
          </a:xfrm>
        </p:spPr>
        <p:txBody>
          <a:bodyPr>
            <a:normAutofit/>
          </a:bodyPr>
          <a:lstStyle>
            <a:lvl1pPr>
              <a:lnSpc>
                <a:spcPts val="4600"/>
              </a:lnSpc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024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ette Amusements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2569464"/>
            <a:ext cx="3619501" cy="1179576"/>
          </a:xfrm>
        </p:spPr>
        <p:txBody>
          <a:bodyPr anchor="b" anchorCtr="0">
            <a:normAutofit/>
          </a:bodyPr>
          <a:lstStyle>
            <a:lvl1pPr>
              <a:lnSpc>
                <a:spcPts val="4000"/>
              </a:lnSpc>
              <a:defRPr sz="32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F51F73-5064-47F8-83FD-440E0ED19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79392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06FF689A-8221-42E8-96D4-ED4D3AD501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7064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96424DB2-4D46-493F-A5B8-8901EDA394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74736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0AF2B6E1-5738-41B1-8C15-EA671549014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122408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6C8D73EB-347C-4E13-94C8-FA8FADE4655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9392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DFA5C56-9B47-4F87-8E12-30A936274F1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27064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1E3B5888-98ED-48E4-8AA8-5BAB43F851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74736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569C9EE3-34D1-4DE0-B06C-2F6212F7C32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0122408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8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ersive palette Amusement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3A3BC27-A809-4F76-931E-2DE01059A5AB}"/>
              </a:ext>
            </a:extLst>
          </p:cNvPr>
          <p:cNvSpPr/>
          <p:nvPr userDrawn="1"/>
        </p:nvSpPr>
        <p:spPr>
          <a:xfrm>
            <a:off x="6712974" y="1651000"/>
            <a:ext cx="460459" cy="5207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6A5108-5EBA-43CE-BA4A-DA9EEF5D808A}"/>
              </a:ext>
            </a:extLst>
          </p:cNvPr>
          <p:cNvSpPr/>
          <p:nvPr userDrawn="1"/>
        </p:nvSpPr>
        <p:spPr>
          <a:xfrm>
            <a:off x="9271000" y="0"/>
            <a:ext cx="2921000" cy="5397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712910-50D0-4906-AB08-F37D02F96D4A}"/>
              </a:ext>
            </a:extLst>
          </p:cNvPr>
          <p:cNvSpPr/>
          <p:nvPr userDrawn="1"/>
        </p:nvSpPr>
        <p:spPr>
          <a:xfrm>
            <a:off x="0" y="2387600"/>
            <a:ext cx="5461000" cy="215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AC760C-BE23-4DA2-A294-3B5668F8AECA}"/>
              </a:ext>
            </a:extLst>
          </p:cNvPr>
          <p:cNvSpPr/>
          <p:nvPr userDrawn="1"/>
        </p:nvSpPr>
        <p:spPr>
          <a:xfrm>
            <a:off x="228600" y="241300"/>
            <a:ext cx="11772900" cy="64008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5605272" cy="1572126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60302F-65DB-4E93-B6C3-49E64C44F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072384"/>
            <a:ext cx="4946904" cy="287121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66F217-0E52-4AD8-82BA-AB332C59638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78040" y="457200"/>
            <a:ext cx="4562856" cy="6400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1760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F9C7667-EADA-40AC-B931-4642E0A9A4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60302F-65DB-4E93-B6C3-49E64C44F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29000" y="2240280"/>
            <a:ext cx="4645152" cy="419709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C1CB8E8-F58A-4B26-B8AA-8977FC608E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0936" y="4498848"/>
            <a:ext cx="2121408" cy="621792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200" b="1"/>
            </a:lvl1pPr>
            <a:lvl2pPr marL="457200" indent="0">
              <a:lnSpc>
                <a:spcPts val="1800"/>
              </a:lnSpc>
              <a:spcBef>
                <a:spcPts val="0"/>
              </a:spcBef>
              <a:buNone/>
              <a:defRPr sz="1200" b="1"/>
            </a:lvl2pPr>
            <a:lvl3pPr marL="914400" indent="0">
              <a:lnSpc>
                <a:spcPts val="1800"/>
              </a:lnSpc>
              <a:spcBef>
                <a:spcPts val="0"/>
              </a:spcBef>
              <a:buNone/>
              <a:defRPr sz="1200" b="1"/>
            </a:lvl3pPr>
            <a:lvl4pPr marL="1371600" indent="0">
              <a:lnSpc>
                <a:spcPts val="1800"/>
              </a:lnSpc>
              <a:spcBef>
                <a:spcPts val="0"/>
              </a:spcBef>
              <a:buNone/>
              <a:defRPr sz="1200" b="1"/>
            </a:lvl4pPr>
            <a:lvl5pPr marL="1828800" indent="0">
              <a:lnSpc>
                <a:spcPts val="1800"/>
              </a:lnSpc>
              <a:spcBef>
                <a:spcPts val="0"/>
              </a:spcBef>
              <a:buNone/>
              <a:defRPr sz="1200" b="1"/>
            </a:lvl5pPr>
          </a:lstStyle>
          <a:p>
            <a:pPr lvl="0"/>
            <a:r>
              <a:rPr lang="en-US"/>
              <a:t>Click to text</a:t>
            </a:r>
          </a:p>
        </p:txBody>
      </p:sp>
    </p:spTree>
    <p:extLst>
      <p:ext uri="{BB962C8B-B14F-4D97-AF65-F5344CB8AC3E}">
        <p14:creationId xmlns:p14="http://schemas.microsoft.com/office/powerpoint/2010/main" val="198059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ette Balance ac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2569464"/>
            <a:ext cx="3619501" cy="1179576"/>
          </a:xfrm>
        </p:spPr>
        <p:txBody>
          <a:bodyPr anchor="b" anchorCtr="0">
            <a:normAutofit/>
          </a:bodyPr>
          <a:lstStyle>
            <a:lvl1pPr>
              <a:lnSpc>
                <a:spcPts val="4000"/>
              </a:lnSpc>
              <a:defRPr sz="3200" cap="all" baseline="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F51F73-5064-47F8-83FD-440E0ED19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79392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06FF689A-8221-42E8-96D4-ED4D3AD501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7064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96424DB2-4D46-493F-A5B8-8901EDA394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74736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0AF2B6E1-5738-41B1-8C15-EA671549014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122408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6C8D73EB-347C-4E13-94C8-FA8FADE4655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9392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DFA5C56-9B47-4F87-8E12-30A936274F1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27064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1E3B5888-98ED-48E4-8AA8-5BAB43F851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74736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569C9EE3-34D1-4DE0-B06C-2F6212F7C32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0122408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90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ersive palette Balancing Ac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0869985-B973-4011-9FA2-83D7EBB2EA53}"/>
              </a:ext>
            </a:extLst>
          </p:cNvPr>
          <p:cNvSpPr/>
          <p:nvPr userDrawn="1"/>
        </p:nvSpPr>
        <p:spPr>
          <a:xfrm>
            <a:off x="0" y="2400300"/>
            <a:ext cx="4267200" cy="4457700"/>
          </a:xfrm>
          <a:prstGeom prst="rect">
            <a:avLst/>
          </a:prstGeom>
          <a:solidFill>
            <a:srgbClr val="D293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399032"/>
            <a:ext cx="3619501" cy="877824"/>
          </a:xfrm>
        </p:spPr>
        <p:txBody>
          <a:bodyPr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60302F-65DB-4E93-B6C3-49E64C44F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779776"/>
            <a:ext cx="3465576" cy="325526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66F217-0E52-4AD8-82BA-AB332C59638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54500" y="0"/>
            <a:ext cx="74803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5D44F0-DADD-4DCC-82EC-FDB3E9878AA9}"/>
              </a:ext>
            </a:extLst>
          </p:cNvPr>
          <p:cNvSpPr/>
          <p:nvPr userDrawn="1"/>
        </p:nvSpPr>
        <p:spPr>
          <a:xfrm>
            <a:off x="11734800" y="4445000"/>
            <a:ext cx="457200" cy="2413000"/>
          </a:xfrm>
          <a:prstGeom prst="rect">
            <a:avLst/>
          </a:prstGeom>
          <a:solidFill>
            <a:srgbClr val="884C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CFE2C9-8B6E-4DDA-A5EA-04581F7629F0}"/>
              </a:ext>
            </a:extLst>
          </p:cNvPr>
          <p:cNvSpPr/>
          <p:nvPr userDrawn="1"/>
        </p:nvSpPr>
        <p:spPr>
          <a:xfrm>
            <a:off x="11734800" y="0"/>
            <a:ext cx="457200" cy="4462272"/>
          </a:xfrm>
          <a:prstGeom prst="rect">
            <a:avLst/>
          </a:prstGeom>
          <a:solidFill>
            <a:srgbClr val="86A2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823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 hidden="1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6FEDCD9-19A7-423B-ABE0-DDD032DE8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7467601" cy="1572768"/>
          </a:xfrm>
        </p:spPr>
        <p:txBody>
          <a:bodyPr/>
          <a:lstStyle>
            <a:lvl1pPr>
              <a:lnSpc>
                <a:spcPts val="46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BD7372B-17B4-4062-8BFA-745581B273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540000"/>
            <a:ext cx="6591300" cy="340360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ts val="3000"/>
              </a:lnSpc>
              <a:spcBef>
                <a:spcPts val="0"/>
              </a:spcBef>
              <a:buFont typeface="+mj-lt"/>
              <a:buAutoNum type="arabicPeriod"/>
              <a:defRPr sz="18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A28F9-9D68-48A2-A1AD-C1C318C0EC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5300" y="1384300"/>
            <a:ext cx="3410712" cy="4572000"/>
          </a:xfrm>
          <a:prstGeom prst="roundRect">
            <a:avLst>
              <a:gd name="adj" fmla="val 2543"/>
            </a:avLst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2" userDrawn="1">
          <p15:clr>
            <a:srgbClr val="FBAE40"/>
          </p15:clr>
        </p15:guide>
        <p15:guide id="2" pos="33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ette Wellspring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2569464"/>
            <a:ext cx="3619501" cy="1179576"/>
          </a:xfrm>
        </p:spPr>
        <p:txBody>
          <a:bodyPr anchor="b" anchorCtr="0">
            <a:normAutofit/>
          </a:bodyPr>
          <a:lstStyle>
            <a:lvl1pPr>
              <a:lnSpc>
                <a:spcPts val="4000"/>
              </a:lnSpc>
              <a:defRPr sz="32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F51F73-5064-47F8-83FD-440E0ED19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79392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06FF689A-8221-42E8-96D4-ED4D3AD501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7064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96424DB2-4D46-493F-A5B8-8901EDA394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74736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0AF2B6E1-5738-41B1-8C15-EA671549014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122408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6C8D73EB-347C-4E13-94C8-FA8FADE4655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9392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DFA5C56-9B47-4F87-8E12-30A936274F1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27064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1E3B5888-98ED-48E4-8AA8-5BAB43F851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74736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569C9EE3-34D1-4DE0-B06C-2F6212F7C32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0122408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94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ersive palette Wellsprin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186ECD6-DF3C-4CA6-9A77-ED32AC37F81F}"/>
              </a:ext>
            </a:extLst>
          </p:cNvPr>
          <p:cNvSpPr/>
          <p:nvPr userDrawn="1"/>
        </p:nvSpPr>
        <p:spPr>
          <a:xfrm>
            <a:off x="0" y="0"/>
            <a:ext cx="2445488" cy="457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3F081E-4462-4B33-A41E-0432A3B439D9}"/>
              </a:ext>
            </a:extLst>
          </p:cNvPr>
          <p:cNvSpPr/>
          <p:nvPr userDrawn="1"/>
        </p:nvSpPr>
        <p:spPr>
          <a:xfrm rot="5400000">
            <a:off x="10740656" y="5406656"/>
            <a:ext cx="2445488" cy="457200"/>
          </a:xfrm>
          <a:prstGeom prst="rect">
            <a:avLst/>
          </a:prstGeom>
          <a:solidFill>
            <a:srgbClr val="8A58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5FA2D1-6BF4-4194-B815-8C66D013FD27}"/>
              </a:ext>
            </a:extLst>
          </p:cNvPr>
          <p:cNvSpPr/>
          <p:nvPr userDrawn="1"/>
        </p:nvSpPr>
        <p:spPr>
          <a:xfrm>
            <a:off x="7982712" y="495300"/>
            <a:ext cx="3753612" cy="5943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88F0DF-BC0B-473C-82DC-7FC46D38FAC1}"/>
              </a:ext>
            </a:extLst>
          </p:cNvPr>
          <p:cNvSpPr/>
          <p:nvPr userDrawn="1"/>
        </p:nvSpPr>
        <p:spPr>
          <a:xfrm>
            <a:off x="4251158" y="495300"/>
            <a:ext cx="3787056" cy="5943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60302F-65DB-4E93-B6C3-49E64C44F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779776"/>
            <a:ext cx="3465576" cy="325526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66F217-0E52-4AD8-82BA-AB332C59638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09160" y="960120"/>
            <a:ext cx="6574536" cy="50749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F3E524-6AEB-4529-804C-0B9CD9992050}"/>
              </a:ext>
            </a:extLst>
          </p:cNvPr>
          <p:cNvSpPr/>
          <p:nvPr userDrawn="1"/>
        </p:nvSpPr>
        <p:spPr>
          <a:xfrm>
            <a:off x="228600" y="241300"/>
            <a:ext cx="11772900" cy="6400800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CFF2CAC-AD21-48FA-AD68-A643AAA6A8C4}"/>
              </a:ext>
            </a:extLst>
          </p:cNvPr>
          <p:cNvCxnSpPr>
            <a:cxnSpLocks/>
          </p:cNvCxnSpPr>
          <p:nvPr userDrawn="1"/>
        </p:nvCxnSpPr>
        <p:spPr>
          <a:xfrm>
            <a:off x="228600" y="2415910"/>
            <a:ext cx="4022558" cy="0"/>
          </a:xfrm>
          <a:prstGeom prst="line">
            <a:avLst/>
          </a:prstGeom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371600"/>
            <a:ext cx="3619501" cy="877824"/>
          </a:xfrm>
        </p:spPr>
        <p:txBody>
          <a:bodyPr/>
          <a:lstStyle>
            <a:lvl1pPr>
              <a:lnSpc>
                <a:spcPts val="432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2255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ette Star of the show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2569464"/>
            <a:ext cx="3619501" cy="1179576"/>
          </a:xfrm>
        </p:spPr>
        <p:txBody>
          <a:bodyPr anchor="t" anchorCtr="0">
            <a:normAutofit/>
          </a:bodyPr>
          <a:lstStyle>
            <a:lvl1pPr>
              <a:lnSpc>
                <a:spcPts val="4000"/>
              </a:lnSpc>
              <a:defRPr sz="32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F51F73-5064-47F8-83FD-440E0ED19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79392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06FF689A-8221-42E8-96D4-ED4D3AD501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7064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96424DB2-4D46-493F-A5B8-8901EDA394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74736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0AF2B6E1-5738-41B1-8C15-EA671549014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122408" y="1463040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6C8D73EB-347C-4E13-94C8-FA8FADE4655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9392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DFA5C56-9B47-4F87-8E12-30A936274F1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27064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1E3B5888-98ED-48E4-8AA8-5BAB43F851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74736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569C9EE3-34D1-4DE0-B06C-2F6212F7C32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0122408" y="4087368"/>
            <a:ext cx="1499616" cy="21945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2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ersive palette Star of the sh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462B86F-90E5-425E-9F83-8477D8111E1D}"/>
              </a:ext>
            </a:extLst>
          </p:cNvPr>
          <p:cNvSpPr/>
          <p:nvPr userDrawn="1"/>
        </p:nvSpPr>
        <p:spPr>
          <a:xfrm>
            <a:off x="0" y="495300"/>
            <a:ext cx="6057900" cy="133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269853-3C2C-4F9C-B1BB-E00F7A1DB9E1}"/>
              </a:ext>
            </a:extLst>
          </p:cNvPr>
          <p:cNvSpPr/>
          <p:nvPr userDrawn="1"/>
        </p:nvSpPr>
        <p:spPr>
          <a:xfrm>
            <a:off x="6530703" y="495300"/>
            <a:ext cx="2931587" cy="262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759D58-52AF-4785-8A33-F528F46D88A3}"/>
              </a:ext>
            </a:extLst>
          </p:cNvPr>
          <p:cNvSpPr/>
          <p:nvPr userDrawn="1"/>
        </p:nvSpPr>
        <p:spPr>
          <a:xfrm>
            <a:off x="8852618" y="3863713"/>
            <a:ext cx="2921000" cy="259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D3E0F4-EC0D-43C2-AC84-A53134C8566E}"/>
              </a:ext>
            </a:extLst>
          </p:cNvPr>
          <p:cNvSpPr/>
          <p:nvPr userDrawn="1"/>
        </p:nvSpPr>
        <p:spPr>
          <a:xfrm>
            <a:off x="228600" y="241300"/>
            <a:ext cx="11772900" cy="6400800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79CA9-81D6-424A-8046-4B56E1D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5638801" cy="1572126"/>
          </a:xfrm>
        </p:spPr>
        <p:txBody>
          <a:bodyPr anchor="t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60302F-65DB-4E93-B6C3-49E64C44F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489200"/>
            <a:ext cx="5202936" cy="354787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66F217-0E52-4AD8-82BA-AB332C59638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97700" y="914400"/>
            <a:ext cx="4334256" cy="5093208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366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80DF88-AC53-41A3-8067-D7E6D5DB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11174819" cy="90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55C1-18CC-4FD3-A030-3DAF46991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904-DE8F-4B8E-99C6-5AFA03672FFA}" type="datetimeFigureOut">
              <a:rPr lang="en-US" smtClean="0"/>
              <a:t>9/30/22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029F1-B791-445F-A184-90CC7A1BE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98767-7C9E-42DE-9782-D932A0FF1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ADE3-B84E-4AF7-91CC-AB47E1A43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48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0" r:id="rId2"/>
    <p:sldLayoutId id="2147483701" r:id="rId3"/>
    <p:sldLayoutId id="2147483702" r:id="rId4"/>
    <p:sldLayoutId id="214748366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112" userDrawn="1">
          <p15:clr>
            <a:srgbClr val="F26B43"/>
          </p15:clr>
        </p15:guide>
        <p15:guide id="2" pos="2568" userDrawn="1">
          <p15:clr>
            <a:srgbClr val="F26B43"/>
          </p15:clr>
        </p15:guide>
        <p15:guide id="3" pos="288" userDrawn="1">
          <p15:clr>
            <a:srgbClr val="5ACBF0"/>
          </p15:clr>
        </p15:guide>
        <p15:guide id="4" pos="7392" userDrawn="1">
          <p15:clr>
            <a:srgbClr val="5ACBF0"/>
          </p15:clr>
        </p15:guide>
        <p15:guide id="5" orient="horz" pos="576" userDrawn="1">
          <p15:clr>
            <a:srgbClr val="5ACBF0"/>
          </p15:clr>
        </p15:guide>
        <p15:guide id="6" orient="horz" pos="3744" userDrawn="1">
          <p15:clr>
            <a:srgbClr val="5ACBF0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80DF88-AC53-41A3-8067-D7E6D5DB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11174819" cy="90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55C1-18CC-4FD3-A030-3DAF46991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904-DE8F-4B8E-99C6-5AFA03672FFA}" type="datetimeFigureOut">
              <a:rPr lang="en-US" smtClean="0"/>
              <a:t>9/30/22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029F1-B791-445F-A184-90CC7A1BE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98767-7C9E-42DE-9782-D932A0FF1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ADE3-B84E-4AF7-91CC-AB47E1A43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603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112" userDrawn="1">
          <p15:clr>
            <a:srgbClr val="F26B43"/>
          </p15:clr>
        </p15:guide>
        <p15:guide id="2" pos="2568" userDrawn="1">
          <p15:clr>
            <a:srgbClr val="F26B43"/>
          </p15:clr>
        </p15:guide>
        <p15:guide id="3" pos="288" userDrawn="1">
          <p15:clr>
            <a:srgbClr val="5ACBF0"/>
          </p15:clr>
        </p15:guide>
        <p15:guide id="4" pos="7392" userDrawn="1">
          <p15:clr>
            <a:srgbClr val="5ACBF0"/>
          </p15:clr>
        </p15:guide>
        <p15:guide id="5" orient="horz" pos="576" userDrawn="1">
          <p15:clr>
            <a:srgbClr val="5ACBF0"/>
          </p15:clr>
        </p15:guide>
        <p15:guide id="6" orient="horz" pos="3744" userDrawn="1">
          <p15:clr>
            <a:srgbClr val="5ACBF0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80DF88-AC53-41A3-8067-D7E6D5DB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11174819" cy="90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55C1-18CC-4FD3-A030-3DAF46991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904-DE8F-4B8E-99C6-5AFA03672FFA}" type="datetimeFigureOut">
              <a:rPr lang="en-US" smtClean="0"/>
              <a:t>9/30/22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029F1-B791-445F-A184-90CC7A1BE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98767-7C9E-42DE-9782-D932A0FF1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ADE3-B84E-4AF7-91CC-AB47E1A43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0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112" userDrawn="1">
          <p15:clr>
            <a:srgbClr val="F26B43"/>
          </p15:clr>
        </p15:guide>
        <p15:guide id="2" pos="2568" userDrawn="1">
          <p15:clr>
            <a:srgbClr val="F26B43"/>
          </p15:clr>
        </p15:guide>
        <p15:guide id="3" pos="288" userDrawn="1">
          <p15:clr>
            <a:srgbClr val="5ACBF0"/>
          </p15:clr>
        </p15:guide>
        <p15:guide id="4" pos="7392" userDrawn="1">
          <p15:clr>
            <a:srgbClr val="5ACBF0"/>
          </p15:clr>
        </p15:guide>
        <p15:guide id="5" orient="horz" pos="576" userDrawn="1">
          <p15:clr>
            <a:srgbClr val="5ACBF0"/>
          </p15:clr>
        </p15:guide>
        <p15:guide id="6" orient="horz" pos="3744" userDrawn="1">
          <p15:clr>
            <a:srgbClr val="5ACBF0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80DF88-AC53-41A3-8067-D7E6D5DB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14400"/>
            <a:ext cx="11174819" cy="90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55C1-18CC-4FD3-A030-3DAF46991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904-DE8F-4B8E-99C6-5AFA03672FFA}" type="datetimeFigureOut">
              <a:rPr lang="en-US" smtClean="0"/>
              <a:t>9/30/22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029F1-B791-445F-A184-90CC7A1BE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98767-7C9E-42DE-9782-D932A0FF1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ADE3-B84E-4AF7-91CC-AB47E1A43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01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0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112" userDrawn="1">
          <p15:clr>
            <a:srgbClr val="F26B43"/>
          </p15:clr>
        </p15:guide>
        <p15:guide id="2" pos="2568" userDrawn="1">
          <p15:clr>
            <a:srgbClr val="F26B43"/>
          </p15:clr>
        </p15:guide>
        <p15:guide id="3" pos="288" userDrawn="1">
          <p15:clr>
            <a:srgbClr val="5ACBF0"/>
          </p15:clr>
        </p15:guide>
        <p15:guide id="4" pos="7392" userDrawn="1">
          <p15:clr>
            <a:srgbClr val="5ACBF0"/>
          </p15:clr>
        </p15:guide>
        <p15:guide id="5" orient="horz" pos="576" userDrawn="1">
          <p15:clr>
            <a:srgbClr val="5ACBF0"/>
          </p15:clr>
        </p15:guide>
        <p15:guide id="6" orient="horz" pos="374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 descr="Shaded overlay">
            <a:extLst>
              <a:ext uri="{FF2B5EF4-FFF2-40B4-BE49-F238E27FC236}">
                <a16:creationId xmlns:a16="http://schemas.microsoft.com/office/drawing/2014/main" id="{558C501A-DC1F-4BA4-BFFA-44EF8845A3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768AB">
              <a:alpha val="74902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35A981B-6487-4B00-9EAF-D0D748FA6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29" y="184934"/>
            <a:ext cx="11174819" cy="903767"/>
          </a:xfrm>
        </p:spPr>
        <p:txBody>
          <a:bodyPr/>
          <a:lstStyle/>
          <a:p>
            <a:r>
              <a:rPr lang="en-US" b="1" cap="none" dirty="0"/>
              <a:t>Timeline Poster Of The Atomic Model: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FDF968C-9F75-4943-BF0A-5C5B5F6927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130" t="15656" r="23071" b="52586"/>
          <a:stretch/>
        </p:blipFill>
        <p:spPr>
          <a:xfrm>
            <a:off x="7471132" y="1567500"/>
            <a:ext cx="1537854" cy="18552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BAF818-9926-F843-ACE7-52EC531681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274" t="15368" r="41257" b="52309"/>
          <a:stretch/>
        </p:blipFill>
        <p:spPr>
          <a:xfrm>
            <a:off x="9500145" y="4196322"/>
            <a:ext cx="1537854" cy="185527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F0BDC3E-EA55-A049-BC63-BA80C9F206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999" t="16165" r="59365" b="51916"/>
          <a:stretch/>
        </p:blipFill>
        <p:spPr>
          <a:xfrm>
            <a:off x="3735566" y="3422777"/>
            <a:ext cx="1537854" cy="185527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78C5859-FFE8-3646-96A3-45728506A4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16" t="15839" r="78114" b="52404"/>
          <a:stretch/>
        </p:blipFill>
        <p:spPr>
          <a:xfrm>
            <a:off x="961805" y="1798409"/>
            <a:ext cx="1537854" cy="1855277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97F9D2D-62D7-704C-A5B7-2F941E20116F}"/>
              </a:ext>
            </a:extLst>
          </p:cNvPr>
          <p:cNvCxnSpPr>
            <a:cxnSpLocks/>
          </p:cNvCxnSpPr>
          <p:nvPr/>
        </p:nvCxnSpPr>
        <p:spPr>
          <a:xfrm>
            <a:off x="2499659" y="2872509"/>
            <a:ext cx="1157941" cy="1323813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A1C100F-1793-9142-81A8-95B96925A535}"/>
              </a:ext>
            </a:extLst>
          </p:cNvPr>
          <p:cNvCxnSpPr>
            <a:cxnSpLocks/>
          </p:cNvCxnSpPr>
          <p:nvPr/>
        </p:nvCxnSpPr>
        <p:spPr>
          <a:xfrm>
            <a:off x="9021684" y="2688958"/>
            <a:ext cx="949107" cy="1448504"/>
          </a:xfrm>
          <a:prstGeom prst="straightConnector1">
            <a:avLst/>
          </a:prstGeom>
          <a:ln w="38100" cap="flat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8D9D8EE-7B57-A74E-9B77-C21090C6C496}"/>
              </a:ext>
            </a:extLst>
          </p:cNvPr>
          <p:cNvCxnSpPr>
            <a:cxnSpLocks/>
          </p:cNvCxnSpPr>
          <p:nvPr/>
        </p:nvCxnSpPr>
        <p:spPr>
          <a:xfrm flipV="1">
            <a:off x="5271450" y="2561937"/>
            <a:ext cx="2121716" cy="157552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4EF02038-D11E-2842-B7C5-2A14D5E5FE58}"/>
              </a:ext>
            </a:extLst>
          </p:cNvPr>
          <p:cNvSpPr txBox="1"/>
          <p:nvPr/>
        </p:nvSpPr>
        <p:spPr>
          <a:xfrm>
            <a:off x="76544" y="6425672"/>
            <a:ext cx="2423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O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By: Lara Hamarneh 7F</a:t>
            </a:r>
          </a:p>
        </p:txBody>
      </p:sp>
    </p:spTree>
    <p:extLst>
      <p:ext uri="{BB962C8B-B14F-4D97-AF65-F5344CB8AC3E}">
        <p14:creationId xmlns:p14="http://schemas.microsoft.com/office/powerpoint/2010/main" val="3898511310"/>
      </p:ext>
    </p:extLst>
  </p:cSld>
  <p:clrMapOvr>
    <a:masterClrMapping/>
  </p:clrMapOvr>
</p:sld>
</file>

<file path=ppt/theme/theme1.xml><?xml version="1.0" encoding="utf-8"?>
<a:theme xmlns:a="http://schemas.openxmlformats.org/drawingml/2006/main" name="Balancing Act">
  <a:themeElements>
    <a:clrScheme name="Balancing Act">
      <a:dk1>
        <a:sysClr val="windowText" lastClr="000000"/>
      </a:dk1>
      <a:lt1>
        <a:sysClr val="window" lastClr="FFFFFF"/>
      </a:lt1>
      <a:dk2>
        <a:srgbClr val="8A4C5D"/>
      </a:dk2>
      <a:lt2>
        <a:srgbClr val="9E838E"/>
      </a:lt2>
      <a:accent1>
        <a:srgbClr val="C6ADB0"/>
      </a:accent1>
      <a:accent2>
        <a:srgbClr val="E3C0BF"/>
      </a:accent2>
      <a:accent3>
        <a:srgbClr val="D4937F"/>
      </a:accent3>
      <a:accent4>
        <a:srgbClr val="CCB87E"/>
      </a:accent4>
      <a:accent5>
        <a:srgbClr val="6667AB"/>
      </a:accent5>
      <a:accent6>
        <a:srgbClr val="86A094"/>
      </a:accent6>
      <a:hlink>
        <a:srgbClr val="0563C1"/>
      </a:hlink>
      <a:folHlink>
        <a:srgbClr val="954F72"/>
      </a:folHlink>
    </a:clrScheme>
    <a:fontScheme name="Custom 15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ellspring">
  <a:themeElements>
    <a:clrScheme name="Wellspring">
      <a:dk1>
        <a:sysClr val="windowText" lastClr="000000"/>
      </a:dk1>
      <a:lt1>
        <a:sysClr val="window" lastClr="FFFFFF"/>
      </a:lt1>
      <a:dk2>
        <a:srgbClr val="A1CAC9"/>
      </a:dk2>
      <a:lt2>
        <a:srgbClr val="48996B"/>
      </a:lt2>
      <a:accent1>
        <a:srgbClr val="759F51"/>
      </a:accent1>
      <a:accent2>
        <a:srgbClr val="436A2F"/>
      </a:accent2>
      <a:accent3>
        <a:srgbClr val="CFBF54"/>
      </a:accent3>
      <a:accent4>
        <a:srgbClr val="B3832F"/>
      </a:accent4>
      <a:accent5>
        <a:srgbClr val="8C5896"/>
      </a:accent5>
      <a:accent6>
        <a:srgbClr val="6667AB"/>
      </a:accent6>
      <a:hlink>
        <a:srgbClr val="0563C1"/>
      </a:hlink>
      <a:folHlink>
        <a:srgbClr val="954F72"/>
      </a:folHlink>
    </a:clrScheme>
    <a:fontScheme name="Custom 15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r of the show">
  <a:themeElements>
    <a:clrScheme name="Star of the show">
      <a:dk1>
        <a:sysClr val="windowText" lastClr="000000"/>
      </a:dk1>
      <a:lt1>
        <a:sysClr val="window" lastClr="FFFFFF"/>
      </a:lt1>
      <a:dk2>
        <a:srgbClr val="29282D"/>
      </a:dk2>
      <a:lt2>
        <a:srgbClr val="625C60"/>
      </a:lt2>
      <a:accent1>
        <a:srgbClr val="7C6560"/>
      </a:accent1>
      <a:accent2>
        <a:srgbClr val="AEA392"/>
      </a:accent2>
      <a:accent3>
        <a:srgbClr val="DBD4D0"/>
      </a:accent3>
      <a:accent4>
        <a:srgbClr val="8E7961"/>
      </a:accent4>
      <a:accent5>
        <a:srgbClr val="F0EDE8"/>
      </a:accent5>
      <a:accent6>
        <a:srgbClr val="6667AB"/>
      </a:accent6>
      <a:hlink>
        <a:srgbClr val="0563C1"/>
      </a:hlink>
      <a:folHlink>
        <a:srgbClr val="954F72"/>
      </a:folHlink>
    </a:clrScheme>
    <a:fontScheme name="Custom 15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Amusements">
  <a:themeElements>
    <a:clrScheme name="Amusements">
      <a:dk1>
        <a:sysClr val="windowText" lastClr="000000"/>
      </a:dk1>
      <a:lt1>
        <a:sysClr val="window" lastClr="FFFFFF"/>
      </a:lt1>
      <a:dk2>
        <a:srgbClr val="D77E6F"/>
      </a:dk2>
      <a:lt2>
        <a:srgbClr val="6667AB"/>
      </a:lt2>
      <a:accent1>
        <a:srgbClr val="B38F6A"/>
      </a:accent1>
      <a:accent2>
        <a:srgbClr val="D75078"/>
      </a:accent2>
      <a:accent3>
        <a:srgbClr val="E288B6"/>
      </a:accent3>
      <a:accent4>
        <a:srgbClr val="E9445D"/>
      </a:accent4>
      <a:accent5>
        <a:srgbClr val="EEC272"/>
      </a:accent5>
      <a:accent6>
        <a:srgbClr val="85A0A9"/>
      </a:accent6>
      <a:hlink>
        <a:srgbClr val="0563C1"/>
      </a:hlink>
      <a:folHlink>
        <a:srgbClr val="954F72"/>
      </a:folHlink>
    </a:clrScheme>
    <a:fontScheme name="Custom 15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tf66906339_win32</Template>
  <TotalTime>0</TotalTime>
  <Words>13</Words>
  <Application>Microsoft Macintosh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Segoe UI</vt:lpstr>
      <vt:lpstr>Segoe UI Light</vt:lpstr>
      <vt:lpstr>Balancing Act</vt:lpstr>
      <vt:lpstr>Wellspring</vt:lpstr>
      <vt:lpstr>Star of the show</vt:lpstr>
      <vt:lpstr>Amusements</vt:lpstr>
      <vt:lpstr>Timeline Poster Of The Atomic Model: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2021-12-08T21:54:28Z</dcterms:created>
  <dcterms:modified xsi:type="dcterms:W3CDTF">2022-09-30T18:01:31Z</dcterms:modified>
</cp:coreProperties>
</file>