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744008C-3E61-4C13-921F-4D1E4170490D}" type="datetimeFigureOut">
              <a:rPr lang="en-US" smtClean="0"/>
              <a:t>9/30/2022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60AF40-6972-4CD4-9A61-F72A722B0351}" type="slidenum">
              <a:rPr lang="en-US" smtClean="0"/>
              <a:t>‹#›</a:t>
            </a:fld>
            <a:endParaRPr lang="en-US"/>
          </a:p>
        </p:txBody>
      </p:sp>
    </p:spTree>
    <p:extLst>
      <p:ext uri="{BB962C8B-B14F-4D97-AF65-F5344CB8AC3E}">
        <p14:creationId xmlns:p14="http://schemas.microsoft.com/office/powerpoint/2010/main" val="23554058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44008C-3E61-4C13-921F-4D1E4170490D}" type="datetimeFigureOut">
              <a:rPr lang="en-US" smtClean="0"/>
              <a:t>9/30/2022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60AF40-6972-4CD4-9A61-F72A722B0351}" type="slidenum">
              <a:rPr lang="en-US" smtClean="0"/>
              <a:t>‹#›</a:t>
            </a:fld>
            <a:endParaRPr lang="en-US"/>
          </a:p>
        </p:txBody>
      </p:sp>
    </p:spTree>
    <p:extLst>
      <p:ext uri="{BB962C8B-B14F-4D97-AF65-F5344CB8AC3E}">
        <p14:creationId xmlns:p14="http://schemas.microsoft.com/office/powerpoint/2010/main" val="1190044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44008C-3E61-4C13-921F-4D1E4170490D}" type="datetimeFigureOut">
              <a:rPr lang="en-US" smtClean="0"/>
              <a:t>9/30/2022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60AF40-6972-4CD4-9A61-F72A722B0351}" type="slidenum">
              <a:rPr lang="en-US" smtClean="0"/>
              <a:t>‹#›</a:t>
            </a:fld>
            <a:endParaRPr lang="en-US"/>
          </a:p>
        </p:txBody>
      </p:sp>
    </p:spTree>
    <p:extLst>
      <p:ext uri="{BB962C8B-B14F-4D97-AF65-F5344CB8AC3E}">
        <p14:creationId xmlns:p14="http://schemas.microsoft.com/office/powerpoint/2010/main" val="1325457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744008C-3E61-4C13-921F-4D1E4170490D}" type="datetimeFigureOut">
              <a:rPr lang="en-US" smtClean="0"/>
              <a:t>9/30/2022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60AF40-6972-4CD4-9A61-F72A722B0351}" type="slidenum">
              <a:rPr lang="en-US" smtClean="0"/>
              <a:t>‹#›</a:t>
            </a:fld>
            <a:endParaRPr lang="en-US"/>
          </a:p>
        </p:txBody>
      </p:sp>
    </p:spTree>
    <p:extLst>
      <p:ext uri="{BB962C8B-B14F-4D97-AF65-F5344CB8AC3E}">
        <p14:creationId xmlns:p14="http://schemas.microsoft.com/office/powerpoint/2010/main" val="3084897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44008C-3E61-4C13-921F-4D1E4170490D}" type="datetimeFigureOut">
              <a:rPr lang="en-US" smtClean="0"/>
              <a:t>9/30/2022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60AF40-6972-4CD4-9A61-F72A722B0351}" type="slidenum">
              <a:rPr lang="en-US" smtClean="0"/>
              <a:t>‹#›</a:t>
            </a:fld>
            <a:endParaRPr lang="en-US"/>
          </a:p>
        </p:txBody>
      </p:sp>
    </p:spTree>
    <p:extLst>
      <p:ext uri="{BB962C8B-B14F-4D97-AF65-F5344CB8AC3E}">
        <p14:creationId xmlns:p14="http://schemas.microsoft.com/office/powerpoint/2010/main" val="2588014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744008C-3E61-4C13-921F-4D1E4170490D}" type="datetimeFigureOut">
              <a:rPr lang="en-US" smtClean="0"/>
              <a:t>9/30/2022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60AF40-6972-4CD4-9A61-F72A722B0351}" type="slidenum">
              <a:rPr lang="en-US" smtClean="0"/>
              <a:t>‹#›</a:t>
            </a:fld>
            <a:endParaRPr lang="en-US"/>
          </a:p>
        </p:txBody>
      </p:sp>
    </p:spTree>
    <p:extLst>
      <p:ext uri="{BB962C8B-B14F-4D97-AF65-F5344CB8AC3E}">
        <p14:creationId xmlns:p14="http://schemas.microsoft.com/office/powerpoint/2010/main" val="38002901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744008C-3E61-4C13-921F-4D1E4170490D}" type="datetimeFigureOut">
              <a:rPr lang="en-US" smtClean="0"/>
              <a:t>9/30/2022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60AF40-6972-4CD4-9A61-F72A722B0351}" type="slidenum">
              <a:rPr lang="en-US" smtClean="0"/>
              <a:t>‹#›</a:t>
            </a:fld>
            <a:endParaRPr lang="en-US"/>
          </a:p>
        </p:txBody>
      </p:sp>
    </p:spTree>
    <p:extLst>
      <p:ext uri="{BB962C8B-B14F-4D97-AF65-F5344CB8AC3E}">
        <p14:creationId xmlns:p14="http://schemas.microsoft.com/office/powerpoint/2010/main" val="36173189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744008C-3E61-4C13-921F-4D1E4170490D}" type="datetimeFigureOut">
              <a:rPr lang="en-US" smtClean="0"/>
              <a:t>9/30/2022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60AF40-6972-4CD4-9A61-F72A722B0351}" type="slidenum">
              <a:rPr lang="en-US" smtClean="0"/>
              <a:t>‹#›</a:t>
            </a:fld>
            <a:endParaRPr lang="en-US"/>
          </a:p>
        </p:txBody>
      </p:sp>
    </p:spTree>
    <p:extLst>
      <p:ext uri="{BB962C8B-B14F-4D97-AF65-F5344CB8AC3E}">
        <p14:creationId xmlns:p14="http://schemas.microsoft.com/office/powerpoint/2010/main" val="35199176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44008C-3E61-4C13-921F-4D1E4170490D}" type="datetimeFigureOut">
              <a:rPr lang="en-US" smtClean="0"/>
              <a:t>9/30/2022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60AF40-6972-4CD4-9A61-F72A722B0351}" type="slidenum">
              <a:rPr lang="en-US" smtClean="0"/>
              <a:t>‹#›</a:t>
            </a:fld>
            <a:endParaRPr lang="en-US"/>
          </a:p>
        </p:txBody>
      </p:sp>
    </p:spTree>
    <p:extLst>
      <p:ext uri="{BB962C8B-B14F-4D97-AF65-F5344CB8AC3E}">
        <p14:creationId xmlns:p14="http://schemas.microsoft.com/office/powerpoint/2010/main" val="16342325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44008C-3E61-4C13-921F-4D1E4170490D}" type="datetimeFigureOut">
              <a:rPr lang="en-US" smtClean="0"/>
              <a:t>9/30/2022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60AF40-6972-4CD4-9A61-F72A722B0351}" type="slidenum">
              <a:rPr lang="en-US" smtClean="0"/>
              <a:t>‹#›</a:t>
            </a:fld>
            <a:endParaRPr lang="en-US"/>
          </a:p>
        </p:txBody>
      </p:sp>
    </p:spTree>
    <p:extLst>
      <p:ext uri="{BB962C8B-B14F-4D97-AF65-F5344CB8AC3E}">
        <p14:creationId xmlns:p14="http://schemas.microsoft.com/office/powerpoint/2010/main" val="37845285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44008C-3E61-4C13-921F-4D1E4170490D}" type="datetimeFigureOut">
              <a:rPr lang="en-US" smtClean="0"/>
              <a:t>9/30/2022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60AF40-6972-4CD4-9A61-F72A722B0351}" type="slidenum">
              <a:rPr lang="en-US" smtClean="0"/>
              <a:t>‹#›</a:t>
            </a:fld>
            <a:endParaRPr lang="en-US"/>
          </a:p>
        </p:txBody>
      </p:sp>
    </p:spTree>
    <p:extLst>
      <p:ext uri="{BB962C8B-B14F-4D97-AF65-F5344CB8AC3E}">
        <p14:creationId xmlns:p14="http://schemas.microsoft.com/office/powerpoint/2010/main" val="38722521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44008C-3E61-4C13-921F-4D1E4170490D}" type="datetimeFigureOut">
              <a:rPr lang="en-US" smtClean="0"/>
              <a:t>9/30/2022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60AF40-6972-4CD4-9A61-F72A722B0351}" type="slidenum">
              <a:rPr lang="en-US" smtClean="0"/>
              <a:t>‹#›</a:t>
            </a:fld>
            <a:endParaRPr lang="en-US"/>
          </a:p>
        </p:txBody>
      </p:sp>
    </p:spTree>
    <p:extLst>
      <p:ext uri="{BB962C8B-B14F-4D97-AF65-F5344CB8AC3E}">
        <p14:creationId xmlns:p14="http://schemas.microsoft.com/office/powerpoint/2010/main" val="7429026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6000" dirty="0" smtClean="0">
                <a:latin typeface="Ink Free" panose="03080402000500000000" pitchFamily="66" charset="0"/>
              </a:rPr>
              <a:t>Jeff Bezos</a:t>
            </a:r>
            <a:endParaRPr lang="en-US" sz="6000" dirty="0">
              <a:latin typeface="Ink Free" panose="03080402000500000000" pitchFamily="66" charset="0"/>
            </a:endParaRPr>
          </a:p>
        </p:txBody>
      </p:sp>
      <p:sp>
        <p:nvSpPr>
          <p:cNvPr id="3" name="Subtitle 2"/>
          <p:cNvSpPr>
            <a:spLocks noGrp="1"/>
          </p:cNvSpPr>
          <p:nvPr>
            <p:ph type="subTitle" idx="1"/>
          </p:nvPr>
        </p:nvSpPr>
        <p:spPr/>
        <p:txBody>
          <a:bodyPr/>
          <a:lstStyle/>
          <a:p>
            <a:r>
              <a:rPr lang="en-US" dirty="0" smtClean="0">
                <a:solidFill>
                  <a:schemeClr val="tx1"/>
                </a:solidFill>
                <a:latin typeface="Ink Free" panose="03080402000500000000" pitchFamily="66" charset="0"/>
              </a:rPr>
              <a:t>By Joy </a:t>
            </a:r>
            <a:r>
              <a:rPr lang="en-US" dirty="0" err="1" smtClean="0">
                <a:solidFill>
                  <a:schemeClr val="tx1"/>
                </a:solidFill>
                <a:latin typeface="Ink Free" panose="03080402000500000000" pitchFamily="66" charset="0"/>
              </a:rPr>
              <a:t>Halaseh</a:t>
            </a:r>
            <a:r>
              <a:rPr lang="en-US" dirty="0" smtClean="0">
                <a:solidFill>
                  <a:schemeClr val="tx1"/>
                </a:solidFill>
                <a:latin typeface="Ink Free" panose="03080402000500000000" pitchFamily="66" charset="0"/>
              </a:rPr>
              <a:t> 6e</a:t>
            </a:r>
            <a:endParaRPr lang="en-US" dirty="0">
              <a:solidFill>
                <a:schemeClr val="tx1"/>
              </a:solidFill>
              <a:latin typeface="Ink Free" panose="03080402000500000000" pitchFamily="66" charset="0"/>
            </a:endParaRPr>
          </a:p>
        </p:txBody>
      </p:sp>
      <p:sp>
        <p:nvSpPr>
          <p:cNvPr id="4" name="AutoShape 4" descr="نتيجة بحث الصور عن ‪jeff bezo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6" descr="نتيجة بحث الصور عن ‪jeff bezo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8" descr="نتيجة بحث الصور عن ‪jeff bezos‬‏"/>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11" descr="أمازون للتسوق - التطبيقات على Google Play"/>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AutoShape 13" descr="أمازون للتسوق - التطبيقات على Google Play"/>
          <p:cNvSpPr>
            <a:spLocks noChangeAspect="1" noChangeArrowheads="1"/>
          </p:cNvSpPr>
          <p:nvPr/>
        </p:nvSpPr>
        <p:spPr bwMode="auto">
          <a:xfrm>
            <a:off x="765175" y="4651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038" name="Picture 1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430" y="79768"/>
            <a:ext cx="2891270" cy="1414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9" name="Picture 1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81800" y="214313"/>
            <a:ext cx="2143125" cy="2143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20844809"/>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Personal Life </a:t>
            </a:r>
            <a:endParaRPr lang="en-US" dirty="0"/>
          </a:p>
        </p:txBody>
      </p:sp>
      <p:sp>
        <p:nvSpPr>
          <p:cNvPr id="3" name="Content Placeholder 2"/>
          <p:cNvSpPr>
            <a:spLocks noGrp="1"/>
          </p:cNvSpPr>
          <p:nvPr>
            <p:ph idx="1"/>
          </p:nvPr>
        </p:nvSpPr>
        <p:spPr/>
        <p:txBody>
          <a:bodyPr/>
          <a:lstStyle/>
          <a:p>
            <a:r>
              <a:rPr lang="en-US" dirty="0" smtClean="0"/>
              <a:t>Jeff Bezos (aka Jeffery Preston Bezos) is an American entrepreneur, </a:t>
            </a:r>
            <a:r>
              <a:rPr lang="en-US" dirty="0"/>
              <a:t>investor</a:t>
            </a:r>
            <a:r>
              <a:rPr lang="en-US" dirty="0" smtClean="0"/>
              <a:t>, and computer engineer. </a:t>
            </a:r>
          </a:p>
          <a:p>
            <a:r>
              <a:rPr lang="en-US" dirty="0" smtClean="0"/>
              <a:t>He </a:t>
            </a:r>
            <a:r>
              <a:rPr lang="en-US" dirty="0"/>
              <a:t>is the founder, executive chairman and former president and CEO of Amazon</a:t>
            </a:r>
            <a:r>
              <a:rPr lang="en-US" dirty="0" smtClean="0"/>
              <a:t>.</a:t>
            </a:r>
          </a:p>
          <a:p>
            <a:r>
              <a:rPr lang="en-US" dirty="0" smtClean="0"/>
              <a:t> He was born on January 12 1964 born in New Mexico, United States. He is 58 years old.</a:t>
            </a:r>
            <a:endParaRPr lang="en-US" dirty="0"/>
          </a:p>
        </p:txBody>
      </p:sp>
    </p:spTree>
    <p:extLst>
      <p:ext uri="{BB962C8B-B14F-4D97-AF65-F5344CB8AC3E}">
        <p14:creationId xmlns:p14="http://schemas.microsoft.com/office/powerpoint/2010/main" val="2443165626"/>
      </p:ext>
    </p:extLst>
  </p:cSld>
  <p:clrMapOvr>
    <a:masterClrMapping/>
  </p:clrMapOvr>
  <mc:AlternateContent xmlns:mc="http://schemas.openxmlformats.org/markup-compatibility/2006">
    <mc:Choice xmlns:p14="http://schemas.microsoft.com/office/powerpoint/2010/main" Requires="p14">
      <p:transition spd="slow" p14:dur="3000">
        <p14:shred/>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Amazon was created</a:t>
            </a:r>
            <a:endParaRPr lang="en-US" dirty="0"/>
          </a:p>
        </p:txBody>
      </p:sp>
      <p:sp>
        <p:nvSpPr>
          <p:cNvPr id="3" name="Content Placeholder 2"/>
          <p:cNvSpPr>
            <a:spLocks noGrp="1"/>
          </p:cNvSpPr>
          <p:nvPr>
            <p:ph idx="1"/>
          </p:nvPr>
        </p:nvSpPr>
        <p:spPr/>
        <p:txBody>
          <a:bodyPr>
            <a:normAutofit fontScale="92500"/>
          </a:bodyPr>
          <a:lstStyle/>
          <a:p>
            <a:r>
              <a:rPr lang="en-US" dirty="0"/>
              <a:t>Jeff Bezos quit his job at an investment bank in 1994 and moved to Seattle, Washington, to open a virtual bookstore. Working out of his garage with a handful of employees, Bezos began developing the software for the site, which he called Amazon.com. It sold its first book in </a:t>
            </a:r>
            <a:r>
              <a:rPr lang="en-US" dirty="0" smtClean="0"/>
              <a:t>1995.</a:t>
            </a:r>
            <a:r>
              <a:rPr lang="en-US" dirty="0"/>
              <a:t> </a:t>
            </a:r>
            <a:endParaRPr lang="en-US" dirty="0" smtClean="0"/>
          </a:p>
          <a:p>
            <a:r>
              <a:rPr lang="en-US" dirty="0" smtClean="0"/>
              <a:t>In </a:t>
            </a:r>
            <a:r>
              <a:rPr lang="en-US" dirty="0"/>
              <a:t>June 1998 it began selling CDs, and later that year it added videos</a:t>
            </a:r>
            <a:r>
              <a:rPr lang="en-US" dirty="0" smtClean="0"/>
              <a:t>.</a:t>
            </a:r>
          </a:p>
          <a:p>
            <a:r>
              <a:rPr lang="en-US" dirty="0" smtClean="0"/>
              <a:t> </a:t>
            </a:r>
            <a:r>
              <a:rPr lang="en-US" dirty="0"/>
              <a:t>In 1999 Bezos added auctions to the </a:t>
            </a:r>
            <a:r>
              <a:rPr lang="en-US" dirty="0" smtClean="0"/>
              <a:t>site.</a:t>
            </a:r>
            <a:endParaRPr lang="en-US" dirty="0"/>
          </a:p>
        </p:txBody>
      </p:sp>
    </p:spTree>
    <p:extLst>
      <p:ext uri="{BB962C8B-B14F-4D97-AF65-F5344CB8AC3E}">
        <p14:creationId xmlns:p14="http://schemas.microsoft.com/office/powerpoint/2010/main" val="1562823946"/>
      </p:ext>
    </p:extLst>
  </p:cSld>
  <p:clrMapOvr>
    <a:masterClrMapping/>
  </p:clrMapOvr>
  <mc:AlternateContent xmlns:mc="http://schemas.openxmlformats.org/markup-compatibility/2006">
    <mc:Choice xmlns:p14="http://schemas.microsoft.com/office/powerpoint/2010/main" Requires="p14">
      <p:transition spd="slow" p14:dur="1200">
        <p14:prism/>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Amazon was developed</a:t>
            </a:r>
            <a:endParaRPr lang="en-US" dirty="0"/>
          </a:p>
        </p:txBody>
      </p:sp>
      <p:sp>
        <p:nvSpPr>
          <p:cNvPr id="3" name="Content Placeholder 2"/>
          <p:cNvSpPr>
            <a:spLocks noGrp="1"/>
          </p:cNvSpPr>
          <p:nvPr>
            <p:ph idx="1"/>
          </p:nvPr>
        </p:nvSpPr>
        <p:spPr/>
        <p:txBody>
          <a:bodyPr>
            <a:normAutofit fontScale="92500"/>
          </a:bodyPr>
          <a:lstStyle/>
          <a:p>
            <a:r>
              <a:rPr lang="en-US" dirty="0"/>
              <a:t> </a:t>
            </a:r>
            <a:r>
              <a:rPr lang="en-US" dirty="0" smtClean="0"/>
              <a:t> By 2005, </a:t>
            </a:r>
            <a:r>
              <a:rPr lang="en-US" dirty="0" smtClean="0"/>
              <a:t>Bezos saw the need to diversify, and </a:t>
            </a:r>
            <a:r>
              <a:rPr lang="en-US" dirty="0" smtClean="0"/>
              <a:t>Amazon started offering </a:t>
            </a:r>
            <a:r>
              <a:rPr lang="en-US" dirty="0"/>
              <a:t>a vast array of products, including consumer electronics, apparel, and hardware</a:t>
            </a:r>
            <a:r>
              <a:rPr lang="en-US" dirty="0" smtClean="0"/>
              <a:t>.</a:t>
            </a:r>
            <a:r>
              <a:rPr lang="en-US" dirty="0"/>
              <a:t> </a:t>
            </a:r>
            <a:endParaRPr lang="en-US" dirty="0" smtClean="0"/>
          </a:p>
          <a:p>
            <a:r>
              <a:rPr lang="en-US" dirty="0" smtClean="0"/>
              <a:t>Amazon’s </a:t>
            </a:r>
            <a:r>
              <a:rPr lang="en-US" dirty="0"/>
              <a:t>yearly net sales increased from $510,000 in 1995 to some $600 million in 1998 and from more than $19.1 billion in 2008 to almost $233 billion in 2018</a:t>
            </a:r>
            <a:r>
              <a:rPr lang="en-US" dirty="0" smtClean="0"/>
              <a:t>. </a:t>
            </a:r>
          </a:p>
          <a:p>
            <a:r>
              <a:rPr lang="en-US" dirty="0" smtClean="0"/>
              <a:t>Bezos net worth is </a:t>
            </a:r>
            <a:r>
              <a:rPr lang="en-US" b="1" dirty="0"/>
              <a:t> </a:t>
            </a:r>
            <a:r>
              <a:rPr lang="en-US" dirty="0"/>
              <a:t>141.4 billion </a:t>
            </a:r>
            <a:r>
              <a:rPr lang="en-US" dirty="0" smtClean="0"/>
              <a:t>USD as of 2022.</a:t>
            </a:r>
            <a:endParaRPr lang="en-US" dirty="0"/>
          </a:p>
        </p:txBody>
      </p:sp>
    </p:spTree>
    <p:extLst>
      <p:ext uri="{BB962C8B-B14F-4D97-AF65-F5344CB8AC3E}">
        <p14:creationId xmlns:p14="http://schemas.microsoft.com/office/powerpoint/2010/main" val="2533158434"/>
      </p:ext>
    </p:extLst>
  </p:cSld>
  <p:clrMapOvr>
    <a:masterClrMapping/>
  </p:clrMapOvr>
  <mc:AlternateContent xmlns:mc="http://schemas.openxmlformats.org/markup-compatibility/2006">
    <mc:Choice xmlns:p14="http://schemas.microsoft.com/office/powerpoint/2010/main" Requires="p14">
      <p:transition spd="slow" p14:dur="800">
        <p14:flythrough/>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Billionaire's Passion</a:t>
            </a:r>
            <a:endParaRPr lang="en-US" dirty="0"/>
          </a:p>
        </p:txBody>
      </p:sp>
      <p:sp>
        <p:nvSpPr>
          <p:cNvPr id="3" name="Content Placeholder 2"/>
          <p:cNvSpPr>
            <a:spLocks noGrp="1"/>
          </p:cNvSpPr>
          <p:nvPr>
            <p:ph idx="1"/>
          </p:nvPr>
        </p:nvSpPr>
        <p:spPr/>
        <p:txBody>
          <a:bodyPr>
            <a:normAutofit fontScale="77500" lnSpcReduction="20000"/>
          </a:bodyPr>
          <a:lstStyle/>
          <a:p>
            <a:r>
              <a:rPr lang="en-US" dirty="0"/>
              <a:t>While Bezos has said he followed his passion as a “garage inventor” when he launched Amazon, in recent years the billionaire admitted that his real lifelong passion has been space.</a:t>
            </a:r>
          </a:p>
          <a:p>
            <a:r>
              <a:rPr lang="en-US" dirty="0"/>
              <a:t>“Ever since I was 5 years old — that’s when Neil Armstrong stepped onto the surface of the moon — I’ve been passionate about space, rockets, rocket engines, space travel,” he said in 2019. </a:t>
            </a:r>
            <a:endParaRPr lang="en-US" dirty="0" smtClean="0"/>
          </a:p>
          <a:p>
            <a:r>
              <a:rPr lang="en-US" dirty="0" smtClean="0"/>
              <a:t>Bezos </a:t>
            </a:r>
            <a:r>
              <a:rPr lang="en-US" dirty="0"/>
              <a:t>has spent billions of dollars funding his space company, Blue Origin, and one of his first orders of business after stepping down as Amazon CEO will be to fly on the company’s first passenger spaceflight with his </a:t>
            </a:r>
            <a:r>
              <a:rPr lang="en-US" dirty="0" smtClean="0"/>
              <a:t>brother.</a:t>
            </a:r>
            <a:endParaRPr lang="en-US" dirty="0"/>
          </a:p>
          <a:p>
            <a:endParaRPr lang="en-US" dirty="0"/>
          </a:p>
        </p:txBody>
      </p:sp>
    </p:spTree>
    <p:extLst>
      <p:ext uri="{BB962C8B-B14F-4D97-AF65-F5344CB8AC3E}">
        <p14:creationId xmlns:p14="http://schemas.microsoft.com/office/powerpoint/2010/main" val="2541001170"/>
      </p:ext>
    </p:extLst>
  </p:cSld>
  <p:clrMapOvr>
    <a:masterClrMapping/>
  </p:clrMapOvr>
  <mc:AlternateContent xmlns:mc="http://schemas.openxmlformats.org/markup-compatibility/2006">
    <mc:Choice xmlns:p14="http://schemas.microsoft.com/office/powerpoint/2010/main" Requires="p14">
      <p:transition spd="slow" p14:dur="1500">
        <p14:window dir="vert"/>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Blue Origin</a:t>
            </a:r>
            <a:endParaRPr lang="en-US" dirty="0"/>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019800" y="228600"/>
            <a:ext cx="1133475" cy="1133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AutoShape 4" descr="data:image/png;base64,iVBORw0KGgoAAAANSUhEUgAAAHcAAAB3CAMAAAAO5y+4AAAAq1BMVEUAM97///8AMN7///0ALt4ALN4AI9wAKt4AGt3u9PkAJ9ji6PU2TNr6/PwADtv1+PsAHtzV2/MAANhEWtxmedtsf98qSNg6UNmVp+DQ2ukAHM9ifdmCj+YAG9bJ0u3Ay+SHkuKnsua9x+w8UtCrtuNVatpLX9qquuJ0hdqeqeja4fPM1usSONO8x+YmPNMALtOQnuN+j9VgcNm4we1XaeFweuJJZsx7huIcOd2tSgYeAAADZklEQVRoge2XW3PiOBBG3ZJvsmxLBmLCbHCwgwm2uTgks+H//7JtmTCzM2vmSaL2QadIpcJDDl93q2Ucx2KxWCwWi8VisVgsFovFMoIbBA65vzWczh6C3HWCO0qJ488fxaL9Rv8Kn8jSd+8lDmfFMyz4LJmt2rJ6iv27WF2yKngLnJf0RawFBV7fQ+xtXqFrGVDWwZZyAKC0Cc17ZUmxxoLSJGk7lA6vneEeuzhUKqL6AeiUcgi8NxvYmwbRAeBLBxj64gU2MamV21XEC/gh/tKrX0eDOyTIxWH9w/YrZ3NeGYuqH7Xie7VnyBqETxRKPpYVu/xm6ATjPi4opQzoaF56MHKOiIzLZCzplffUhNY7NuJPVlibqDLxz+1tJdadlpGBKgdpuf5DVLwVprp3lU8cktbs7XZrMS3Xfgum29jzK2Cr8U0xhIUy1VxjN31aS5IB9GL07Awkdah3T3npfAt5+oiVLG83N9tprrH/UiWQ+fOEUtHdsvJTpHE5YrtceVLn9X3SqP9+Y6pYUeYaW0s2jhdvhZqZZsKxsWxsqigt4jTI9Wn9t8JfVpc9scrFxTGStlp6jsbHdvcIRfqZJINq9v1GYyltlxqdhDhRhV1lXxk/xi9bZK9xMXpTh+xnCZTf0Tr4XoqxqDhQ3VnjQMmqPrMSoGmuKeOxhUH7VEqdu2Ipqm8cS4y3wMUmtr+XGf/ktVYpEgkR4xzT4nr77H9/psES90e93/9wpNIMVqqh7Opl/ylxe9C8jUkeh7KHrFKhnn+KEnRzfvkuwpuN9uud5Kw8zhOh8tJ/PdLQCj8Jf12IbFsfQwMPFV4MIs9Uaemlk3TISKHa4mfhf098z8xzuV+DeLwqE4ElRqvY7/Fcvaw+pBGn4wbhZMmHJUVBlRl7mnRqSbPHummLnYGsnp9O4s/1MLwC9zJNOlxXfIHOBetOfuCH8UbzFKMznH6+q3PKqv6UiTXgZcteW0z93FQP8yhQRlffQBEShOmh7guGIlE0Hzspw4ckz3i5KNo+zw9nPwxczTkdGR5OZcvUrZ419WEp1bS6myydw27nnFFIDLSUnPsM+5nwAp2hDK6O89yTZRmaUA4EnxSVD9Molb+eStchx4WhM6OI/Ekqx7tHorM5r8VisVgsFovFYrFYLBaL5f/MP9yTOEDJ9Km4AAAAAElFTkSuQmCC"/>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6" descr="data:image/png;base64,iVBORw0KGgoAAAANSUhEUgAAAHcAAAB3CAMAAAAO5y+4AAAAq1BMVEUAM97///8AMN7///0ALt4ALN4AI9wAKt4AGt3u9PkAJ9ji6PU2TNr6/PwADtv1+PsAHtzV2/MAANhEWtxmedtsf98qSNg6UNmVp+DQ2ukAHM9ifdmCj+YAG9bJ0u3Ay+SHkuKnsua9x+w8UtCrtuNVatpLX9qquuJ0hdqeqeja4fPM1usSONO8x+YmPNMALtOQnuN+j9VgcNm4we1XaeFweuJJZsx7huIcOd2tSgYeAAADZklEQVRoge2XW3PiOBBG3ZJvsmxLBmLCbHCwgwm2uTgks+H//7JtmTCzM2vmSaL2QadIpcJDDl93q2Ucx2KxWCwWi8VisVgsFovFMoIbBA65vzWczh6C3HWCO0qJ488fxaL9Rv8Kn8jSd+8lDmfFMyz4LJmt2rJ6iv27WF2yKngLnJf0RawFBV7fQ+xtXqFrGVDWwZZyAKC0Cc17ZUmxxoLSJGk7lA6vneEeuzhUKqL6AeiUcgi8NxvYmwbRAeBLBxj64gU2MamV21XEC/gh/tKrX0eDOyTIxWH9w/YrZ3NeGYuqH7Xie7VnyBqETxRKPpYVu/xm6ATjPi4opQzoaF56MHKOiIzLZCzplffUhNY7NuJPVlibqDLxz+1tJdadlpGBKgdpuf5DVLwVprp3lU8cktbs7XZrMS3Xfgum29jzK2Cr8U0xhIUy1VxjN31aS5IB9GL07Awkdah3T3npfAt5+oiVLG83N9tprrH/UiWQ+fOEUtHdsvJTpHE5YrtceVLn9X3SqP9+Y6pYUeYaW0s2jhdvhZqZZsKxsWxsqigt4jTI9Wn9t8JfVpc9scrFxTGStlp6jsbHdvcIRfqZJINq9v1GYyltlxqdhDhRhV1lXxk/xi9bZK9xMXpTh+xnCZTf0Tr4XoqxqDhQ3VnjQMmqPrMSoGmuKeOxhUH7VEqdu2Ipqm8cS4y3wMUmtr+XGf/ktVYpEgkR4xzT4nr77H9/psES90e93/9wpNIMVqqh7Opl/ylxe9C8jUkeh7KHrFKhnn+KEnRzfvkuwpuN9uud5Kw8zhOh8tJ/PdLQCj8Jf12IbFsfQwMPFV4MIs9Uaemlk3TISKHa4mfhf098z8xzuV+DeLwqE4ElRqvY7/Fcvaw+pBGn4wbhZMmHJUVBlRl7mnRqSbPHummLnYGsnp9O4s/1MLwC9zJNOlxXfIHOBetOfuCH8UbzFKMznH6+q3PKqv6UiTXgZcteW0z93FQP8yhQRlffQBEShOmh7guGIlE0Hzspw4ckz3i5KNo+zw9nPwxczTkdGR5OZcvUrZ419WEp1bS6myydw27nnFFIDLSUnPsM+5nwAp2hDK6O89yTZRmaUA4EnxSVD9Molb+eStchx4WhM6OI/Ekqx7tHorM5r8VisVgsFovFYrFYLBaL5f/MP9yTOEDJ9Km4AAAAAElFTkSuQmCC"/>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Title 1"/>
          <p:cNvSpPr txBox="1">
            <a:spLocks/>
          </p:cNvSpPr>
          <p:nvPr/>
        </p:nvSpPr>
        <p:spPr>
          <a:xfrm>
            <a:off x="460375" y="1143000"/>
            <a:ext cx="8517370" cy="44958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342900" indent="-342900" algn="l">
              <a:buFont typeface="Arial" panose="020B0604020202020204" pitchFamily="34" charset="0"/>
              <a:buChar char="•"/>
            </a:pPr>
            <a:r>
              <a:rPr lang="en-US" sz="2500" b="1" dirty="0">
                <a:latin typeface="+mn-lt"/>
              </a:rPr>
              <a:t>Blue Origin, LLC</a:t>
            </a:r>
            <a:r>
              <a:rPr lang="en-US" sz="2500" dirty="0">
                <a:latin typeface="+mn-lt"/>
              </a:rPr>
              <a:t> is an American privately funded aerospace manufacturer and sub-orbital spaceflight services company headquartered in Kent, </a:t>
            </a:r>
            <a:r>
              <a:rPr lang="en-US" sz="2500" dirty="0" smtClean="0">
                <a:latin typeface="+mn-lt"/>
              </a:rPr>
              <a:t>Washington.</a:t>
            </a:r>
          </a:p>
          <a:p>
            <a:pPr marL="342900" indent="-342900" algn="l">
              <a:buFont typeface="Arial" panose="020B0604020202020204" pitchFamily="34" charset="0"/>
              <a:buChar char="•"/>
            </a:pPr>
            <a:r>
              <a:rPr lang="en-US" sz="2500" dirty="0" smtClean="0">
                <a:latin typeface="+mn-lt"/>
              </a:rPr>
              <a:t>Founded </a:t>
            </a:r>
            <a:r>
              <a:rPr lang="en-US" sz="2500" dirty="0">
                <a:latin typeface="+mn-lt"/>
              </a:rPr>
              <a:t>in 2000 by Jeff Bezos, the founder and executive chairman of Amazon, the company </a:t>
            </a:r>
            <a:r>
              <a:rPr lang="en-US" sz="2500" dirty="0" smtClean="0">
                <a:latin typeface="+mn-lt"/>
              </a:rPr>
              <a:t>aims </a:t>
            </a:r>
            <a:r>
              <a:rPr lang="en-US" sz="2500" dirty="0">
                <a:latin typeface="+mn-lt"/>
              </a:rPr>
              <a:t>to make access to space cheaper and more reliable through reusable launch </a:t>
            </a:r>
            <a:r>
              <a:rPr lang="en-US" sz="2500" dirty="0" smtClean="0">
                <a:latin typeface="+mn-lt"/>
              </a:rPr>
              <a:t>vehicles.</a:t>
            </a:r>
          </a:p>
          <a:p>
            <a:pPr marL="342900" indent="-342900" algn="l">
              <a:buFont typeface="Arial" panose="020B0604020202020204" pitchFamily="34" charset="0"/>
              <a:buChar char="•"/>
            </a:pPr>
            <a:r>
              <a:rPr lang="en-US" sz="2500" dirty="0" smtClean="0">
                <a:latin typeface="+mn-lt"/>
              </a:rPr>
              <a:t>The </a:t>
            </a:r>
            <a:r>
              <a:rPr lang="en-US" sz="2500" dirty="0">
                <a:latin typeface="+mn-lt"/>
              </a:rPr>
              <a:t>company's name refers to the blue planet, Earth, as the point of origin</a:t>
            </a:r>
          </a:p>
        </p:txBody>
      </p:sp>
    </p:spTree>
    <p:extLst>
      <p:ext uri="{BB962C8B-B14F-4D97-AF65-F5344CB8AC3E}">
        <p14:creationId xmlns:p14="http://schemas.microsoft.com/office/powerpoint/2010/main" val="2438605272"/>
      </p:ext>
    </p:extLst>
  </p:cSld>
  <p:clrMapOvr>
    <a:masterClrMapping/>
  </p:clrMapOvr>
  <mc:AlternateContent xmlns:mc="http://schemas.openxmlformats.org/markup-compatibility/2006">
    <mc:Choice xmlns:p14="http://schemas.microsoft.com/office/powerpoint/2010/main" Requires="p14">
      <p:transition spd="slow" p14:dur="1100">
        <p14:switch dir="r"/>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TotalTime>
  <Words>233</Words>
  <Application>Microsoft Office PowerPoint</Application>
  <PresentationFormat>On-screen Show (4:3)</PresentationFormat>
  <Paragraphs>22</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Jeff Bezos</vt:lpstr>
      <vt:lpstr>Personal Life </vt:lpstr>
      <vt:lpstr>How Amazon was created</vt:lpstr>
      <vt:lpstr>How Amazon was developed</vt:lpstr>
      <vt:lpstr>The Billionaire's Passion</vt:lpstr>
      <vt:lpstr>Blue Origin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Jeff Bezos</dc:title>
  <dc:creator>Twal</dc:creator>
  <cp:lastModifiedBy>Twal</cp:lastModifiedBy>
  <cp:revision>9</cp:revision>
  <dcterms:created xsi:type="dcterms:W3CDTF">2022-09-30T13:01:25Z</dcterms:created>
  <dcterms:modified xsi:type="dcterms:W3CDTF">2022-09-30T13:48:27Z</dcterms:modified>
</cp:coreProperties>
</file>