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  <p:sldId id="256" r:id="rId3"/>
    <p:sldId id="257" r:id="rId4"/>
    <p:sldId id="259" r:id="rId5"/>
    <p:sldId id="260" r:id="rId6"/>
  </p:sldIdLst>
  <p:sldSz cx="12192000" cy="6858000"/>
  <p:notesSz cx="6858000" cy="9144000"/>
  <p:defaultTextStyle>
    <a:defPPr>
      <a:defRPr lang="en-J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565"/>
  </p:normalViewPr>
  <p:slideViewPr>
    <p:cSldViewPr snapToGrid="0" snapToObjects="1">
      <p:cViewPr varScale="1">
        <p:scale>
          <a:sx n="90" d="100"/>
          <a:sy n="90" d="100"/>
        </p:scale>
        <p:origin x="232" y="5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355BD2B-4827-4319-B73E-78EAFF858CE9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9326D494-E748-4251-B879-49ECEA7637BC}">
      <dgm:prSet/>
      <dgm:spPr/>
      <dgm:t>
        <a:bodyPr/>
        <a:lstStyle/>
        <a:p>
          <a:r>
            <a:rPr lang="en-US" b="0" i="0"/>
            <a:t>Elon had a great passion for </a:t>
          </a:r>
          <a:r>
            <a:rPr lang="en-US" b="1" i="0"/>
            <a:t>computers </a:t>
          </a:r>
          <a:r>
            <a:rPr lang="en-US" b="0" i="0"/>
            <a:t>right from childhood.</a:t>
          </a:r>
          <a:endParaRPr lang="en-US"/>
        </a:p>
      </dgm:t>
    </dgm:pt>
    <dgm:pt modelId="{C00BA263-2262-45F2-98F1-40C85D6A7BA6}" type="parTrans" cxnId="{58CF8114-0B46-409C-90F0-8D890156A8DB}">
      <dgm:prSet/>
      <dgm:spPr/>
      <dgm:t>
        <a:bodyPr/>
        <a:lstStyle/>
        <a:p>
          <a:endParaRPr lang="en-US"/>
        </a:p>
      </dgm:t>
    </dgm:pt>
    <dgm:pt modelId="{A55285F7-CDFC-46E9-B87D-2C39603EB713}" type="sibTrans" cxnId="{58CF8114-0B46-409C-90F0-8D890156A8DB}">
      <dgm:prSet/>
      <dgm:spPr/>
      <dgm:t>
        <a:bodyPr/>
        <a:lstStyle/>
        <a:p>
          <a:endParaRPr lang="en-US"/>
        </a:p>
      </dgm:t>
    </dgm:pt>
    <dgm:pt modelId="{00BA3E5F-DF1F-4109-9C8E-358799D388EE}">
      <dgm:prSet/>
      <dgm:spPr/>
      <dgm:t>
        <a:bodyPr/>
        <a:lstStyle/>
        <a:p>
          <a:r>
            <a:rPr lang="en-US" b="0" i="0"/>
            <a:t>He dropped out of Stanford University two days after enrolling for his Ph. D. in energy Physics</a:t>
          </a:r>
          <a:endParaRPr lang="en-US"/>
        </a:p>
      </dgm:t>
    </dgm:pt>
    <dgm:pt modelId="{C954B30F-0205-4CFF-BF42-CCB5C26164F0}" type="parTrans" cxnId="{E92CD03C-CD20-4C57-BFA9-59A03D99208B}">
      <dgm:prSet/>
      <dgm:spPr/>
      <dgm:t>
        <a:bodyPr/>
        <a:lstStyle/>
        <a:p>
          <a:endParaRPr lang="en-US"/>
        </a:p>
      </dgm:t>
    </dgm:pt>
    <dgm:pt modelId="{4911423C-CBD8-4EED-9564-29DD4654B23E}" type="sibTrans" cxnId="{E92CD03C-CD20-4C57-BFA9-59A03D99208B}">
      <dgm:prSet/>
      <dgm:spPr/>
      <dgm:t>
        <a:bodyPr/>
        <a:lstStyle/>
        <a:p>
          <a:endParaRPr lang="en-US"/>
        </a:p>
      </dgm:t>
    </dgm:pt>
    <dgm:pt modelId="{BB8CFBA1-D6C0-466E-9510-9E4CA750F66C}">
      <dgm:prSet/>
      <dgm:spPr/>
      <dgm:t>
        <a:bodyPr/>
        <a:lstStyle/>
        <a:p>
          <a:r>
            <a:rPr lang="en-US" b="0" i="0"/>
            <a:t>He believed that the internet had greater potential to impact the world</a:t>
          </a:r>
          <a:endParaRPr lang="en-US"/>
        </a:p>
      </dgm:t>
    </dgm:pt>
    <dgm:pt modelId="{782AAD1B-ABAA-430E-9B6A-8DF988A6E717}" type="parTrans" cxnId="{F375C6E6-AD45-4575-9F6B-2DC41CD4A32D}">
      <dgm:prSet/>
      <dgm:spPr/>
      <dgm:t>
        <a:bodyPr/>
        <a:lstStyle/>
        <a:p>
          <a:endParaRPr lang="en-US"/>
        </a:p>
      </dgm:t>
    </dgm:pt>
    <dgm:pt modelId="{5946204B-8EC4-44F4-93C1-EB434585BB05}" type="sibTrans" cxnId="{F375C6E6-AD45-4575-9F6B-2DC41CD4A32D}">
      <dgm:prSet/>
      <dgm:spPr/>
      <dgm:t>
        <a:bodyPr/>
        <a:lstStyle/>
        <a:p>
          <a:endParaRPr lang="en-US"/>
        </a:p>
      </dgm:t>
    </dgm:pt>
    <dgm:pt modelId="{57EC7501-C3E8-4610-9482-431FB315DF26}">
      <dgm:prSet/>
      <dgm:spPr/>
      <dgm:t>
        <a:bodyPr/>
        <a:lstStyle/>
        <a:p>
          <a:r>
            <a:rPr lang="en-US"/>
            <a:t>He achieved great results in the world of technology </a:t>
          </a:r>
        </a:p>
      </dgm:t>
    </dgm:pt>
    <dgm:pt modelId="{41D0E01E-D62B-4993-8E70-29568CEC51F1}" type="parTrans" cxnId="{2916A6E4-E854-4B44-A427-A816878A27A4}">
      <dgm:prSet/>
      <dgm:spPr/>
      <dgm:t>
        <a:bodyPr/>
        <a:lstStyle/>
        <a:p>
          <a:endParaRPr lang="en-US"/>
        </a:p>
      </dgm:t>
    </dgm:pt>
    <dgm:pt modelId="{FE19C731-6DF5-4CBC-9995-99302CC9E538}" type="sibTrans" cxnId="{2916A6E4-E854-4B44-A427-A816878A27A4}">
      <dgm:prSet/>
      <dgm:spPr/>
      <dgm:t>
        <a:bodyPr/>
        <a:lstStyle/>
        <a:p>
          <a:endParaRPr lang="en-US"/>
        </a:p>
      </dgm:t>
    </dgm:pt>
    <dgm:pt modelId="{832065AB-7972-4653-93CB-41ECEAEFF687}" type="pres">
      <dgm:prSet presAssocID="{B355BD2B-4827-4319-B73E-78EAFF858CE9}" presName="root" presStyleCnt="0">
        <dgm:presLayoutVars>
          <dgm:dir/>
          <dgm:resizeHandles val="exact"/>
        </dgm:presLayoutVars>
      </dgm:prSet>
      <dgm:spPr/>
    </dgm:pt>
    <dgm:pt modelId="{60287468-E56F-413E-B993-CD03C5D4D235}" type="pres">
      <dgm:prSet presAssocID="{9326D494-E748-4251-B879-49ECEA7637BC}" presName="compNode" presStyleCnt="0"/>
      <dgm:spPr/>
    </dgm:pt>
    <dgm:pt modelId="{E4724870-39EF-4C84-B14D-08CFCA55AAF4}" type="pres">
      <dgm:prSet presAssocID="{9326D494-E748-4251-B879-49ECEA7637BC}" presName="bgRect" presStyleLbl="bgShp" presStyleIdx="0" presStyleCnt="4"/>
      <dgm:spPr/>
    </dgm:pt>
    <dgm:pt modelId="{ABD557BC-E0A1-425C-B9F6-A4EC2FD1504F}" type="pres">
      <dgm:prSet presAssocID="{9326D494-E748-4251-B879-49ECEA7637BC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rogrammer"/>
        </a:ext>
      </dgm:extLst>
    </dgm:pt>
    <dgm:pt modelId="{CBD1EA7C-CD9C-4C49-AEA4-0C235E10900E}" type="pres">
      <dgm:prSet presAssocID="{9326D494-E748-4251-B879-49ECEA7637BC}" presName="spaceRect" presStyleCnt="0"/>
      <dgm:spPr/>
    </dgm:pt>
    <dgm:pt modelId="{D1E3F78E-CB31-46E1-AF02-093E50E40B7F}" type="pres">
      <dgm:prSet presAssocID="{9326D494-E748-4251-B879-49ECEA7637BC}" presName="parTx" presStyleLbl="revTx" presStyleIdx="0" presStyleCnt="4">
        <dgm:presLayoutVars>
          <dgm:chMax val="0"/>
          <dgm:chPref val="0"/>
        </dgm:presLayoutVars>
      </dgm:prSet>
      <dgm:spPr/>
    </dgm:pt>
    <dgm:pt modelId="{E2015727-1835-4E77-9D34-7C90181300AD}" type="pres">
      <dgm:prSet presAssocID="{A55285F7-CDFC-46E9-B87D-2C39603EB713}" presName="sibTrans" presStyleCnt="0"/>
      <dgm:spPr/>
    </dgm:pt>
    <dgm:pt modelId="{F609EC16-BAA0-4EF3-9F85-675839A8C319}" type="pres">
      <dgm:prSet presAssocID="{00BA3E5F-DF1F-4109-9C8E-358799D388EE}" presName="compNode" presStyleCnt="0"/>
      <dgm:spPr/>
    </dgm:pt>
    <dgm:pt modelId="{595B6246-5BF2-4216-9774-8AD50DFA4C9A}" type="pres">
      <dgm:prSet presAssocID="{00BA3E5F-DF1F-4109-9C8E-358799D388EE}" presName="bgRect" presStyleLbl="bgShp" presStyleIdx="1" presStyleCnt="4"/>
      <dgm:spPr/>
    </dgm:pt>
    <dgm:pt modelId="{780F37CD-3B2C-4E48-809C-3354F68D631F}" type="pres">
      <dgm:prSet presAssocID="{00BA3E5F-DF1F-4109-9C8E-358799D388EE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Atom"/>
        </a:ext>
      </dgm:extLst>
    </dgm:pt>
    <dgm:pt modelId="{17AFB09B-38BA-4A2F-A568-F31D479651A8}" type="pres">
      <dgm:prSet presAssocID="{00BA3E5F-DF1F-4109-9C8E-358799D388EE}" presName="spaceRect" presStyleCnt="0"/>
      <dgm:spPr/>
    </dgm:pt>
    <dgm:pt modelId="{DF23F2FA-8055-48D7-AD27-E4158A94E232}" type="pres">
      <dgm:prSet presAssocID="{00BA3E5F-DF1F-4109-9C8E-358799D388EE}" presName="parTx" presStyleLbl="revTx" presStyleIdx="1" presStyleCnt="4">
        <dgm:presLayoutVars>
          <dgm:chMax val="0"/>
          <dgm:chPref val="0"/>
        </dgm:presLayoutVars>
      </dgm:prSet>
      <dgm:spPr/>
    </dgm:pt>
    <dgm:pt modelId="{92D0F29D-017D-4A5E-835C-101B978C0094}" type="pres">
      <dgm:prSet presAssocID="{4911423C-CBD8-4EED-9564-29DD4654B23E}" presName="sibTrans" presStyleCnt="0"/>
      <dgm:spPr/>
    </dgm:pt>
    <dgm:pt modelId="{C8B0C26C-D666-4485-9D4E-B1C0BABC01DD}" type="pres">
      <dgm:prSet presAssocID="{BB8CFBA1-D6C0-466E-9510-9E4CA750F66C}" presName="compNode" presStyleCnt="0"/>
      <dgm:spPr/>
    </dgm:pt>
    <dgm:pt modelId="{B7D73CEE-3857-4193-A87D-B9B5CBB884B8}" type="pres">
      <dgm:prSet presAssocID="{BB8CFBA1-D6C0-466E-9510-9E4CA750F66C}" presName="bgRect" presStyleLbl="bgShp" presStyleIdx="2" presStyleCnt="4"/>
      <dgm:spPr/>
    </dgm:pt>
    <dgm:pt modelId="{0D58A787-416A-45B4-9482-5A709294703B}" type="pres">
      <dgm:prSet presAssocID="{BB8CFBA1-D6C0-466E-9510-9E4CA750F66C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omputer"/>
        </a:ext>
      </dgm:extLst>
    </dgm:pt>
    <dgm:pt modelId="{54A1EC59-29DA-4D1F-A1A6-D851F7014752}" type="pres">
      <dgm:prSet presAssocID="{BB8CFBA1-D6C0-466E-9510-9E4CA750F66C}" presName="spaceRect" presStyleCnt="0"/>
      <dgm:spPr/>
    </dgm:pt>
    <dgm:pt modelId="{C79C655E-0EA2-4255-BB45-CA1BC6EA23B9}" type="pres">
      <dgm:prSet presAssocID="{BB8CFBA1-D6C0-466E-9510-9E4CA750F66C}" presName="parTx" presStyleLbl="revTx" presStyleIdx="2" presStyleCnt="4">
        <dgm:presLayoutVars>
          <dgm:chMax val="0"/>
          <dgm:chPref val="0"/>
        </dgm:presLayoutVars>
      </dgm:prSet>
      <dgm:spPr/>
    </dgm:pt>
    <dgm:pt modelId="{6E0BD86F-CD3C-40A4-8C90-38E3BB3723FF}" type="pres">
      <dgm:prSet presAssocID="{5946204B-8EC4-44F4-93C1-EB434585BB05}" presName="sibTrans" presStyleCnt="0"/>
      <dgm:spPr/>
    </dgm:pt>
    <dgm:pt modelId="{8176461B-A677-4FED-A544-D3E0179AEB9E}" type="pres">
      <dgm:prSet presAssocID="{57EC7501-C3E8-4610-9482-431FB315DF26}" presName="compNode" presStyleCnt="0"/>
      <dgm:spPr/>
    </dgm:pt>
    <dgm:pt modelId="{CA74EC8E-AAFD-4E61-A018-9B8954C88663}" type="pres">
      <dgm:prSet presAssocID="{57EC7501-C3E8-4610-9482-431FB315DF26}" presName="bgRect" presStyleLbl="bgShp" presStyleIdx="3" presStyleCnt="4"/>
      <dgm:spPr/>
    </dgm:pt>
    <dgm:pt modelId="{B6B41230-DB1A-4023-939E-5AC714D1ACB0}" type="pres">
      <dgm:prSet presAssocID="{57EC7501-C3E8-4610-9482-431FB315DF26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Ribbon"/>
        </a:ext>
      </dgm:extLst>
    </dgm:pt>
    <dgm:pt modelId="{D30FA966-B801-4801-992D-5086CAB97F55}" type="pres">
      <dgm:prSet presAssocID="{57EC7501-C3E8-4610-9482-431FB315DF26}" presName="spaceRect" presStyleCnt="0"/>
      <dgm:spPr/>
    </dgm:pt>
    <dgm:pt modelId="{43C9E2B1-6305-46E8-B82F-E8EB113ED0A6}" type="pres">
      <dgm:prSet presAssocID="{57EC7501-C3E8-4610-9482-431FB315DF26}" presName="parTx" presStyleLbl="revTx" presStyleIdx="3" presStyleCnt="4">
        <dgm:presLayoutVars>
          <dgm:chMax val="0"/>
          <dgm:chPref val="0"/>
        </dgm:presLayoutVars>
      </dgm:prSet>
      <dgm:spPr/>
    </dgm:pt>
  </dgm:ptLst>
  <dgm:cxnLst>
    <dgm:cxn modelId="{58CF8114-0B46-409C-90F0-8D890156A8DB}" srcId="{B355BD2B-4827-4319-B73E-78EAFF858CE9}" destId="{9326D494-E748-4251-B879-49ECEA7637BC}" srcOrd="0" destOrd="0" parTransId="{C00BA263-2262-45F2-98F1-40C85D6A7BA6}" sibTransId="{A55285F7-CDFC-46E9-B87D-2C39603EB713}"/>
    <dgm:cxn modelId="{56C43934-FEC8-4E24-817C-2F2488F5C92B}" type="presOf" srcId="{BB8CFBA1-D6C0-466E-9510-9E4CA750F66C}" destId="{C79C655E-0EA2-4255-BB45-CA1BC6EA23B9}" srcOrd="0" destOrd="0" presId="urn:microsoft.com/office/officeart/2018/2/layout/IconVerticalSolidList"/>
    <dgm:cxn modelId="{E92CD03C-CD20-4C57-BFA9-59A03D99208B}" srcId="{B355BD2B-4827-4319-B73E-78EAFF858CE9}" destId="{00BA3E5F-DF1F-4109-9C8E-358799D388EE}" srcOrd="1" destOrd="0" parTransId="{C954B30F-0205-4CFF-BF42-CCB5C26164F0}" sibTransId="{4911423C-CBD8-4EED-9564-29DD4654B23E}"/>
    <dgm:cxn modelId="{2C2BA64C-AC98-4CAB-B6FF-87DE6F8C041B}" type="presOf" srcId="{B355BD2B-4827-4319-B73E-78EAFF858CE9}" destId="{832065AB-7972-4653-93CB-41ECEAEFF687}" srcOrd="0" destOrd="0" presId="urn:microsoft.com/office/officeart/2018/2/layout/IconVerticalSolidList"/>
    <dgm:cxn modelId="{760B8F9F-C988-46D4-967D-E24D32775E45}" type="presOf" srcId="{9326D494-E748-4251-B879-49ECEA7637BC}" destId="{D1E3F78E-CB31-46E1-AF02-093E50E40B7F}" srcOrd="0" destOrd="0" presId="urn:microsoft.com/office/officeart/2018/2/layout/IconVerticalSolidList"/>
    <dgm:cxn modelId="{2916A6E4-E854-4B44-A427-A816878A27A4}" srcId="{B355BD2B-4827-4319-B73E-78EAFF858CE9}" destId="{57EC7501-C3E8-4610-9482-431FB315DF26}" srcOrd="3" destOrd="0" parTransId="{41D0E01E-D62B-4993-8E70-29568CEC51F1}" sibTransId="{FE19C731-6DF5-4CBC-9995-99302CC9E538}"/>
    <dgm:cxn modelId="{2CF5C2E6-BE5E-4781-A775-EB93E6BDA132}" type="presOf" srcId="{57EC7501-C3E8-4610-9482-431FB315DF26}" destId="{43C9E2B1-6305-46E8-B82F-E8EB113ED0A6}" srcOrd="0" destOrd="0" presId="urn:microsoft.com/office/officeart/2018/2/layout/IconVerticalSolidList"/>
    <dgm:cxn modelId="{F375C6E6-AD45-4575-9F6B-2DC41CD4A32D}" srcId="{B355BD2B-4827-4319-B73E-78EAFF858CE9}" destId="{BB8CFBA1-D6C0-466E-9510-9E4CA750F66C}" srcOrd="2" destOrd="0" parTransId="{782AAD1B-ABAA-430E-9B6A-8DF988A6E717}" sibTransId="{5946204B-8EC4-44F4-93C1-EB434585BB05}"/>
    <dgm:cxn modelId="{5EBFCDF8-414C-4433-9F7B-ED9ECE15FDEF}" type="presOf" srcId="{00BA3E5F-DF1F-4109-9C8E-358799D388EE}" destId="{DF23F2FA-8055-48D7-AD27-E4158A94E232}" srcOrd="0" destOrd="0" presId="urn:microsoft.com/office/officeart/2018/2/layout/IconVerticalSolidList"/>
    <dgm:cxn modelId="{4A22276A-611E-4349-BCF3-11F5A28F7870}" type="presParOf" srcId="{832065AB-7972-4653-93CB-41ECEAEFF687}" destId="{60287468-E56F-413E-B993-CD03C5D4D235}" srcOrd="0" destOrd="0" presId="urn:microsoft.com/office/officeart/2018/2/layout/IconVerticalSolidList"/>
    <dgm:cxn modelId="{BF8C32C2-7C78-4B8A-AABA-BBE7BE531531}" type="presParOf" srcId="{60287468-E56F-413E-B993-CD03C5D4D235}" destId="{E4724870-39EF-4C84-B14D-08CFCA55AAF4}" srcOrd="0" destOrd="0" presId="urn:microsoft.com/office/officeart/2018/2/layout/IconVerticalSolidList"/>
    <dgm:cxn modelId="{7C7C7E6A-9088-4D42-BC6B-1EA397054327}" type="presParOf" srcId="{60287468-E56F-413E-B993-CD03C5D4D235}" destId="{ABD557BC-E0A1-425C-B9F6-A4EC2FD1504F}" srcOrd="1" destOrd="0" presId="urn:microsoft.com/office/officeart/2018/2/layout/IconVerticalSolidList"/>
    <dgm:cxn modelId="{E4155DD6-B614-4254-B9E9-47393811FE9F}" type="presParOf" srcId="{60287468-E56F-413E-B993-CD03C5D4D235}" destId="{CBD1EA7C-CD9C-4C49-AEA4-0C235E10900E}" srcOrd="2" destOrd="0" presId="urn:microsoft.com/office/officeart/2018/2/layout/IconVerticalSolidList"/>
    <dgm:cxn modelId="{C78E3E85-259D-44AB-8859-921C93067406}" type="presParOf" srcId="{60287468-E56F-413E-B993-CD03C5D4D235}" destId="{D1E3F78E-CB31-46E1-AF02-093E50E40B7F}" srcOrd="3" destOrd="0" presId="urn:microsoft.com/office/officeart/2018/2/layout/IconVerticalSolidList"/>
    <dgm:cxn modelId="{7AC61479-6C29-4ACD-ADD4-44DD30D65B3C}" type="presParOf" srcId="{832065AB-7972-4653-93CB-41ECEAEFF687}" destId="{E2015727-1835-4E77-9D34-7C90181300AD}" srcOrd="1" destOrd="0" presId="urn:microsoft.com/office/officeart/2018/2/layout/IconVerticalSolidList"/>
    <dgm:cxn modelId="{09E96ED1-307B-4C22-B35D-36AF0B02CB2C}" type="presParOf" srcId="{832065AB-7972-4653-93CB-41ECEAEFF687}" destId="{F609EC16-BAA0-4EF3-9F85-675839A8C319}" srcOrd="2" destOrd="0" presId="urn:microsoft.com/office/officeart/2018/2/layout/IconVerticalSolidList"/>
    <dgm:cxn modelId="{FC7BAFBA-F8B8-4FED-A61C-F9F47C1DB2BE}" type="presParOf" srcId="{F609EC16-BAA0-4EF3-9F85-675839A8C319}" destId="{595B6246-5BF2-4216-9774-8AD50DFA4C9A}" srcOrd="0" destOrd="0" presId="urn:microsoft.com/office/officeart/2018/2/layout/IconVerticalSolidList"/>
    <dgm:cxn modelId="{EEBF63A1-37AD-439E-8D21-C6BE17EC15FF}" type="presParOf" srcId="{F609EC16-BAA0-4EF3-9F85-675839A8C319}" destId="{780F37CD-3B2C-4E48-809C-3354F68D631F}" srcOrd="1" destOrd="0" presId="urn:microsoft.com/office/officeart/2018/2/layout/IconVerticalSolidList"/>
    <dgm:cxn modelId="{C3E3A7A2-C4F9-4EDE-9FDA-F205DB1E4F69}" type="presParOf" srcId="{F609EC16-BAA0-4EF3-9F85-675839A8C319}" destId="{17AFB09B-38BA-4A2F-A568-F31D479651A8}" srcOrd="2" destOrd="0" presId="urn:microsoft.com/office/officeart/2018/2/layout/IconVerticalSolidList"/>
    <dgm:cxn modelId="{0B95DDA1-B86D-4ACD-AF2F-BF9931BCC0E7}" type="presParOf" srcId="{F609EC16-BAA0-4EF3-9F85-675839A8C319}" destId="{DF23F2FA-8055-48D7-AD27-E4158A94E232}" srcOrd="3" destOrd="0" presId="urn:microsoft.com/office/officeart/2018/2/layout/IconVerticalSolidList"/>
    <dgm:cxn modelId="{F43694FF-4E3A-48EA-B53C-44B4DD366FFB}" type="presParOf" srcId="{832065AB-7972-4653-93CB-41ECEAEFF687}" destId="{92D0F29D-017D-4A5E-835C-101B978C0094}" srcOrd="3" destOrd="0" presId="urn:microsoft.com/office/officeart/2018/2/layout/IconVerticalSolidList"/>
    <dgm:cxn modelId="{E244A4F6-486A-41FF-A9E6-3CA30D0D9A82}" type="presParOf" srcId="{832065AB-7972-4653-93CB-41ECEAEFF687}" destId="{C8B0C26C-D666-4485-9D4E-B1C0BABC01DD}" srcOrd="4" destOrd="0" presId="urn:microsoft.com/office/officeart/2018/2/layout/IconVerticalSolidList"/>
    <dgm:cxn modelId="{57BC2F4D-C60C-4FEC-A39D-1E9B01B3ABDF}" type="presParOf" srcId="{C8B0C26C-D666-4485-9D4E-B1C0BABC01DD}" destId="{B7D73CEE-3857-4193-A87D-B9B5CBB884B8}" srcOrd="0" destOrd="0" presId="urn:microsoft.com/office/officeart/2018/2/layout/IconVerticalSolidList"/>
    <dgm:cxn modelId="{C6DEB6A6-21F6-4A07-B9CD-3CE8715993E7}" type="presParOf" srcId="{C8B0C26C-D666-4485-9D4E-B1C0BABC01DD}" destId="{0D58A787-416A-45B4-9482-5A709294703B}" srcOrd="1" destOrd="0" presId="urn:microsoft.com/office/officeart/2018/2/layout/IconVerticalSolidList"/>
    <dgm:cxn modelId="{4FCD2F03-A289-4B7B-B189-3CEBFEF03DA0}" type="presParOf" srcId="{C8B0C26C-D666-4485-9D4E-B1C0BABC01DD}" destId="{54A1EC59-29DA-4D1F-A1A6-D851F7014752}" srcOrd="2" destOrd="0" presId="urn:microsoft.com/office/officeart/2018/2/layout/IconVerticalSolidList"/>
    <dgm:cxn modelId="{B52C4054-12F6-416E-88F9-73356E899313}" type="presParOf" srcId="{C8B0C26C-D666-4485-9D4E-B1C0BABC01DD}" destId="{C79C655E-0EA2-4255-BB45-CA1BC6EA23B9}" srcOrd="3" destOrd="0" presId="urn:microsoft.com/office/officeart/2018/2/layout/IconVerticalSolidList"/>
    <dgm:cxn modelId="{E54745B7-46EB-43A3-96B9-5075B78B7C37}" type="presParOf" srcId="{832065AB-7972-4653-93CB-41ECEAEFF687}" destId="{6E0BD86F-CD3C-40A4-8C90-38E3BB3723FF}" srcOrd="5" destOrd="0" presId="urn:microsoft.com/office/officeart/2018/2/layout/IconVerticalSolidList"/>
    <dgm:cxn modelId="{2A3776D3-49DE-4038-BBCC-995B48948992}" type="presParOf" srcId="{832065AB-7972-4653-93CB-41ECEAEFF687}" destId="{8176461B-A677-4FED-A544-D3E0179AEB9E}" srcOrd="6" destOrd="0" presId="urn:microsoft.com/office/officeart/2018/2/layout/IconVerticalSolidList"/>
    <dgm:cxn modelId="{6CA512E1-EB97-4DD8-93FE-7E98226C3753}" type="presParOf" srcId="{8176461B-A677-4FED-A544-D3E0179AEB9E}" destId="{CA74EC8E-AAFD-4E61-A018-9B8954C88663}" srcOrd="0" destOrd="0" presId="urn:microsoft.com/office/officeart/2018/2/layout/IconVerticalSolidList"/>
    <dgm:cxn modelId="{5288F3B7-BD0D-485F-B065-0F3ADE287FBD}" type="presParOf" srcId="{8176461B-A677-4FED-A544-D3E0179AEB9E}" destId="{B6B41230-DB1A-4023-939E-5AC714D1ACB0}" srcOrd="1" destOrd="0" presId="urn:microsoft.com/office/officeart/2018/2/layout/IconVerticalSolidList"/>
    <dgm:cxn modelId="{34C7EBAA-68CC-4EE1-A62D-F6250F363F8C}" type="presParOf" srcId="{8176461B-A677-4FED-A544-D3E0179AEB9E}" destId="{D30FA966-B801-4801-992D-5086CAB97F55}" srcOrd="2" destOrd="0" presId="urn:microsoft.com/office/officeart/2018/2/layout/IconVerticalSolidList"/>
    <dgm:cxn modelId="{27209491-1CAE-4753-AD2A-432A19C34436}" type="presParOf" srcId="{8176461B-A677-4FED-A544-D3E0179AEB9E}" destId="{43C9E2B1-6305-46E8-B82F-E8EB113ED0A6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4724870-39EF-4C84-B14D-08CFCA55AAF4}">
      <dsp:nvSpPr>
        <dsp:cNvPr id="0" name=""/>
        <dsp:cNvSpPr/>
      </dsp:nvSpPr>
      <dsp:spPr>
        <a:xfrm>
          <a:off x="0" y="2312"/>
          <a:ext cx="6269038" cy="1172105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BD557BC-E0A1-425C-B9F6-A4EC2FD1504F}">
      <dsp:nvSpPr>
        <dsp:cNvPr id="0" name=""/>
        <dsp:cNvSpPr/>
      </dsp:nvSpPr>
      <dsp:spPr>
        <a:xfrm>
          <a:off x="354561" y="266036"/>
          <a:ext cx="644657" cy="64465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1E3F78E-CB31-46E1-AF02-093E50E40B7F}">
      <dsp:nvSpPr>
        <dsp:cNvPr id="0" name=""/>
        <dsp:cNvSpPr/>
      </dsp:nvSpPr>
      <dsp:spPr>
        <a:xfrm>
          <a:off x="1353781" y="2312"/>
          <a:ext cx="4915256" cy="117210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4048" tIns="124048" rIns="124048" bIns="124048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b="0" i="0" kern="1200"/>
            <a:t>Elon had a great passion for </a:t>
          </a:r>
          <a:r>
            <a:rPr lang="en-US" sz="2200" b="1" i="0" kern="1200"/>
            <a:t>computers </a:t>
          </a:r>
          <a:r>
            <a:rPr lang="en-US" sz="2200" b="0" i="0" kern="1200"/>
            <a:t>right from childhood.</a:t>
          </a:r>
          <a:endParaRPr lang="en-US" sz="2200" kern="1200"/>
        </a:p>
      </dsp:txBody>
      <dsp:txXfrm>
        <a:off x="1353781" y="2312"/>
        <a:ext cx="4915256" cy="1172105"/>
      </dsp:txXfrm>
    </dsp:sp>
    <dsp:sp modelId="{595B6246-5BF2-4216-9774-8AD50DFA4C9A}">
      <dsp:nvSpPr>
        <dsp:cNvPr id="0" name=""/>
        <dsp:cNvSpPr/>
      </dsp:nvSpPr>
      <dsp:spPr>
        <a:xfrm>
          <a:off x="0" y="1467444"/>
          <a:ext cx="6269038" cy="1172105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80F37CD-3B2C-4E48-809C-3354F68D631F}">
      <dsp:nvSpPr>
        <dsp:cNvPr id="0" name=""/>
        <dsp:cNvSpPr/>
      </dsp:nvSpPr>
      <dsp:spPr>
        <a:xfrm>
          <a:off x="354561" y="1731167"/>
          <a:ext cx="644657" cy="644657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F23F2FA-8055-48D7-AD27-E4158A94E232}">
      <dsp:nvSpPr>
        <dsp:cNvPr id="0" name=""/>
        <dsp:cNvSpPr/>
      </dsp:nvSpPr>
      <dsp:spPr>
        <a:xfrm>
          <a:off x="1353781" y="1467444"/>
          <a:ext cx="4915256" cy="117210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4048" tIns="124048" rIns="124048" bIns="124048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b="0" i="0" kern="1200"/>
            <a:t>He dropped out of Stanford University two days after enrolling for his Ph. D. in energy Physics</a:t>
          </a:r>
          <a:endParaRPr lang="en-US" sz="2200" kern="1200"/>
        </a:p>
      </dsp:txBody>
      <dsp:txXfrm>
        <a:off x="1353781" y="1467444"/>
        <a:ext cx="4915256" cy="1172105"/>
      </dsp:txXfrm>
    </dsp:sp>
    <dsp:sp modelId="{B7D73CEE-3857-4193-A87D-B9B5CBB884B8}">
      <dsp:nvSpPr>
        <dsp:cNvPr id="0" name=""/>
        <dsp:cNvSpPr/>
      </dsp:nvSpPr>
      <dsp:spPr>
        <a:xfrm>
          <a:off x="0" y="2932575"/>
          <a:ext cx="6269038" cy="1172105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D58A787-416A-45B4-9482-5A709294703B}">
      <dsp:nvSpPr>
        <dsp:cNvPr id="0" name=""/>
        <dsp:cNvSpPr/>
      </dsp:nvSpPr>
      <dsp:spPr>
        <a:xfrm>
          <a:off x="354561" y="3196299"/>
          <a:ext cx="644657" cy="644657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79C655E-0EA2-4255-BB45-CA1BC6EA23B9}">
      <dsp:nvSpPr>
        <dsp:cNvPr id="0" name=""/>
        <dsp:cNvSpPr/>
      </dsp:nvSpPr>
      <dsp:spPr>
        <a:xfrm>
          <a:off x="1353781" y="2932575"/>
          <a:ext cx="4915256" cy="117210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4048" tIns="124048" rIns="124048" bIns="124048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b="0" i="0" kern="1200"/>
            <a:t>He believed that the internet had greater potential to impact the world</a:t>
          </a:r>
          <a:endParaRPr lang="en-US" sz="2200" kern="1200"/>
        </a:p>
      </dsp:txBody>
      <dsp:txXfrm>
        <a:off x="1353781" y="2932575"/>
        <a:ext cx="4915256" cy="1172105"/>
      </dsp:txXfrm>
    </dsp:sp>
    <dsp:sp modelId="{CA74EC8E-AAFD-4E61-A018-9B8954C88663}">
      <dsp:nvSpPr>
        <dsp:cNvPr id="0" name=""/>
        <dsp:cNvSpPr/>
      </dsp:nvSpPr>
      <dsp:spPr>
        <a:xfrm>
          <a:off x="0" y="4397707"/>
          <a:ext cx="6269038" cy="1172105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6B41230-DB1A-4023-939E-5AC714D1ACB0}">
      <dsp:nvSpPr>
        <dsp:cNvPr id="0" name=""/>
        <dsp:cNvSpPr/>
      </dsp:nvSpPr>
      <dsp:spPr>
        <a:xfrm>
          <a:off x="354561" y="4661430"/>
          <a:ext cx="644657" cy="644657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3C9E2B1-6305-46E8-B82F-E8EB113ED0A6}">
      <dsp:nvSpPr>
        <dsp:cNvPr id="0" name=""/>
        <dsp:cNvSpPr/>
      </dsp:nvSpPr>
      <dsp:spPr>
        <a:xfrm>
          <a:off x="1353781" y="4397707"/>
          <a:ext cx="4915256" cy="117210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4048" tIns="124048" rIns="124048" bIns="124048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He achieved great results in the world of technology </a:t>
          </a:r>
        </a:p>
      </dsp:txBody>
      <dsp:txXfrm>
        <a:off x="1353781" y="4397707"/>
        <a:ext cx="4915256" cy="117210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AF5D83-DB72-6DA8-DA3A-6579A6B956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JO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4758CF5-3699-F4AD-0E63-F495C91669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J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B1A139-C384-2C46-D01B-BC24385389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F7AB9-6E6B-BA48-8C7B-8B0AAE251201}" type="datetimeFigureOut">
              <a:rPr lang="en-JO" smtClean="0"/>
              <a:t>30/09/2022</a:t>
            </a:fld>
            <a:endParaRPr lang="en-J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7B06AE-4099-4DD3-901F-FECBE7AC75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711837-ECCC-361E-F050-CCB79349AA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4A43D-9710-9849-9777-2D7A1547E923}" type="slidenum">
              <a:rPr lang="en-JO" smtClean="0"/>
              <a:t>‹#›</a:t>
            </a:fld>
            <a:endParaRPr lang="en-JO"/>
          </a:p>
        </p:txBody>
      </p:sp>
    </p:spTree>
    <p:extLst>
      <p:ext uri="{BB962C8B-B14F-4D97-AF65-F5344CB8AC3E}">
        <p14:creationId xmlns:p14="http://schemas.microsoft.com/office/powerpoint/2010/main" val="11267952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09A743-9ADF-CA19-E204-600853E427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JO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45A64CA-3870-83F1-F4E7-1671401314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J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59A84B-BA63-06F4-C566-79FFE18F58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F7AB9-6E6B-BA48-8C7B-8B0AAE251201}" type="datetimeFigureOut">
              <a:rPr lang="en-JO" smtClean="0"/>
              <a:t>30/09/2022</a:t>
            </a:fld>
            <a:endParaRPr lang="en-J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64BDA6-C0C4-0FC9-7B58-44AC6383E4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BA53B2-3069-A51E-F090-ED5A8F135B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4A43D-9710-9849-9777-2D7A1547E923}" type="slidenum">
              <a:rPr lang="en-JO" smtClean="0"/>
              <a:t>‹#›</a:t>
            </a:fld>
            <a:endParaRPr lang="en-JO"/>
          </a:p>
        </p:txBody>
      </p:sp>
    </p:spTree>
    <p:extLst>
      <p:ext uri="{BB962C8B-B14F-4D97-AF65-F5344CB8AC3E}">
        <p14:creationId xmlns:p14="http://schemas.microsoft.com/office/powerpoint/2010/main" val="29158022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9DED7B1-E3BF-667C-E1FF-F9E7AA77848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JO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D75EE22-18B0-BC27-7EE0-A46A668F29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J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FCA227-C747-A5FA-A455-116F704012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F7AB9-6E6B-BA48-8C7B-8B0AAE251201}" type="datetimeFigureOut">
              <a:rPr lang="en-JO" smtClean="0"/>
              <a:t>30/09/2022</a:t>
            </a:fld>
            <a:endParaRPr lang="en-J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F3A1E0-A820-3350-9418-D0E4224769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B96B01-32CC-E0B7-6936-C1DAEE1686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4A43D-9710-9849-9777-2D7A1547E923}" type="slidenum">
              <a:rPr lang="en-JO" smtClean="0"/>
              <a:t>‹#›</a:t>
            </a:fld>
            <a:endParaRPr lang="en-JO"/>
          </a:p>
        </p:txBody>
      </p:sp>
    </p:spTree>
    <p:extLst>
      <p:ext uri="{BB962C8B-B14F-4D97-AF65-F5344CB8AC3E}">
        <p14:creationId xmlns:p14="http://schemas.microsoft.com/office/powerpoint/2010/main" val="1994315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D58DB8-51DC-E86E-CDFE-39293B6626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J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C1EF30-DCA6-C3A9-C8CE-E560DFDD4D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J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D5ED97-228E-0A59-C2B2-FD995EDBFD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F7AB9-6E6B-BA48-8C7B-8B0AAE251201}" type="datetimeFigureOut">
              <a:rPr lang="en-JO" smtClean="0"/>
              <a:t>30/09/2022</a:t>
            </a:fld>
            <a:endParaRPr lang="en-J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054BDF-7452-C931-9303-59886B8315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85AC1D-A935-4972-FB40-9CA52BCC2D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4A43D-9710-9849-9777-2D7A1547E923}" type="slidenum">
              <a:rPr lang="en-JO" smtClean="0"/>
              <a:t>‹#›</a:t>
            </a:fld>
            <a:endParaRPr lang="en-JO"/>
          </a:p>
        </p:txBody>
      </p:sp>
    </p:spTree>
    <p:extLst>
      <p:ext uri="{BB962C8B-B14F-4D97-AF65-F5344CB8AC3E}">
        <p14:creationId xmlns:p14="http://schemas.microsoft.com/office/powerpoint/2010/main" val="22534739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1C896C-9167-EA2A-ADDA-1AC95498F2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J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0395D8F-4B93-CD7E-58AC-EC2619F122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DFD62A-9BFF-2ADF-493F-4139141AAE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F7AB9-6E6B-BA48-8C7B-8B0AAE251201}" type="datetimeFigureOut">
              <a:rPr lang="en-JO" smtClean="0"/>
              <a:t>30/09/2022</a:t>
            </a:fld>
            <a:endParaRPr lang="en-J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8B9ADA-370A-B215-3730-4646546287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F1447A-C596-B1CF-1777-4A838D3B94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4A43D-9710-9849-9777-2D7A1547E923}" type="slidenum">
              <a:rPr lang="en-JO" smtClean="0"/>
              <a:t>‹#›</a:t>
            </a:fld>
            <a:endParaRPr lang="en-JO"/>
          </a:p>
        </p:txBody>
      </p:sp>
    </p:spTree>
    <p:extLst>
      <p:ext uri="{BB962C8B-B14F-4D97-AF65-F5344CB8AC3E}">
        <p14:creationId xmlns:p14="http://schemas.microsoft.com/office/powerpoint/2010/main" val="13919620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FC4782-83E9-F442-6770-A12BD50108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J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A8AE25-31A7-6971-DFDC-CE6575E3E5E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JO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FB10009-CFC1-D3DF-7B2B-542D421541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JO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57351D-84F0-6016-0010-DC03F09AE5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F7AB9-6E6B-BA48-8C7B-8B0AAE251201}" type="datetimeFigureOut">
              <a:rPr lang="en-JO" smtClean="0"/>
              <a:t>30/09/2022</a:t>
            </a:fld>
            <a:endParaRPr lang="en-J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CFC13A-962A-1CBB-0AB8-7E56C3F9B7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C7A2C5-F620-CEA1-FEBD-B1467AC9BC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4A43D-9710-9849-9777-2D7A1547E923}" type="slidenum">
              <a:rPr lang="en-JO" smtClean="0"/>
              <a:t>‹#›</a:t>
            </a:fld>
            <a:endParaRPr lang="en-JO"/>
          </a:p>
        </p:txBody>
      </p:sp>
    </p:spTree>
    <p:extLst>
      <p:ext uri="{BB962C8B-B14F-4D97-AF65-F5344CB8AC3E}">
        <p14:creationId xmlns:p14="http://schemas.microsoft.com/office/powerpoint/2010/main" val="22798032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D34ECA-0B58-91F1-C922-8380E2AEFB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J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E20790-A0A1-4205-417D-CF10058156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4B0B10-7A0B-B885-2103-BF19EDDA0F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JO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B5BF155-D535-2B61-81AF-1336D0B156C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4E63105-3A28-3D5E-87F3-2EE553D0107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JO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02C2842-F6F0-D527-D483-D26F7FDB64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F7AB9-6E6B-BA48-8C7B-8B0AAE251201}" type="datetimeFigureOut">
              <a:rPr lang="en-JO" smtClean="0"/>
              <a:t>30/09/2022</a:t>
            </a:fld>
            <a:endParaRPr lang="en-JO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5DC3D80-59CF-74F5-073F-A5C0E16948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O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5D136CB-B27F-6140-70FF-937A8477C1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4A43D-9710-9849-9777-2D7A1547E923}" type="slidenum">
              <a:rPr lang="en-JO" smtClean="0"/>
              <a:t>‹#›</a:t>
            </a:fld>
            <a:endParaRPr lang="en-JO"/>
          </a:p>
        </p:txBody>
      </p:sp>
    </p:spTree>
    <p:extLst>
      <p:ext uri="{BB962C8B-B14F-4D97-AF65-F5344CB8AC3E}">
        <p14:creationId xmlns:p14="http://schemas.microsoft.com/office/powerpoint/2010/main" val="21008380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F8B04D-63A3-4000-AE0A-7BD00DFE4E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JO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E8C3ACD-B4B4-4E9D-066C-A5A3A70F90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F7AB9-6E6B-BA48-8C7B-8B0AAE251201}" type="datetimeFigureOut">
              <a:rPr lang="en-JO" smtClean="0"/>
              <a:t>30/09/2022</a:t>
            </a:fld>
            <a:endParaRPr lang="en-JO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21457DC-4238-F359-ADE1-C485CB7731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O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1CCB45A-A94A-BC88-92C2-812988ED02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4A43D-9710-9849-9777-2D7A1547E923}" type="slidenum">
              <a:rPr lang="en-JO" smtClean="0"/>
              <a:t>‹#›</a:t>
            </a:fld>
            <a:endParaRPr lang="en-JO"/>
          </a:p>
        </p:txBody>
      </p:sp>
    </p:spTree>
    <p:extLst>
      <p:ext uri="{BB962C8B-B14F-4D97-AF65-F5344CB8AC3E}">
        <p14:creationId xmlns:p14="http://schemas.microsoft.com/office/powerpoint/2010/main" val="29345033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430D1C2-5016-69F6-E3A9-18A069E6CD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F7AB9-6E6B-BA48-8C7B-8B0AAE251201}" type="datetimeFigureOut">
              <a:rPr lang="en-JO" smtClean="0"/>
              <a:t>30/09/2022</a:t>
            </a:fld>
            <a:endParaRPr lang="en-JO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CCD71DB-7A58-0501-FE83-66036A5BEC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O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90C1E5-8148-7900-9CA5-A72309B8F6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4A43D-9710-9849-9777-2D7A1547E923}" type="slidenum">
              <a:rPr lang="en-JO" smtClean="0"/>
              <a:t>‹#›</a:t>
            </a:fld>
            <a:endParaRPr lang="en-JO"/>
          </a:p>
        </p:txBody>
      </p:sp>
    </p:spTree>
    <p:extLst>
      <p:ext uri="{BB962C8B-B14F-4D97-AF65-F5344CB8AC3E}">
        <p14:creationId xmlns:p14="http://schemas.microsoft.com/office/powerpoint/2010/main" val="23267580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390781-B577-639A-C059-0247DF2BD6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J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EBCE35-6668-3D2A-B78E-23171C450D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JO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BF5293-E002-9512-07DD-7C3F54EE6F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969CC1-D456-5BA9-4EB5-E8F68E6B22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F7AB9-6E6B-BA48-8C7B-8B0AAE251201}" type="datetimeFigureOut">
              <a:rPr lang="en-JO" smtClean="0"/>
              <a:t>30/09/2022</a:t>
            </a:fld>
            <a:endParaRPr lang="en-J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A0DFD9-58A9-5094-DC81-675B01ECDD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8AD691-F159-C780-555A-BB5E7B1166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4A43D-9710-9849-9777-2D7A1547E923}" type="slidenum">
              <a:rPr lang="en-JO" smtClean="0"/>
              <a:t>‹#›</a:t>
            </a:fld>
            <a:endParaRPr lang="en-JO"/>
          </a:p>
        </p:txBody>
      </p:sp>
    </p:spTree>
    <p:extLst>
      <p:ext uri="{BB962C8B-B14F-4D97-AF65-F5344CB8AC3E}">
        <p14:creationId xmlns:p14="http://schemas.microsoft.com/office/powerpoint/2010/main" val="11421363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C53D8D-EF61-C934-C4D3-19705C62FF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JO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591362B-F983-8A1E-D151-759493F35B0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JO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9815DC-DF2A-09D7-2F98-FDA8E0822A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A1D05EC-F64C-36F3-9722-57D3EAD6AE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F7AB9-6E6B-BA48-8C7B-8B0AAE251201}" type="datetimeFigureOut">
              <a:rPr lang="en-JO" smtClean="0"/>
              <a:t>30/09/2022</a:t>
            </a:fld>
            <a:endParaRPr lang="en-J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A89FE82-F874-C33B-24F1-1A62C7B9A9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ECF232-871E-E569-A7F3-26ECD51281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4A43D-9710-9849-9777-2D7A1547E923}" type="slidenum">
              <a:rPr lang="en-JO" smtClean="0"/>
              <a:t>‹#›</a:t>
            </a:fld>
            <a:endParaRPr lang="en-JO"/>
          </a:p>
        </p:txBody>
      </p:sp>
    </p:spTree>
    <p:extLst>
      <p:ext uri="{BB962C8B-B14F-4D97-AF65-F5344CB8AC3E}">
        <p14:creationId xmlns:p14="http://schemas.microsoft.com/office/powerpoint/2010/main" val="42383657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6AD021D-7AA1-08D0-FFD9-B8DE0A85B3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J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74F3F3-537C-3E27-7DFD-212033BE0B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J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EAE762-5427-EDAF-009F-2E299834284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EF7AB9-6E6B-BA48-8C7B-8B0AAE251201}" type="datetimeFigureOut">
              <a:rPr lang="en-JO" smtClean="0"/>
              <a:t>30/09/2022</a:t>
            </a:fld>
            <a:endParaRPr lang="en-J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804107-0D26-0E82-5D60-1162D32D92D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J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754F8D-F8C2-B8AF-6D10-75D7D2B7BC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04A43D-9710-9849-9777-2D7A1547E923}" type="slidenum">
              <a:rPr lang="en-JO" smtClean="0"/>
              <a:t>‹#›</a:t>
            </a:fld>
            <a:endParaRPr lang="en-JO"/>
          </a:p>
        </p:txBody>
      </p:sp>
    </p:spTree>
    <p:extLst>
      <p:ext uri="{BB962C8B-B14F-4D97-AF65-F5344CB8AC3E}">
        <p14:creationId xmlns:p14="http://schemas.microsoft.com/office/powerpoint/2010/main" val="6883061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J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List_of_awards_and_honors_received_by_Elon_Musk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creativecommons.org/licenses/by-sa/3.0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ntrepreneur.com/topic/electric-car" TargetMode="External"/><Relationship Id="rId2" Type="http://schemas.openxmlformats.org/officeDocument/2006/relationships/hyperlink" Target="https://www.entrepreneur.com/topic/tesla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entrepreneur.com/topic/space-exploration" TargetMode="External"/><Relationship Id="rId4" Type="http://schemas.openxmlformats.org/officeDocument/2006/relationships/hyperlink" Target="https://www.entrepreneur.com/topic/spacex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FD48BC7-DC40-47DE-87EE-9F4B6ECB9A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Freeform: Shape 9">
            <a:extLst>
              <a:ext uri="{FF2B5EF4-FFF2-40B4-BE49-F238E27FC236}">
                <a16:creationId xmlns:a16="http://schemas.microsoft.com/office/drawing/2014/main" id="{E502BBC7-2C76-46F3-BC24-5985BC13DB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14425" y="0"/>
            <a:ext cx="9963150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139700" sx="102000" sy="102000" algn="ctr" rotWithShape="0">
              <a:schemeClr val="bg1">
                <a:lumMod val="85000"/>
                <a:alpha val="38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Freeform: Shape 11">
            <a:extLst>
              <a:ext uri="{FF2B5EF4-FFF2-40B4-BE49-F238E27FC236}">
                <a16:creationId xmlns:a16="http://schemas.microsoft.com/office/drawing/2014/main" id="{C7F28D52-2A5F-4D23-81AE-7CB8B591C7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1664" y="0"/>
            <a:ext cx="9948672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9B52C1B-7214-85AE-9A65-7C2191B19E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3" y="1999615"/>
            <a:ext cx="9144000" cy="2764028"/>
          </a:xfrm>
        </p:spPr>
        <p:txBody>
          <a:bodyPr anchor="ctr">
            <a:normAutofit/>
          </a:bodyPr>
          <a:lstStyle/>
          <a:p>
            <a:r>
              <a:rPr lang="en-US" sz="7200"/>
              <a:t>H</a:t>
            </a:r>
            <a:r>
              <a:rPr lang="en-JO" sz="7200"/>
              <a:t>ow do people start a business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0F2CCE4-8AE5-9AFF-1AE3-B94C0DE9A1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66912" y="5645150"/>
            <a:ext cx="8258176" cy="631825"/>
          </a:xfrm>
        </p:spPr>
        <p:txBody>
          <a:bodyPr anchor="ctr">
            <a:normAutofit/>
          </a:bodyPr>
          <a:lstStyle/>
          <a:p>
            <a:r>
              <a:rPr lang="en-US" sz="2800"/>
              <a:t>C</a:t>
            </a:r>
            <a:r>
              <a:rPr lang="en-JO" sz="2800"/>
              <a:t>elina Akkawi 6F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629484E-3792-4B3D-89AD-7C8A1ED0E0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18560" y="5524786"/>
            <a:ext cx="4754880" cy="2743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895696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9B7AD9F6-8CE7-4299-8FC6-328F4DCD3F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51B95B2-688A-157A-58A0-C4066005D8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97762" y="640080"/>
            <a:ext cx="6251110" cy="3566160"/>
          </a:xfrm>
        </p:spPr>
        <p:txBody>
          <a:bodyPr anchor="b">
            <a:normAutofit/>
          </a:bodyPr>
          <a:lstStyle/>
          <a:p>
            <a:pPr algn="l"/>
            <a:r>
              <a:rPr lang="en-US" sz="5400" dirty="0"/>
              <a:t>E</a:t>
            </a:r>
            <a:r>
              <a:rPr lang="en-JO" sz="5400" dirty="0"/>
              <a:t>lon musk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20D270B-F77F-8454-0806-8FB4E11EDE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297760" y="4636008"/>
            <a:ext cx="6251111" cy="1572768"/>
          </a:xfrm>
        </p:spPr>
        <p:txBody>
          <a:bodyPr>
            <a:normAutofit/>
          </a:bodyPr>
          <a:lstStyle/>
          <a:p>
            <a:pPr algn="l"/>
            <a:r>
              <a:rPr lang="en-US" dirty="0"/>
              <a:t>A</a:t>
            </a:r>
            <a:r>
              <a:rPr lang="en-JO" dirty="0"/>
              <a:t> south-african-canadian-american bussiness man </a:t>
            </a:r>
          </a:p>
        </p:txBody>
      </p:sp>
      <p:pic>
        <p:nvPicPr>
          <p:cNvPr id="5" name="Picture 4" descr="A person in a suit&#10;&#10;Description automatically generated with low confidence">
            <a:extLst>
              <a:ext uri="{FF2B5EF4-FFF2-40B4-BE49-F238E27FC236}">
                <a16:creationId xmlns:a16="http://schemas.microsoft.com/office/drawing/2014/main" id="{577B8372-517B-7147-B885-5BD394D85D4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l="496"/>
          <a:stretch/>
        </p:blipFill>
        <p:spPr>
          <a:xfrm>
            <a:off x="1" y="10"/>
            <a:ext cx="4657344" cy="6857990"/>
          </a:xfrm>
          <a:custGeom>
            <a:avLst/>
            <a:gdLst/>
            <a:ahLst/>
            <a:cxnLst/>
            <a:rect l="l" t="t" r="r" b="b"/>
            <a:pathLst>
              <a:path w="4657344" h="6858000">
                <a:moveTo>
                  <a:pt x="0" y="0"/>
                </a:moveTo>
                <a:lnTo>
                  <a:pt x="3429755" y="0"/>
                </a:lnTo>
                <a:lnTo>
                  <a:pt x="3526016" y="148742"/>
                </a:lnTo>
                <a:cubicBezTo>
                  <a:pt x="3657740" y="365513"/>
                  <a:pt x="3777402" y="589569"/>
                  <a:pt x="3886489" y="819975"/>
                </a:cubicBezTo>
                <a:cubicBezTo>
                  <a:pt x="3891856" y="833492"/>
                  <a:pt x="3900663" y="845393"/>
                  <a:pt x="3912049" y="854514"/>
                </a:cubicBezTo>
                <a:cubicBezTo>
                  <a:pt x="3897352" y="819849"/>
                  <a:pt x="3883037" y="784928"/>
                  <a:pt x="3868083" y="750263"/>
                </a:cubicBezTo>
                <a:cubicBezTo>
                  <a:pt x="3806989" y="608712"/>
                  <a:pt x="3742478" y="469145"/>
                  <a:pt x="3674155" y="331786"/>
                </a:cubicBezTo>
                <a:lnTo>
                  <a:pt x="3496656" y="0"/>
                </a:lnTo>
                <a:lnTo>
                  <a:pt x="3554371" y="0"/>
                </a:lnTo>
                <a:lnTo>
                  <a:pt x="3661621" y="196614"/>
                </a:lnTo>
                <a:cubicBezTo>
                  <a:pt x="3856899" y="573253"/>
                  <a:pt x="4021071" y="966066"/>
                  <a:pt x="4161279" y="1371196"/>
                </a:cubicBezTo>
                <a:cubicBezTo>
                  <a:pt x="4379525" y="2007265"/>
                  <a:pt x="4530141" y="2664286"/>
                  <a:pt x="4610660" y="3331516"/>
                </a:cubicBezTo>
                <a:cubicBezTo>
                  <a:pt x="4652837" y="3672965"/>
                  <a:pt x="4671625" y="4013908"/>
                  <a:pt x="4645040" y="4357388"/>
                </a:cubicBezTo>
                <a:cubicBezTo>
                  <a:pt x="4613599" y="4758899"/>
                  <a:pt x="4566181" y="5157998"/>
                  <a:pt x="4485789" y="5552906"/>
                </a:cubicBezTo>
                <a:cubicBezTo>
                  <a:pt x="4397121" y="5988893"/>
                  <a:pt x="4276748" y="6414594"/>
                  <a:pt x="4117769" y="6828295"/>
                </a:cubicBezTo>
                <a:lnTo>
                  <a:pt x="4105288" y="6858000"/>
                </a:lnTo>
                <a:lnTo>
                  <a:pt x="4052520" y="6858000"/>
                </a:lnTo>
                <a:lnTo>
                  <a:pt x="4059369" y="6841549"/>
                </a:lnTo>
                <a:cubicBezTo>
                  <a:pt x="4147276" y="6614016"/>
                  <a:pt x="4224193" y="6380817"/>
                  <a:pt x="4291518" y="6142729"/>
                </a:cubicBezTo>
                <a:cubicBezTo>
                  <a:pt x="4350055" y="5935370"/>
                  <a:pt x="4393256" y="5723695"/>
                  <a:pt x="4443357" y="5513923"/>
                </a:cubicBezTo>
                <a:cubicBezTo>
                  <a:pt x="4444541" y="5502788"/>
                  <a:pt x="4445137" y="5491601"/>
                  <a:pt x="4445146" y="5480401"/>
                </a:cubicBezTo>
                <a:cubicBezTo>
                  <a:pt x="4408465" y="5607635"/>
                  <a:pt x="4379196" y="5719759"/>
                  <a:pt x="4344559" y="5830359"/>
                </a:cubicBezTo>
                <a:cubicBezTo>
                  <a:pt x="4254261" y="6118381"/>
                  <a:pt x="4150112" y="6398531"/>
                  <a:pt x="4031702" y="6670527"/>
                </a:cubicBezTo>
                <a:lnTo>
                  <a:pt x="3943824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15" name="sketchy line">
            <a:extLst>
              <a:ext uri="{FF2B5EF4-FFF2-40B4-BE49-F238E27FC236}">
                <a16:creationId xmlns:a16="http://schemas.microsoft.com/office/drawing/2014/main" id="{F49775AF-8896-43EE-92C6-83497D6DC5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12862" y="4409267"/>
            <a:ext cx="4243589" cy="18288"/>
          </a:xfrm>
          <a:custGeom>
            <a:avLst/>
            <a:gdLst>
              <a:gd name="connsiteX0" fmla="*/ 0 w 4243589"/>
              <a:gd name="connsiteY0" fmla="*/ 0 h 18288"/>
              <a:gd name="connsiteX1" fmla="*/ 563791 w 4243589"/>
              <a:gd name="connsiteY1" fmla="*/ 0 h 18288"/>
              <a:gd name="connsiteX2" fmla="*/ 1042710 w 4243589"/>
              <a:gd name="connsiteY2" fmla="*/ 0 h 18288"/>
              <a:gd name="connsiteX3" fmla="*/ 1564066 w 4243589"/>
              <a:gd name="connsiteY3" fmla="*/ 0 h 18288"/>
              <a:gd name="connsiteX4" fmla="*/ 2212729 w 4243589"/>
              <a:gd name="connsiteY4" fmla="*/ 0 h 18288"/>
              <a:gd name="connsiteX5" fmla="*/ 2776520 w 4243589"/>
              <a:gd name="connsiteY5" fmla="*/ 0 h 18288"/>
              <a:gd name="connsiteX6" fmla="*/ 3297875 w 4243589"/>
              <a:gd name="connsiteY6" fmla="*/ 0 h 18288"/>
              <a:gd name="connsiteX7" fmla="*/ 4243589 w 4243589"/>
              <a:gd name="connsiteY7" fmla="*/ 0 h 18288"/>
              <a:gd name="connsiteX8" fmla="*/ 4243589 w 4243589"/>
              <a:gd name="connsiteY8" fmla="*/ 18288 h 18288"/>
              <a:gd name="connsiteX9" fmla="*/ 3637362 w 4243589"/>
              <a:gd name="connsiteY9" fmla="*/ 18288 h 18288"/>
              <a:gd name="connsiteX10" fmla="*/ 3116007 w 4243589"/>
              <a:gd name="connsiteY10" fmla="*/ 18288 h 18288"/>
              <a:gd name="connsiteX11" fmla="*/ 2424908 w 4243589"/>
              <a:gd name="connsiteY11" fmla="*/ 18288 h 18288"/>
              <a:gd name="connsiteX12" fmla="*/ 1861117 w 4243589"/>
              <a:gd name="connsiteY12" fmla="*/ 18288 h 18288"/>
              <a:gd name="connsiteX13" fmla="*/ 1382198 w 4243589"/>
              <a:gd name="connsiteY13" fmla="*/ 18288 h 18288"/>
              <a:gd name="connsiteX14" fmla="*/ 733535 w 4243589"/>
              <a:gd name="connsiteY14" fmla="*/ 18288 h 18288"/>
              <a:gd name="connsiteX15" fmla="*/ 0 w 4243589"/>
              <a:gd name="connsiteY15" fmla="*/ 18288 h 18288"/>
              <a:gd name="connsiteX16" fmla="*/ 0 w 4243589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18288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3987" y="7429"/>
                  <a:pt x="4243569" y="10822"/>
                  <a:pt x="4243589" y="18288"/>
                </a:cubicBezTo>
                <a:cubicBezTo>
                  <a:pt x="4112949" y="-2855"/>
                  <a:pt x="3928037" y="1831"/>
                  <a:pt x="3637362" y="18288"/>
                </a:cubicBezTo>
                <a:cubicBezTo>
                  <a:pt x="3346687" y="34745"/>
                  <a:pt x="3254446" y="26669"/>
                  <a:pt x="3116007" y="18288"/>
                </a:cubicBezTo>
                <a:cubicBezTo>
                  <a:pt x="2977569" y="9907"/>
                  <a:pt x="2620228" y="28873"/>
                  <a:pt x="2424908" y="18288"/>
                </a:cubicBezTo>
                <a:cubicBezTo>
                  <a:pt x="2229588" y="7703"/>
                  <a:pt x="2088287" y="-3854"/>
                  <a:pt x="1861117" y="18288"/>
                </a:cubicBezTo>
                <a:cubicBezTo>
                  <a:pt x="1633947" y="40430"/>
                  <a:pt x="1502447" y="-871"/>
                  <a:pt x="1382198" y="18288"/>
                </a:cubicBezTo>
                <a:cubicBezTo>
                  <a:pt x="1261949" y="37447"/>
                  <a:pt x="1045440" y="28353"/>
                  <a:pt x="733535" y="18288"/>
                </a:cubicBezTo>
                <a:cubicBezTo>
                  <a:pt x="421630" y="8223"/>
                  <a:pt x="341257" y="-18359"/>
                  <a:pt x="0" y="18288"/>
                </a:cubicBezTo>
                <a:cubicBezTo>
                  <a:pt x="-591" y="13205"/>
                  <a:pt x="-663" y="6329"/>
                  <a:pt x="0" y="0"/>
                </a:cubicBezTo>
                <a:close/>
              </a:path>
              <a:path w="4243589" h="18288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2703" y="5429"/>
                  <a:pt x="4244410" y="14046"/>
                  <a:pt x="4243589" y="18288"/>
                </a:cubicBezTo>
                <a:cubicBezTo>
                  <a:pt x="4130424" y="-1240"/>
                  <a:pt x="3932803" y="42249"/>
                  <a:pt x="3722234" y="18288"/>
                </a:cubicBezTo>
                <a:cubicBezTo>
                  <a:pt x="3511665" y="-5673"/>
                  <a:pt x="3269903" y="45994"/>
                  <a:pt x="3116007" y="18288"/>
                </a:cubicBezTo>
                <a:cubicBezTo>
                  <a:pt x="2962111" y="-9418"/>
                  <a:pt x="2744280" y="23224"/>
                  <a:pt x="2509780" y="18288"/>
                </a:cubicBezTo>
                <a:cubicBezTo>
                  <a:pt x="2275280" y="13352"/>
                  <a:pt x="2066059" y="43664"/>
                  <a:pt x="1945989" y="18288"/>
                </a:cubicBezTo>
                <a:cubicBezTo>
                  <a:pt x="1825919" y="-7088"/>
                  <a:pt x="1407329" y="12616"/>
                  <a:pt x="1254890" y="18288"/>
                </a:cubicBezTo>
                <a:cubicBezTo>
                  <a:pt x="1102451" y="23960"/>
                  <a:pt x="837950" y="31673"/>
                  <a:pt x="563791" y="18288"/>
                </a:cubicBezTo>
                <a:cubicBezTo>
                  <a:pt x="289632" y="4903"/>
                  <a:pt x="132768" y="7105"/>
                  <a:pt x="0" y="18288"/>
                </a:cubicBezTo>
                <a:cubicBezTo>
                  <a:pt x="668" y="13665"/>
                  <a:pt x="578" y="567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CDAFEB5-FC7F-C6CE-5ED9-F3889E02ED31}"/>
              </a:ext>
            </a:extLst>
          </p:cNvPr>
          <p:cNvSpPr txBox="1"/>
          <p:nvPr/>
        </p:nvSpPr>
        <p:spPr>
          <a:xfrm>
            <a:off x="9884958" y="6657945"/>
            <a:ext cx="2307042" cy="200055"/>
          </a:xfrm>
          <a:prstGeom prst="rect">
            <a:avLst/>
          </a:prstGeom>
          <a:solidFill>
            <a:srgbClr val="000000"/>
          </a:solidFill>
        </p:spPr>
        <p:txBody>
          <a:bodyPr wrap="non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en-JO" sz="700">
                <a:solidFill>
                  <a:srgbClr val="FFFFFF"/>
                </a:solidFill>
                <a:hlinkClick r:id="rId3" tooltip="https://en.wikipedia.org/wiki/List_of_awards_and_honors_received_by_Elon_Musk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This Photo</a:t>
            </a:r>
            <a:r>
              <a:rPr lang="en-JO" sz="700">
                <a:solidFill>
                  <a:srgbClr val="FFFFFF"/>
                </a:solidFill>
              </a:rPr>
              <a:t> by Unknown Author is licensed under </a:t>
            </a:r>
            <a:r>
              <a:rPr lang="en-JO" sz="700">
                <a:solidFill>
                  <a:srgbClr val="FFFFFF"/>
                </a:solidFill>
                <a:hlinkClick r:id="rId4" tooltip="https://creativecommons.org/licenses/by-sa/3.0/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CC BY-SA</a:t>
            </a:r>
            <a:endParaRPr lang="en-JO" sz="7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5711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08E89D5E-1885-4160-AC77-CC471DD1D0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3600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63E91C-0531-BCE5-9E40-7DDB2A34CC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3277" y="712269"/>
            <a:ext cx="3370998" cy="5502264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His passion </a:t>
            </a:r>
            <a:endParaRPr lang="en-JO">
              <a:solidFill>
                <a:srgbClr val="FFFFFF"/>
              </a:solidFill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50D2BD1-98F9-412D-905B-3A843EF407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585216" y="2971800"/>
            <a:ext cx="0" cy="914400"/>
          </a:xfrm>
          <a:prstGeom prst="line">
            <a:avLst/>
          </a:prstGeom>
          <a:ln w="19050">
            <a:solidFill>
              <a:srgbClr val="FFFFFF">
                <a:alpha val="8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7B065A9A-0029-9D4C-FD6C-CC7FF2EB95D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49012845"/>
              </p:ext>
            </p:extLst>
          </p:nvPr>
        </p:nvGraphicFramePr>
        <p:xfrm>
          <a:off x="5280025" y="642938"/>
          <a:ext cx="6269038" cy="5572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596584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24D11E8-1E4C-7ED4-2EC6-9E7D19AECF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US" sz="4100">
                <a:solidFill>
                  <a:srgbClr val="FFFFFF"/>
                </a:solidFill>
              </a:rPr>
              <a:t>H</a:t>
            </a:r>
            <a:r>
              <a:rPr lang="en-JO" sz="4100">
                <a:solidFill>
                  <a:srgbClr val="FFFFFF"/>
                </a:solidFill>
              </a:rPr>
              <a:t>is acheivements 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2404EB-A7D0-77E4-E977-6325B2EDB7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en-US">
                <a:latin typeface="ui-sans-serif"/>
              </a:rPr>
              <a:t>C</a:t>
            </a:r>
            <a:r>
              <a:rPr lang="en-US" b="0" i="0">
                <a:effectLst/>
                <a:latin typeface="ui-sans-serif"/>
              </a:rPr>
              <a:t>o-founder of PayPal</a:t>
            </a:r>
          </a:p>
          <a:p>
            <a:r>
              <a:rPr lang="en-US" b="0" i="0">
                <a:effectLst/>
                <a:latin typeface="ui-sans-serif"/>
              </a:rPr>
              <a:t> Founder of </a:t>
            </a:r>
            <a:r>
              <a:rPr lang="en-US" b="0" i="0" u="sng">
                <a:effectLst/>
                <a:latin typeface="ui-sans-serif"/>
                <a:hlinkClick r:id="rId2"/>
              </a:rPr>
              <a:t>Tesla Motors</a:t>
            </a:r>
            <a:r>
              <a:rPr lang="en-US" u="sng">
                <a:latin typeface="ui-sans-serif"/>
              </a:rPr>
              <a:t> </a:t>
            </a:r>
            <a:r>
              <a:rPr lang="en-US" b="0" i="0">
                <a:effectLst/>
                <a:latin typeface="ui-sans-serif"/>
              </a:rPr>
              <a:t>the </a:t>
            </a:r>
            <a:r>
              <a:rPr lang="en-US" b="0" i="0" u="sng">
                <a:effectLst/>
                <a:latin typeface="ui-sans-serif"/>
                <a:hlinkClick r:id="rId3"/>
              </a:rPr>
              <a:t>electric car</a:t>
            </a:r>
            <a:r>
              <a:rPr lang="en-US" b="0" i="0">
                <a:effectLst/>
                <a:latin typeface="ui-sans-serif"/>
              </a:rPr>
              <a:t> company that is changing the world</a:t>
            </a:r>
          </a:p>
          <a:p>
            <a:r>
              <a:rPr lang="en-US">
                <a:latin typeface="ui-sans-serif"/>
              </a:rPr>
              <a:t>F</a:t>
            </a:r>
            <a:r>
              <a:rPr lang="en-US" b="0" i="0">
                <a:effectLst/>
                <a:latin typeface="ui-sans-serif"/>
              </a:rPr>
              <a:t>ounder of </a:t>
            </a:r>
            <a:r>
              <a:rPr lang="en-US" b="0" i="0" u="sng">
                <a:effectLst/>
                <a:latin typeface="ui-sans-serif"/>
                <a:hlinkClick r:id="rId4"/>
              </a:rPr>
              <a:t>Space X</a:t>
            </a:r>
            <a:r>
              <a:rPr lang="en-US" b="0" i="0">
                <a:effectLst/>
                <a:latin typeface="ui-sans-serif"/>
              </a:rPr>
              <a:t>, which is focused on </a:t>
            </a:r>
            <a:r>
              <a:rPr lang="en-US" b="0" i="0" u="sng">
                <a:effectLst/>
                <a:latin typeface="ui-sans-serif"/>
                <a:hlinkClick r:id="rId5"/>
              </a:rPr>
              <a:t>space exploration</a:t>
            </a:r>
            <a:r>
              <a:rPr lang="en-US" b="0" i="0">
                <a:effectLst/>
                <a:latin typeface="ui-sans-serif"/>
              </a:rPr>
              <a:t> and space travel </a:t>
            </a:r>
            <a:endParaRPr lang="en-JO"/>
          </a:p>
        </p:txBody>
      </p:sp>
    </p:spTree>
    <p:extLst>
      <p:ext uri="{BB962C8B-B14F-4D97-AF65-F5344CB8AC3E}">
        <p14:creationId xmlns:p14="http://schemas.microsoft.com/office/powerpoint/2010/main" val="23443535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2554CA6-288E-4202-BC52-2E5A8F0C0A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B10BB131-AC8E-4A8E-A5D1-36260F720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9189" y="1119031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234083B-1D9E-DC31-AADF-A7B0F47460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1074" y="1396686"/>
            <a:ext cx="3240506" cy="4064628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H</a:t>
            </a:r>
            <a:r>
              <a:rPr lang="en-JO">
                <a:solidFill>
                  <a:srgbClr val="FFFFFF"/>
                </a:solidFill>
              </a:rPr>
              <a:t>ow he started 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5B7778FC-632E-4DCA-A7CB-0D7731CCF9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9809111">
            <a:off x="8683720" y="941148"/>
            <a:ext cx="2987899" cy="2987899"/>
          </a:xfrm>
          <a:prstGeom prst="arc">
            <a:avLst>
              <a:gd name="adj1" fmla="val 15817365"/>
              <a:gd name="adj2" fmla="val 178138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FA23A907-97FB-4A8F-880A-DD77401C42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0048" y="4780992"/>
            <a:ext cx="546100" cy="5461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BF5292-C87B-80D2-3B67-9F98985455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70153" y="1526033"/>
            <a:ext cx="5536397" cy="3935281"/>
          </a:xfrm>
        </p:spPr>
        <p:txBody>
          <a:bodyPr>
            <a:normAutofit/>
          </a:bodyPr>
          <a:lstStyle/>
          <a:p>
            <a:r>
              <a:rPr lang="en-US" sz="2400" b="1" i="0">
                <a:effectLst/>
                <a:latin typeface="arial" panose="020B0604020202020204" pitchFamily="34" charset="0"/>
              </a:rPr>
              <a:t>In 1995 </a:t>
            </a:r>
            <a:r>
              <a:rPr lang="en-US" sz="2400" b="1">
                <a:latin typeface="arial" panose="020B0604020202020204" pitchFamily="34" charset="0"/>
              </a:rPr>
              <a:t>E</a:t>
            </a:r>
            <a:r>
              <a:rPr lang="en-US" sz="2400" b="1" i="0">
                <a:effectLst/>
                <a:latin typeface="arial" panose="020B0604020202020204" pitchFamily="34" charset="0"/>
              </a:rPr>
              <a:t>lon founded Zip2 , a company that provided maps and business directories to online newspapers</a:t>
            </a:r>
            <a:r>
              <a:rPr lang="en-US" sz="2400" b="0" i="0">
                <a:effectLst/>
                <a:latin typeface="arial" panose="020B0604020202020204" pitchFamily="34" charset="0"/>
              </a:rPr>
              <a:t>.</a:t>
            </a:r>
          </a:p>
          <a:p>
            <a:r>
              <a:rPr lang="en-US" sz="2400" b="0" i="0">
                <a:effectLst/>
                <a:latin typeface="arial" panose="020B0604020202020204" pitchFamily="34" charset="0"/>
              </a:rPr>
              <a:t>In 1999 Compaq bought Zip2 for $307 million</a:t>
            </a:r>
          </a:p>
          <a:p>
            <a:r>
              <a:rPr lang="en-US" sz="2400" b="0" i="0">
                <a:effectLst/>
                <a:latin typeface="arial" panose="020B0604020202020204" pitchFamily="34" charset="0"/>
              </a:rPr>
              <a:t>Musk then founded an online services company called </a:t>
            </a:r>
            <a:r>
              <a:rPr lang="en-US" sz="2400" b="0" i="0" err="1">
                <a:effectLst/>
                <a:latin typeface="arial" panose="020B0604020202020204" pitchFamily="34" charset="0"/>
              </a:rPr>
              <a:t>X.com</a:t>
            </a:r>
            <a:r>
              <a:rPr lang="en-US" sz="2400" b="0" i="0">
                <a:effectLst/>
                <a:latin typeface="arial" panose="020B0604020202020204" pitchFamily="34" charset="0"/>
              </a:rPr>
              <a:t>, which later became PayPal, which is specialized in transferring money online.</a:t>
            </a:r>
            <a:endParaRPr lang="en-JO" sz="2400"/>
          </a:p>
        </p:txBody>
      </p:sp>
    </p:spTree>
    <p:extLst>
      <p:ext uri="{BB962C8B-B14F-4D97-AF65-F5344CB8AC3E}">
        <p14:creationId xmlns:p14="http://schemas.microsoft.com/office/powerpoint/2010/main" val="644391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171</Words>
  <Application>Microsoft Macintosh PowerPoint</Application>
  <PresentationFormat>Widescreen</PresentationFormat>
  <Paragraphs>18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Arial</vt:lpstr>
      <vt:lpstr>Calibri</vt:lpstr>
      <vt:lpstr>Calibri Light</vt:lpstr>
      <vt:lpstr>ui-sans-serif</vt:lpstr>
      <vt:lpstr>Office Theme</vt:lpstr>
      <vt:lpstr>How do people start a business</vt:lpstr>
      <vt:lpstr>Elon musk </vt:lpstr>
      <vt:lpstr>His passion </vt:lpstr>
      <vt:lpstr>His acheivements </vt:lpstr>
      <vt:lpstr>How he started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do people start a business</dc:title>
  <dc:creator>Rawan Atallah</dc:creator>
  <cp:lastModifiedBy>Rawan Atallah</cp:lastModifiedBy>
  <cp:revision>1</cp:revision>
  <dcterms:created xsi:type="dcterms:W3CDTF">2022-09-30T11:23:51Z</dcterms:created>
  <dcterms:modified xsi:type="dcterms:W3CDTF">2022-09-30T11:55:10Z</dcterms:modified>
</cp:coreProperties>
</file>