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65"/>
  </p:normalViewPr>
  <p:slideViewPr>
    <p:cSldViewPr snapToGrid="0" snapToObjects="1">
      <p:cViewPr varScale="1">
        <p:scale>
          <a:sx n="90" d="100"/>
          <a:sy n="90" d="100"/>
        </p:scale>
        <p:origin x="23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55BD2B-4827-4319-B73E-78EAFF858CE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326D494-E748-4251-B879-49ECEA7637BC}">
      <dgm:prSet/>
      <dgm:spPr/>
      <dgm:t>
        <a:bodyPr/>
        <a:lstStyle/>
        <a:p>
          <a:r>
            <a:rPr lang="en-US" b="0" i="0"/>
            <a:t>Elon had a great passion for </a:t>
          </a:r>
          <a:r>
            <a:rPr lang="en-US" b="1" i="0"/>
            <a:t>computers </a:t>
          </a:r>
          <a:r>
            <a:rPr lang="en-US" b="0" i="0"/>
            <a:t>right from childhood.</a:t>
          </a:r>
          <a:endParaRPr lang="en-US"/>
        </a:p>
      </dgm:t>
    </dgm:pt>
    <dgm:pt modelId="{C00BA263-2262-45F2-98F1-40C85D6A7BA6}" type="parTrans" cxnId="{58CF8114-0B46-409C-90F0-8D890156A8DB}">
      <dgm:prSet/>
      <dgm:spPr/>
      <dgm:t>
        <a:bodyPr/>
        <a:lstStyle/>
        <a:p>
          <a:endParaRPr lang="en-US"/>
        </a:p>
      </dgm:t>
    </dgm:pt>
    <dgm:pt modelId="{A55285F7-CDFC-46E9-B87D-2C39603EB713}" type="sibTrans" cxnId="{58CF8114-0B46-409C-90F0-8D890156A8DB}">
      <dgm:prSet/>
      <dgm:spPr/>
      <dgm:t>
        <a:bodyPr/>
        <a:lstStyle/>
        <a:p>
          <a:endParaRPr lang="en-US"/>
        </a:p>
      </dgm:t>
    </dgm:pt>
    <dgm:pt modelId="{00BA3E5F-DF1F-4109-9C8E-358799D388EE}">
      <dgm:prSet/>
      <dgm:spPr/>
      <dgm:t>
        <a:bodyPr/>
        <a:lstStyle/>
        <a:p>
          <a:r>
            <a:rPr lang="en-US" b="0" i="0"/>
            <a:t>He dropped out of Stanford University two days after enrolling for his Ph. D. in energy Physics</a:t>
          </a:r>
          <a:endParaRPr lang="en-US"/>
        </a:p>
      </dgm:t>
    </dgm:pt>
    <dgm:pt modelId="{C954B30F-0205-4CFF-BF42-CCB5C26164F0}" type="parTrans" cxnId="{E92CD03C-CD20-4C57-BFA9-59A03D99208B}">
      <dgm:prSet/>
      <dgm:spPr/>
      <dgm:t>
        <a:bodyPr/>
        <a:lstStyle/>
        <a:p>
          <a:endParaRPr lang="en-US"/>
        </a:p>
      </dgm:t>
    </dgm:pt>
    <dgm:pt modelId="{4911423C-CBD8-4EED-9564-29DD4654B23E}" type="sibTrans" cxnId="{E92CD03C-CD20-4C57-BFA9-59A03D99208B}">
      <dgm:prSet/>
      <dgm:spPr/>
      <dgm:t>
        <a:bodyPr/>
        <a:lstStyle/>
        <a:p>
          <a:endParaRPr lang="en-US"/>
        </a:p>
      </dgm:t>
    </dgm:pt>
    <dgm:pt modelId="{BB8CFBA1-D6C0-466E-9510-9E4CA750F66C}">
      <dgm:prSet/>
      <dgm:spPr/>
      <dgm:t>
        <a:bodyPr/>
        <a:lstStyle/>
        <a:p>
          <a:r>
            <a:rPr lang="en-US" b="0" i="0"/>
            <a:t>He believed that the internet had greater potential to impact the world</a:t>
          </a:r>
          <a:endParaRPr lang="en-US"/>
        </a:p>
      </dgm:t>
    </dgm:pt>
    <dgm:pt modelId="{782AAD1B-ABAA-430E-9B6A-8DF988A6E717}" type="parTrans" cxnId="{F375C6E6-AD45-4575-9F6B-2DC41CD4A32D}">
      <dgm:prSet/>
      <dgm:spPr/>
      <dgm:t>
        <a:bodyPr/>
        <a:lstStyle/>
        <a:p>
          <a:endParaRPr lang="en-US"/>
        </a:p>
      </dgm:t>
    </dgm:pt>
    <dgm:pt modelId="{5946204B-8EC4-44F4-93C1-EB434585BB05}" type="sibTrans" cxnId="{F375C6E6-AD45-4575-9F6B-2DC41CD4A32D}">
      <dgm:prSet/>
      <dgm:spPr/>
      <dgm:t>
        <a:bodyPr/>
        <a:lstStyle/>
        <a:p>
          <a:endParaRPr lang="en-US"/>
        </a:p>
      </dgm:t>
    </dgm:pt>
    <dgm:pt modelId="{57EC7501-C3E8-4610-9482-431FB315DF26}">
      <dgm:prSet/>
      <dgm:spPr/>
      <dgm:t>
        <a:bodyPr/>
        <a:lstStyle/>
        <a:p>
          <a:r>
            <a:rPr lang="en-US"/>
            <a:t>He achieved great results in the world of technology </a:t>
          </a:r>
        </a:p>
      </dgm:t>
    </dgm:pt>
    <dgm:pt modelId="{41D0E01E-D62B-4993-8E70-29568CEC51F1}" type="parTrans" cxnId="{2916A6E4-E854-4B44-A427-A816878A27A4}">
      <dgm:prSet/>
      <dgm:spPr/>
      <dgm:t>
        <a:bodyPr/>
        <a:lstStyle/>
        <a:p>
          <a:endParaRPr lang="en-US"/>
        </a:p>
      </dgm:t>
    </dgm:pt>
    <dgm:pt modelId="{FE19C731-6DF5-4CBC-9995-99302CC9E538}" type="sibTrans" cxnId="{2916A6E4-E854-4B44-A427-A816878A27A4}">
      <dgm:prSet/>
      <dgm:spPr/>
      <dgm:t>
        <a:bodyPr/>
        <a:lstStyle/>
        <a:p>
          <a:endParaRPr lang="en-US"/>
        </a:p>
      </dgm:t>
    </dgm:pt>
    <dgm:pt modelId="{832065AB-7972-4653-93CB-41ECEAEFF687}" type="pres">
      <dgm:prSet presAssocID="{B355BD2B-4827-4319-B73E-78EAFF858CE9}" presName="root" presStyleCnt="0">
        <dgm:presLayoutVars>
          <dgm:dir/>
          <dgm:resizeHandles val="exact"/>
        </dgm:presLayoutVars>
      </dgm:prSet>
      <dgm:spPr/>
    </dgm:pt>
    <dgm:pt modelId="{60287468-E56F-413E-B993-CD03C5D4D235}" type="pres">
      <dgm:prSet presAssocID="{9326D494-E748-4251-B879-49ECEA7637BC}" presName="compNode" presStyleCnt="0"/>
      <dgm:spPr/>
    </dgm:pt>
    <dgm:pt modelId="{E4724870-39EF-4C84-B14D-08CFCA55AAF4}" type="pres">
      <dgm:prSet presAssocID="{9326D494-E748-4251-B879-49ECEA7637BC}" presName="bgRect" presStyleLbl="bgShp" presStyleIdx="0" presStyleCnt="4"/>
      <dgm:spPr/>
    </dgm:pt>
    <dgm:pt modelId="{ABD557BC-E0A1-425C-B9F6-A4EC2FD1504F}" type="pres">
      <dgm:prSet presAssocID="{9326D494-E748-4251-B879-49ECEA7637B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CBD1EA7C-CD9C-4C49-AEA4-0C235E10900E}" type="pres">
      <dgm:prSet presAssocID="{9326D494-E748-4251-B879-49ECEA7637BC}" presName="spaceRect" presStyleCnt="0"/>
      <dgm:spPr/>
    </dgm:pt>
    <dgm:pt modelId="{D1E3F78E-CB31-46E1-AF02-093E50E40B7F}" type="pres">
      <dgm:prSet presAssocID="{9326D494-E748-4251-B879-49ECEA7637BC}" presName="parTx" presStyleLbl="revTx" presStyleIdx="0" presStyleCnt="4">
        <dgm:presLayoutVars>
          <dgm:chMax val="0"/>
          <dgm:chPref val="0"/>
        </dgm:presLayoutVars>
      </dgm:prSet>
      <dgm:spPr/>
    </dgm:pt>
    <dgm:pt modelId="{E2015727-1835-4E77-9D34-7C90181300AD}" type="pres">
      <dgm:prSet presAssocID="{A55285F7-CDFC-46E9-B87D-2C39603EB713}" presName="sibTrans" presStyleCnt="0"/>
      <dgm:spPr/>
    </dgm:pt>
    <dgm:pt modelId="{F609EC16-BAA0-4EF3-9F85-675839A8C319}" type="pres">
      <dgm:prSet presAssocID="{00BA3E5F-DF1F-4109-9C8E-358799D388EE}" presName="compNode" presStyleCnt="0"/>
      <dgm:spPr/>
    </dgm:pt>
    <dgm:pt modelId="{595B6246-5BF2-4216-9774-8AD50DFA4C9A}" type="pres">
      <dgm:prSet presAssocID="{00BA3E5F-DF1F-4109-9C8E-358799D388EE}" presName="bgRect" presStyleLbl="bgShp" presStyleIdx="1" presStyleCnt="4"/>
      <dgm:spPr/>
    </dgm:pt>
    <dgm:pt modelId="{780F37CD-3B2C-4E48-809C-3354F68D631F}" type="pres">
      <dgm:prSet presAssocID="{00BA3E5F-DF1F-4109-9C8E-358799D388E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17AFB09B-38BA-4A2F-A568-F31D479651A8}" type="pres">
      <dgm:prSet presAssocID="{00BA3E5F-DF1F-4109-9C8E-358799D388EE}" presName="spaceRect" presStyleCnt="0"/>
      <dgm:spPr/>
    </dgm:pt>
    <dgm:pt modelId="{DF23F2FA-8055-48D7-AD27-E4158A94E232}" type="pres">
      <dgm:prSet presAssocID="{00BA3E5F-DF1F-4109-9C8E-358799D388EE}" presName="parTx" presStyleLbl="revTx" presStyleIdx="1" presStyleCnt="4">
        <dgm:presLayoutVars>
          <dgm:chMax val="0"/>
          <dgm:chPref val="0"/>
        </dgm:presLayoutVars>
      </dgm:prSet>
      <dgm:spPr/>
    </dgm:pt>
    <dgm:pt modelId="{92D0F29D-017D-4A5E-835C-101B978C0094}" type="pres">
      <dgm:prSet presAssocID="{4911423C-CBD8-4EED-9564-29DD4654B23E}" presName="sibTrans" presStyleCnt="0"/>
      <dgm:spPr/>
    </dgm:pt>
    <dgm:pt modelId="{C8B0C26C-D666-4485-9D4E-B1C0BABC01DD}" type="pres">
      <dgm:prSet presAssocID="{BB8CFBA1-D6C0-466E-9510-9E4CA750F66C}" presName="compNode" presStyleCnt="0"/>
      <dgm:spPr/>
    </dgm:pt>
    <dgm:pt modelId="{B7D73CEE-3857-4193-A87D-B9B5CBB884B8}" type="pres">
      <dgm:prSet presAssocID="{BB8CFBA1-D6C0-466E-9510-9E4CA750F66C}" presName="bgRect" presStyleLbl="bgShp" presStyleIdx="2" presStyleCnt="4"/>
      <dgm:spPr/>
    </dgm:pt>
    <dgm:pt modelId="{0D58A787-416A-45B4-9482-5A709294703B}" type="pres">
      <dgm:prSet presAssocID="{BB8CFBA1-D6C0-466E-9510-9E4CA750F66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54A1EC59-29DA-4D1F-A1A6-D851F7014752}" type="pres">
      <dgm:prSet presAssocID="{BB8CFBA1-D6C0-466E-9510-9E4CA750F66C}" presName="spaceRect" presStyleCnt="0"/>
      <dgm:spPr/>
    </dgm:pt>
    <dgm:pt modelId="{C79C655E-0EA2-4255-BB45-CA1BC6EA23B9}" type="pres">
      <dgm:prSet presAssocID="{BB8CFBA1-D6C0-466E-9510-9E4CA750F66C}" presName="parTx" presStyleLbl="revTx" presStyleIdx="2" presStyleCnt="4">
        <dgm:presLayoutVars>
          <dgm:chMax val="0"/>
          <dgm:chPref val="0"/>
        </dgm:presLayoutVars>
      </dgm:prSet>
      <dgm:spPr/>
    </dgm:pt>
    <dgm:pt modelId="{6E0BD86F-CD3C-40A4-8C90-38E3BB3723FF}" type="pres">
      <dgm:prSet presAssocID="{5946204B-8EC4-44F4-93C1-EB434585BB05}" presName="sibTrans" presStyleCnt="0"/>
      <dgm:spPr/>
    </dgm:pt>
    <dgm:pt modelId="{8176461B-A677-4FED-A544-D3E0179AEB9E}" type="pres">
      <dgm:prSet presAssocID="{57EC7501-C3E8-4610-9482-431FB315DF26}" presName="compNode" presStyleCnt="0"/>
      <dgm:spPr/>
    </dgm:pt>
    <dgm:pt modelId="{CA74EC8E-AAFD-4E61-A018-9B8954C88663}" type="pres">
      <dgm:prSet presAssocID="{57EC7501-C3E8-4610-9482-431FB315DF26}" presName="bgRect" presStyleLbl="bgShp" presStyleIdx="3" presStyleCnt="4"/>
      <dgm:spPr/>
    </dgm:pt>
    <dgm:pt modelId="{B6B41230-DB1A-4023-939E-5AC714D1ACB0}" type="pres">
      <dgm:prSet presAssocID="{57EC7501-C3E8-4610-9482-431FB315DF2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D30FA966-B801-4801-992D-5086CAB97F55}" type="pres">
      <dgm:prSet presAssocID="{57EC7501-C3E8-4610-9482-431FB315DF26}" presName="spaceRect" presStyleCnt="0"/>
      <dgm:spPr/>
    </dgm:pt>
    <dgm:pt modelId="{43C9E2B1-6305-46E8-B82F-E8EB113ED0A6}" type="pres">
      <dgm:prSet presAssocID="{57EC7501-C3E8-4610-9482-431FB315DF2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8CF8114-0B46-409C-90F0-8D890156A8DB}" srcId="{B355BD2B-4827-4319-B73E-78EAFF858CE9}" destId="{9326D494-E748-4251-B879-49ECEA7637BC}" srcOrd="0" destOrd="0" parTransId="{C00BA263-2262-45F2-98F1-40C85D6A7BA6}" sibTransId="{A55285F7-CDFC-46E9-B87D-2C39603EB713}"/>
    <dgm:cxn modelId="{56C43934-FEC8-4E24-817C-2F2488F5C92B}" type="presOf" srcId="{BB8CFBA1-D6C0-466E-9510-9E4CA750F66C}" destId="{C79C655E-0EA2-4255-BB45-CA1BC6EA23B9}" srcOrd="0" destOrd="0" presId="urn:microsoft.com/office/officeart/2018/2/layout/IconVerticalSolidList"/>
    <dgm:cxn modelId="{E92CD03C-CD20-4C57-BFA9-59A03D99208B}" srcId="{B355BD2B-4827-4319-B73E-78EAFF858CE9}" destId="{00BA3E5F-DF1F-4109-9C8E-358799D388EE}" srcOrd="1" destOrd="0" parTransId="{C954B30F-0205-4CFF-BF42-CCB5C26164F0}" sibTransId="{4911423C-CBD8-4EED-9564-29DD4654B23E}"/>
    <dgm:cxn modelId="{2C2BA64C-AC98-4CAB-B6FF-87DE6F8C041B}" type="presOf" srcId="{B355BD2B-4827-4319-B73E-78EAFF858CE9}" destId="{832065AB-7972-4653-93CB-41ECEAEFF687}" srcOrd="0" destOrd="0" presId="urn:microsoft.com/office/officeart/2018/2/layout/IconVerticalSolidList"/>
    <dgm:cxn modelId="{760B8F9F-C988-46D4-967D-E24D32775E45}" type="presOf" srcId="{9326D494-E748-4251-B879-49ECEA7637BC}" destId="{D1E3F78E-CB31-46E1-AF02-093E50E40B7F}" srcOrd="0" destOrd="0" presId="urn:microsoft.com/office/officeart/2018/2/layout/IconVerticalSolidList"/>
    <dgm:cxn modelId="{2916A6E4-E854-4B44-A427-A816878A27A4}" srcId="{B355BD2B-4827-4319-B73E-78EAFF858CE9}" destId="{57EC7501-C3E8-4610-9482-431FB315DF26}" srcOrd="3" destOrd="0" parTransId="{41D0E01E-D62B-4993-8E70-29568CEC51F1}" sibTransId="{FE19C731-6DF5-4CBC-9995-99302CC9E538}"/>
    <dgm:cxn modelId="{2CF5C2E6-BE5E-4781-A775-EB93E6BDA132}" type="presOf" srcId="{57EC7501-C3E8-4610-9482-431FB315DF26}" destId="{43C9E2B1-6305-46E8-B82F-E8EB113ED0A6}" srcOrd="0" destOrd="0" presId="urn:microsoft.com/office/officeart/2018/2/layout/IconVerticalSolidList"/>
    <dgm:cxn modelId="{F375C6E6-AD45-4575-9F6B-2DC41CD4A32D}" srcId="{B355BD2B-4827-4319-B73E-78EAFF858CE9}" destId="{BB8CFBA1-D6C0-466E-9510-9E4CA750F66C}" srcOrd="2" destOrd="0" parTransId="{782AAD1B-ABAA-430E-9B6A-8DF988A6E717}" sibTransId="{5946204B-8EC4-44F4-93C1-EB434585BB05}"/>
    <dgm:cxn modelId="{5EBFCDF8-414C-4433-9F7B-ED9ECE15FDEF}" type="presOf" srcId="{00BA3E5F-DF1F-4109-9C8E-358799D388EE}" destId="{DF23F2FA-8055-48D7-AD27-E4158A94E232}" srcOrd="0" destOrd="0" presId="urn:microsoft.com/office/officeart/2018/2/layout/IconVerticalSolidList"/>
    <dgm:cxn modelId="{4A22276A-611E-4349-BCF3-11F5A28F7870}" type="presParOf" srcId="{832065AB-7972-4653-93CB-41ECEAEFF687}" destId="{60287468-E56F-413E-B993-CD03C5D4D235}" srcOrd="0" destOrd="0" presId="urn:microsoft.com/office/officeart/2018/2/layout/IconVerticalSolidList"/>
    <dgm:cxn modelId="{BF8C32C2-7C78-4B8A-AABA-BBE7BE531531}" type="presParOf" srcId="{60287468-E56F-413E-B993-CD03C5D4D235}" destId="{E4724870-39EF-4C84-B14D-08CFCA55AAF4}" srcOrd="0" destOrd="0" presId="urn:microsoft.com/office/officeart/2018/2/layout/IconVerticalSolidList"/>
    <dgm:cxn modelId="{7C7C7E6A-9088-4D42-BC6B-1EA397054327}" type="presParOf" srcId="{60287468-E56F-413E-B993-CD03C5D4D235}" destId="{ABD557BC-E0A1-425C-B9F6-A4EC2FD1504F}" srcOrd="1" destOrd="0" presId="urn:microsoft.com/office/officeart/2018/2/layout/IconVerticalSolidList"/>
    <dgm:cxn modelId="{E4155DD6-B614-4254-B9E9-47393811FE9F}" type="presParOf" srcId="{60287468-E56F-413E-B993-CD03C5D4D235}" destId="{CBD1EA7C-CD9C-4C49-AEA4-0C235E10900E}" srcOrd="2" destOrd="0" presId="urn:microsoft.com/office/officeart/2018/2/layout/IconVerticalSolidList"/>
    <dgm:cxn modelId="{C78E3E85-259D-44AB-8859-921C93067406}" type="presParOf" srcId="{60287468-E56F-413E-B993-CD03C5D4D235}" destId="{D1E3F78E-CB31-46E1-AF02-093E50E40B7F}" srcOrd="3" destOrd="0" presId="urn:microsoft.com/office/officeart/2018/2/layout/IconVerticalSolidList"/>
    <dgm:cxn modelId="{7AC61479-6C29-4ACD-ADD4-44DD30D65B3C}" type="presParOf" srcId="{832065AB-7972-4653-93CB-41ECEAEFF687}" destId="{E2015727-1835-4E77-9D34-7C90181300AD}" srcOrd="1" destOrd="0" presId="urn:microsoft.com/office/officeart/2018/2/layout/IconVerticalSolidList"/>
    <dgm:cxn modelId="{09E96ED1-307B-4C22-B35D-36AF0B02CB2C}" type="presParOf" srcId="{832065AB-7972-4653-93CB-41ECEAEFF687}" destId="{F609EC16-BAA0-4EF3-9F85-675839A8C319}" srcOrd="2" destOrd="0" presId="urn:microsoft.com/office/officeart/2018/2/layout/IconVerticalSolidList"/>
    <dgm:cxn modelId="{FC7BAFBA-F8B8-4FED-A61C-F9F47C1DB2BE}" type="presParOf" srcId="{F609EC16-BAA0-4EF3-9F85-675839A8C319}" destId="{595B6246-5BF2-4216-9774-8AD50DFA4C9A}" srcOrd="0" destOrd="0" presId="urn:microsoft.com/office/officeart/2018/2/layout/IconVerticalSolidList"/>
    <dgm:cxn modelId="{EEBF63A1-37AD-439E-8D21-C6BE17EC15FF}" type="presParOf" srcId="{F609EC16-BAA0-4EF3-9F85-675839A8C319}" destId="{780F37CD-3B2C-4E48-809C-3354F68D631F}" srcOrd="1" destOrd="0" presId="urn:microsoft.com/office/officeart/2018/2/layout/IconVerticalSolidList"/>
    <dgm:cxn modelId="{C3E3A7A2-C4F9-4EDE-9FDA-F205DB1E4F69}" type="presParOf" srcId="{F609EC16-BAA0-4EF3-9F85-675839A8C319}" destId="{17AFB09B-38BA-4A2F-A568-F31D479651A8}" srcOrd="2" destOrd="0" presId="urn:microsoft.com/office/officeart/2018/2/layout/IconVerticalSolidList"/>
    <dgm:cxn modelId="{0B95DDA1-B86D-4ACD-AF2F-BF9931BCC0E7}" type="presParOf" srcId="{F609EC16-BAA0-4EF3-9F85-675839A8C319}" destId="{DF23F2FA-8055-48D7-AD27-E4158A94E232}" srcOrd="3" destOrd="0" presId="urn:microsoft.com/office/officeart/2018/2/layout/IconVerticalSolidList"/>
    <dgm:cxn modelId="{F43694FF-4E3A-48EA-B53C-44B4DD366FFB}" type="presParOf" srcId="{832065AB-7972-4653-93CB-41ECEAEFF687}" destId="{92D0F29D-017D-4A5E-835C-101B978C0094}" srcOrd="3" destOrd="0" presId="urn:microsoft.com/office/officeart/2018/2/layout/IconVerticalSolidList"/>
    <dgm:cxn modelId="{E244A4F6-486A-41FF-A9E6-3CA30D0D9A82}" type="presParOf" srcId="{832065AB-7972-4653-93CB-41ECEAEFF687}" destId="{C8B0C26C-D666-4485-9D4E-B1C0BABC01DD}" srcOrd="4" destOrd="0" presId="urn:microsoft.com/office/officeart/2018/2/layout/IconVerticalSolidList"/>
    <dgm:cxn modelId="{57BC2F4D-C60C-4FEC-A39D-1E9B01B3ABDF}" type="presParOf" srcId="{C8B0C26C-D666-4485-9D4E-B1C0BABC01DD}" destId="{B7D73CEE-3857-4193-A87D-B9B5CBB884B8}" srcOrd="0" destOrd="0" presId="urn:microsoft.com/office/officeart/2018/2/layout/IconVerticalSolidList"/>
    <dgm:cxn modelId="{C6DEB6A6-21F6-4A07-B9CD-3CE8715993E7}" type="presParOf" srcId="{C8B0C26C-D666-4485-9D4E-B1C0BABC01DD}" destId="{0D58A787-416A-45B4-9482-5A709294703B}" srcOrd="1" destOrd="0" presId="urn:microsoft.com/office/officeart/2018/2/layout/IconVerticalSolidList"/>
    <dgm:cxn modelId="{4FCD2F03-A289-4B7B-B189-3CEBFEF03DA0}" type="presParOf" srcId="{C8B0C26C-D666-4485-9D4E-B1C0BABC01DD}" destId="{54A1EC59-29DA-4D1F-A1A6-D851F7014752}" srcOrd="2" destOrd="0" presId="urn:microsoft.com/office/officeart/2018/2/layout/IconVerticalSolidList"/>
    <dgm:cxn modelId="{B52C4054-12F6-416E-88F9-73356E899313}" type="presParOf" srcId="{C8B0C26C-D666-4485-9D4E-B1C0BABC01DD}" destId="{C79C655E-0EA2-4255-BB45-CA1BC6EA23B9}" srcOrd="3" destOrd="0" presId="urn:microsoft.com/office/officeart/2018/2/layout/IconVerticalSolidList"/>
    <dgm:cxn modelId="{E54745B7-46EB-43A3-96B9-5075B78B7C37}" type="presParOf" srcId="{832065AB-7972-4653-93CB-41ECEAEFF687}" destId="{6E0BD86F-CD3C-40A4-8C90-38E3BB3723FF}" srcOrd="5" destOrd="0" presId="urn:microsoft.com/office/officeart/2018/2/layout/IconVerticalSolidList"/>
    <dgm:cxn modelId="{2A3776D3-49DE-4038-BBCC-995B48948992}" type="presParOf" srcId="{832065AB-7972-4653-93CB-41ECEAEFF687}" destId="{8176461B-A677-4FED-A544-D3E0179AEB9E}" srcOrd="6" destOrd="0" presId="urn:microsoft.com/office/officeart/2018/2/layout/IconVerticalSolidList"/>
    <dgm:cxn modelId="{6CA512E1-EB97-4DD8-93FE-7E98226C3753}" type="presParOf" srcId="{8176461B-A677-4FED-A544-D3E0179AEB9E}" destId="{CA74EC8E-AAFD-4E61-A018-9B8954C88663}" srcOrd="0" destOrd="0" presId="urn:microsoft.com/office/officeart/2018/2/layout/IconVerticalSolidList"/>
    <dgm:cxn modelId="{5288F3B7-BD0D-485F-B065-0F3ADE287FBD}" type="presParOf" srcId="{8176461B-A677-4FED-A544-D3E0179AEB9E}" destId="{B6B41230-DB1A-4023-939E-5AC714D1ACB0}" srcOrd="1" destOrd="0" presId="urn:microsoft.com/office/officeart/2018/2/layout/IconVerticalSolidList"/>
    <dgm:cxn modelId="{34C7EBAA-68CC-4EE1-A62D-F6250F363F8C}" type="presParOf" srcId="{8176461B-A677-4FED-A544-D3E0179AEB9E}" destId="{D30FA966-B801-4801-992D-5086CAB97F55}" srcOrd="2" destOrd="0" presId="urn:microsoft.com/office/officeart/2018/2/layout/IconVerticalSolidList"/>
    <dgm:cxn modelId="{27209491-1CAE-4753-AD2A-432A19C34436}" type="presParOf" srcId="{8176461B-A677-4FED-A544-D3E0179AEB9E}" destId="{43C9E2B1-6305-46E8-B82F-E8EB113ED0A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24870-39EF-4C84-B14D-08CFCA55AAF4}">
      <dsp:nvSpPr>
        <dsp:cNvPr id="0" name=""/>
        <dsp:cNvSpPr/>
      </dsp:nvSpPr>
      <dsp:spPr>
        <a:xfrm>
          <a:off x="0" y="2312"/>
          <a:ext cx="6269038" cy="11721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D557BC-E0A1-425C-B9F6-A4EC2FD1504F}">
      <dsp:nvSpPr>
        <dsp:cNvPr id="0" name=""/>
        <dsp:cNvSpPr/>
      </dsp:nvSpPr>
      <dsp:spPr>
        <a:xfrm>
          <a:off x="354561" y="266036"/>
          <a:ext cx="644657" cy="6446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3F78E-CB31-46E1-AF02-093E50E40B7F}">
      <dsp:nvSpPr>
        <dsp:cNvPr id="0" name=""/>
        <dsp:cNvSpPr/>
      </dsp:nvSpPr>
      <dsp:spPr>
        <a:xfrm>
          <a:off x="1353781" y="2312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Elon had a great passion for </a:t>
          </a:r>
          <a:r>
            <a:rPr lang="en-US" sz="2200" b="1" i="0" kern="1200"/>
            <a:t>computers </a:t>
          </a:r>
          <a:r>
            <a:rPr lang="en-US" sz="2200" b="0" i="0" kern="1200"/>
            <a:t>right from childhood.</a:t>
          </a:r>
          <a:endParaRPr lang="en-US" sz="2200" kern="1200"/>
        </a:p>
      </dsp:txBody>
      <dsp:txXfrm>
        <a:off x="1353781" y="2312"/>
        <a:ext cx="4915256" cy="1172105"/>
      </dsp:txXfrm>
    </dsp:sp>
    <dsp:sp modelId="{595B6246-5BF2-4216-9774-8AD50DFA4C9A}">
      <dsp:nvSpPr>
        <dsp:cNvPr id="0" name=""/>
        <dsp:cNvSpPr/>
      </dsp:nvSpPr>
      <dsp:spPr>
        <a:xfrm>
          <a:off x="0" y="1467444"/>
          <a:ext cx="6269038" cy="11721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0F37CD-3B2C-4E48-809C-3354F68D631F}">
      <dsp:nvSpPr>
        <dsp:cNvPr id="0" name=""/>
        <dsp:cNvSpPr/>
      </dsp:nvSpPr>
      <dsp:spPr>
        <a:xfrm>
          <a:off x="354561" y="1731167"/>
          <a:ext cx="644657" cy="6446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3F2FA-8055-48D7-AD27-E4158A94E232}">
      <dsp:nvSpPr>
        <dsp:cNvPr id="0" name=""/>
        <dsp:cNvSpPr/>
      </dsp:nvSpPr>
      <dsp:spPr>
        <a:xfrm>
          <a:off x="1353781" y="1467444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He dropped out of Stanford University two days after enrolling for his Ph. D. in energy Physics</a:t>
          </a:r>
          <a:endParaRPr lang="en-US" sz="2200" kern="1200"/>
        </a:p>
      </dsp:txBody>
      <dsp:txXfrm>
        <a:off x="1353781" y="1467444"/>
        <a:ext cx="4915256" cy="1172105"/>
      </dsp:txXfrm>
    </dsp:sp>
    <dsp:sp modelId="{B7D73CEE-3857-4193-A87D-B9B5CBB884B8}">
      <dsp:nvSpPr>
        <dsp:cNvPr id="0" name=""/>
        <dsp:cNvSpPr/>
      </dsp:nvSpPr>
      <dsp:spPr>
        <a:xfrm>
          <a:off x="0" y="2932575"/>
          <a:ext cx="6269038" cy="11721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58A787-416A-45B4-9482-5A709294703B}">
      <dsp:nvSpPr>
        <dsp:cNvPr id="0" name=""/>
        <dsp:cNvSpPr/>
      </dsp:nvSpPr>
      <dsp:spPr>
        <a:xfrm>
          <a:off x="354561" y="3196299"/>
          <a:ext cx="644657" cy="6446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C655E-0EA2-4255-BB45-CA1BC6EA23B9}">
      <dsp:nvSpPr>
        <dsp:cNvPr id="0" name=""/>
        <dsp:cNvSpPr/>
      </dsp:nvSpPr>
      <dsp:spPr>
        <a:xfrm>
          <a:off x="1353781" y="2932575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He believed that the internet had greater potential to impact the world</a:t>
          </a:r>
          <a:endParaRPr lang="en-US" sz="2200" kern="1200"/>
        </a:p>
      </dsp:txBody>
      <dsp:txXfrm>
        <a:off x="1353781" y="2932575"/>
        <a:ext cx="4915256" cy="1172105"/>
      </dsp:txXfrm>
    </dsp:sp>
    <dsp:sp modelId="{CA74EC8E-AAFD-4E61-A018-9B8954C88663}">
      <dsp:nvSpPr>
        <dsp:cNvPr id="0" name=""/>
        <dsp:cNvSpPr/>
      </dsp:nvSpPr>
      <dsp:spPr>
        <a:xfrm>
          <a:off x="0" y="4397707"/>
          <a:ext cx="6269038" cy="11721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B41230-DB1A-4023-939E-5AC714D1ACB0}">
      <dsp:nvSpPr>
        <dsp:cNvPr id="0" name=""/>
        <dsp:cNvSpPr/>
      </dsp:nvSpPr>
      <dsp:spPr>
        <a:xfrm>
          <a:off x="354561" y="4661430"/>
          <a:ext cx="644657" cy="6446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C9E2B1-6305-46E8-B82F-E8EB113ED0A6}">
      <dsp:nvSpPr>
        <dsp:cNvPr id="0" name=""/>
        <dsp:cNvSpPr/>
      </dsp:nvSpPr>
      <dsp:spPr>
        <a:xfrm>
          <a:off x="1353781" y="4397707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He achieved great results in the world of technology </a:t>
          </a:r>
        </a:p>
      </dsp:txBody>
      <dsp:txXfrm>
        <a:off x="1353781" y="4397707"/>
        <a:ext cx="4915256" cy="1172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5D83-DB72-6DA8-DA3A-6579A6B95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58CF5-3699-F4AD-0E63-F495C9166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1A139-C384-2C46-D01B-BC2438538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7AB9-6E6B-BA48-8C7B-8B0AAE251201}" type="datetimeFigureOut">
              <a:rPr lang="en-JO" smtClean="0"/>
              <a:t>30/09/2022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B06AE-4099-4DD3-901F-FECBE7AC7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11837-ECCC-361E-F050-CCB79349A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A43D-9710-9849-9777-2D7A1547E92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12679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9A743-9ADF-CA19-E204-600853E42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A64CA-3870-83F1-F4E7-167140131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9A84B-BA63-06F4-C566-79FFE18F5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7AB9-6E6B-BA48-8C7B-8B0AAE251201}" type="datetimeFigureOut">
              <a:rPr lang="en-JO" smtClean="0"/>
              <a:t>30/09/2022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4BDA6-C0C4-0FC9-7B58-44AC6383E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A53B2-3069-A51E-F090-ED5A8F13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A43D-9710-9849-9777-2D7A1547E92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91580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DED7B1-E3BF-667C-E1FF-F9E7AA7784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75EE22-18B0-BC27-7EE0-A46A668F2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CA227-C747-A5FA-A455-116F7040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7AB9-6E6B-BA48-8C7B-8B0AAE251201}" type="datetimeFigureOut">
              <a:rPr lang="en-JO" smtClean="0"/>
              <a:t>30/09/2022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3A1E0-A820-3350-9418-D0E422476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96B01-32CC-E0B7-6936-C1DAEE168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A43D-9710-9849-9777-2D7A1547E92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99431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58DB8-51DC-E86E-CDFE-39293B662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EF30-DCA6-C3A9-C8CE-E560DFDD4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5ED97-228E-0A59-C2B2-FD995EDBF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7AB9-6E6B-BA48-8C7B-8B0AAE251201}" type="datetimeFigureOut">
              <a:rPr lang="en-JO" smtClean="0"/>
              <a:t>30/09/2022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54BDF-7452-C931-9303-59886B83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5AC1D-A935-4972-FB40-9CA52BCC2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A43D-9710-9849-9777-2D7A1547E92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25347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C896C-9167-EA2A-ADDA-1AC95498F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95D8F-4B93-CD7E-58AC-EC2619F12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FD62A-9BFF-2ADF-493F-4139141AA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7AB9-6E6B-BA48-8C7B-8B0AAE251201}" type="datetimeFigureOut">
              <a:rPr lang="en-JO" smtClean="0"/>
              <a:t>30/09/2022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B9ADA-370A-B215-3730-46465462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1447A-C596-B1CF-1777-4A838D3B9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A43D-9710-9849-9777-2D7A1547E92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39196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4782-83E9-F442-6770-A12BD5010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8AE25-31A7-6971-DFDC-CE6575E3E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10009-CFC1-D3DF-7B2B-542D42154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7351D-84F0-6016-0010-DC03F09AE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7AB9-6E6B-BA48-8C7B-8B0AAE251201}" type="datetimeFigureOut">
              <a:rPr lang="en-JO" smtClean="0"/>
              <a:t>30/09/2022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FC13A-962A-1CBB-0AB8-7E56C3F9B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7A2C5-F620-CEA1-FEBD-B1467AC9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A43D-9710-9849-9777-2D7A1547E92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27980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4ECA-0B58-91F1-C922-8380E2AEF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20790-A0A1-4205-417D-CF1005815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B0B10-7A0B-B885-2103-BF19EDDA0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5BF155-D535-2B61-81AF-1336D0B15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E63105-3A28-3D5E-87F3-2EE553D01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2C2842-F6F0-D527-D483-D26F7FDB6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7AB9-6E6B-BA48-8C7B-8B0AAE251201}" type="datetimeFigureOut">
              <a:rPr lang="en-JO" smtClean="0"/>
              <a:t>30/09/2022</a:t>
            </a:fld>
            <a:endParaRPr lang="en-J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DC3D80-59CF-74F5-073F-A5C0E169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D136CB-B27F-6140-70FF-937A8477C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A43D-9710-9849-9777-2D7A1547E92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10083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8B04D-63A3-4000-AE0A-7BD00DFE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8C3ACD-B4B4-4E9D-066C-A5A3A70F9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7AB9-6E6B-BA48-8C7B-8B0AAE251201}" type="datetimeFigureOut">
              <a:rPr lang="en-JO" smtClean="0"/>
              <a:t>30/09/2022</a:t>
            </a:fld>
            <a:endParaRPr lang="en-J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1457DC-4238-F359-ADE1-C485CB77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CCB45A-A94A-BC88-92C2-812988ED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A43D-9710-9849-9777-2D7A1547E92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93450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30D1C2-5016-69F6-E3A9-18A069E6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7AB9-6E6B-BA48-8C7B-8B0AAE251201}" type="datetimeFigureOut">
              <a:rPr lang="en-JO" smtClean="0"/>
              <a:t>30/09/2022</a:t>
            </a:fld>
            <a:endParaRPr lang="en-J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CD71DB-7A58-0501-FE83-66036A5BE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0C1E5-8148-7900-9CA5-A72309B8F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A43D-9710-9849-9777-2D7A1547E92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32675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90781-B577-639A-C059-0247DF2BD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BCE35-6668-3D2A-B78E-23171C450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F5293-E002-9512-07DD-7C3F54EE6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69CC1-D456-5BA9-4EB5-E8F68E6B2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7AB9-6E6B-BA48-8C7B-8B0AAE251201}" type="datetimeFigureOut">
              <a:rPr lang="en-JO" smtClean="0"/>
              <a:t>30/09/2022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0DFD9-58A9-5094-DC81-675B01EC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AD691-F159-C780-555A-BB5E7B11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A43D-9710-9849-9777-2D7A1547E92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14213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3D8D-EF61-C934-C4D3-19705C62F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91362B-F983-8A1E-D151-759493F35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815DC-DF2A-09D7-2F98-FDA8E0822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D05EC-F64C-36F3-9722-57D3EAD6A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7AB9-6E6B-BA48-8C7B-8B0AAE251201}" type="datetimeFigureOut">
              <a:rPr lang="en-JO" smtClean="0"/>
              <a:t>30/09/2022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9FE82-F874-C33B-24F1-1A62C7B9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CF232-871E-E569-A7F3-26ECD5128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A43D-9710-9849-9777-2D7A1547E92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23836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D021D-7AA1-08D0-FFD9-B8DE0A85B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4F3F3-537C-3E27-7DFD-212033BE0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AE762-5427-EDAF-009F-2E2998342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F7AB9-6E6B-BA48-8C7B-8B0AAE251201}" type="datetimeFigureOut">
              <a:rPr lang="en-JO" smtClean="0"/>
              <a:t>30/09/2022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04107-0D26-0E82-5D60-1162D32D92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54F8D-F8C2-B8AF-6D10-75D7D2B7B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4A43D-9710-9849-9777-2D7A1547E92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68830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awards_and_honors_received_by_Elon_Mus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trepreneur.com/topic/electric-car" TargetMode="External"/><Relationship Id="rId2" Type="http://schemas.openxmlformats.org/officeDocument/2006/relationships/hyperlink" Target="https://www.entrepreneur.com/topic/tesl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ntrepreneur.com/topic/space-exploration" TargetMode="External"/><Relationship Id="rId4" Type="http://schemas.openxmlformats.org/officeDocument/2006/relationships/hyperlink" Target="https://www.entrepreneur.com/topic/space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B52C1B-7214-85AE-9A65-7C2191B19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/>
              <a:t>H</a:t>
            </a:r>
            <a:r>
              <a:rPr lang="en-JO" sz="7200"/>
              <a:t>ow do people start a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F2CCE4-8AE5-9AFF-1AE3-B94C0DE9A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2800"/>
              <a:t>C</a:t>
            </a:r>
            <a:r>
              <a:rPr lang="en-JO" sz="2800"/>
              <a:t>elina Akkawi 6F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569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B95B2-688A-157A-58A0-C4066005D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E</a:t>
            </a:r>
            <a:r>
              <a:rPr lang="en-JO" sz="5400" dirty="0"/>
              <a:t>lon musk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D270B-F77F-8454-0806-8FB4E11ED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</a:t>
            </a:r>
            <a:r>
              <a:rPr lang="en-JO" dirty="0"/>
              <a:t> south-african-canadian-american bussiness man </a:t>
            </a:r>
          </a:p>
        </p:txBody>
      </p:sp>
      <p:pic>
        <p:nvPicPr>
          <p:cNvPr id="5" name="Picture 4" descr="A person in a suit&#10;&#10;Description automatically generated with low confidence">
            <a:extLst>
              <a:ext uri="{FF2B5EF4-FFF2-40B4-BE49-F238E27FC236}">
                <a16:creationId xmlns:a16="http://schemas.microsoft.com/office/drawing/2014/main" id="{577B8372-517B-7147-B885-5BD394D85D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496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DAFEB5-FC7F-C6CE-5ED9-F3889E02ED31}"/>
              </a:ext>
            </a:extLst>
          </p:cNvPr>
          <p:cNvSpPr txBox="1"/>
          <p:nvPr/>
        </p:nvSpPr>
        <p:spPr>
          <a:xfrm>
            <a:off x="9884958" y="6657945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JO" sz="700">
                <a:solidFill>
                  <a:srgbClr val="FFFFFF"/>
                </a:solidFill>
                <a:hlinkClick r:id="rId3" tooltip="https://en.wikipedia.org/wiki/List_of_awards_and_honors_received_by_Elon_Mus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JO" sz="700">
                <a:solidFill>
                  <a:srgbClr val="FFFFFF"/>
                </a:solidFill>
              </a:rPr>
              <a:t> by Unknown Author is licensed under </a:t>
            </a:r>
            <a:r>
              <a:rPr lang="en-JO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JO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71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63E91C-0531-BCE5-9E40-7DDB2A34C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His passion </a:t>
            </a:r>
            <a:endParaRPr lang="en-JO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065A9A-0029-9D4C-FD6C-CC7FF2EB9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012845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965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4D11E8-1E4C-7ED4-2EC6-9E7D19AEC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H</a:t>
            </a:r>
            <a:r>
              <a:rPr lang="en-JO" sz="4100">
                <a:solidFill>
                  <a:srgbClr val="FFFFFF"/>
                </a:solidFill>
              </a:rPr>
              <a:t>is acheivements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404EB-A7D0-77E4-E977-6325B2EDB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>
                <a:latin typeface="ui-sans-serif"/>
              </a:rPr>
              <a:t>C</a:t>
            </a:r>
            <a:r>
              <a:rPr lang="en-US" b="0" i="0">
                <a:effectLst/>
                <a:latin typeface="ui-sans-serif"/>
              </a:rPr>
              <a:t>o-founder of PayPal</a:t>
            </a:r>
          </a:p>
          <a:p>
            <a:r>
              <a:rPr lang="en-US" b="0" i="0">
                <a:effectLst/>
                <a:latin typeface="ui-sans-serif"/>
              </a:rPr>
              <a:t> Founder of </a:t>
            </a:r>
            <a:r>
              <a:rPr lang="en-US" b="0" i="0" u="sng">
                <a:effectLst/>
                <a:latin typeface="ui-sans-serif"/>
                <a:hlinkClick r:id="rId2"/>
              </a:rPr>
              <a:t>Tesla Motors</a:t>
            </a:r>
            <a:r>
              <a:rPr lang="en-US" u="sng">
                <a:latin typeface="ui-sans-serif"/>
              </a:rPr>
              <a:t> </a:t>
            </a:r>
            <a:r>
              <a:rPr lang="en-US" b="0" i="0">
                <a:effectLst/>
                <a:latin typeface="ui-sans-serif"/>
              </a:rPr>
              <a:t>the </a:t>
            </a:r>
            <a:r>
              <a:rPr lang="en-US" b="0" i="0" u="sng">
                <a:effectLst/>
                <a:latin typeface="ui-sans-serif"/>
                <a:hlinkClick r:id="rId3"/>
              </a:rPr>
              <a:t>electric car</a:t>
            </a:r>
            <a:r>
              <a:rPr lang="en-US" b="0" i="0">
                <a:effectLst/>
                <a:latin typeface="ui-sans-serif"/>
              </a:rPr>
              <a:t> company that is changing the world</a:t>
            </a:r>
          </a:p>
          <a:p>
            <a:r>
              <a:rPr lang="en-US">
                <a:latin typeface="ui-sans-serif"/>
              </a:rPr>
              <a:t>F</a:t>
            </a:r>
            <a:r>
              <a:rPr lang="en-US" b="0" i="0">
                <a:effectLst/>
                <a:latin typeface="ui-sans-serif"/>
              </a:rPr>
              <a:t>ounder of </a:t>
            </a:r>
            <a:r>
              <a:rPr lang="en-US" b="0" i="0" u="sng">
                <a:effectLst/>
                <a:latin typeface="ui-sans-serif"/>
                <a:hlinkClick r:id="rId4"/>
              </a:rPr>
              <a:t>Space X</a:t>
            </a:r>
            <a:r>
              <a:rPr lang="en-US" b="0" i="0">
                <a:effectLst/>
                <a:latin typeface="ui-sans-serif"/>
              </a:rPr>
              <a:t>, which is focused on </a:t>
            </a:r>
            <a:r>
              <a:rPr lang="en-US" b="0" i="0" u="sng">
                <a:effectLst/>
                <a:latin typeface="ui-sans-serif"/>
                <a:hlinkClick r:id="rId5"/>
              </a:rPr>
              <a:t>space exploration</a:t>
            </a:r>
            <a:r>
              <a:rPr lang="en-US" b="0" i="0">
                <a:effectLst/>
                <a:latin typeface="ui-sans-serif"/>
              </a:rPr>
              <a:t> and space travel </a:t>
            </a:r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34435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4083B-1D9E-DC31-AADF-A7B0F4746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</a:t>
            </a:r>
            <a:r>
              <a:rPr lang="en-JO">
                <a:solidFill>
                  <a:srgbClr val="FFFFFF"/>
                </a:solidFill>
              </a:rPr>
              <a:t>ow he started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F5292-C87B-80D2-3B67-9F989854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sz="2400" b="1" i="0">
                <a:effectLst/>
                <a:latin typeface="arial" panose="020B0604020202020204" pitchFamily="34" charset="0"/>
              </a:rPr>
              <a:t>In 1995 </a:t>
            </a:r>
            <a:r>
              <a:rPr lang="en-US" sz="2400" b="1">
                <a:latin typeface="arial" panose="020B0604020202020204" pitchFamily="34" charset="0"/>
              </a:rPr>
              <a:t>E</a:t>
            </a:r>
            <a:r>
              <a:rPr lang="en-US" sz="2400" b="1" i="0">
                <a:effectLst/>
                <a:latin typeface="arial" panose="020B0604020202020204" pitchFamily="34" charset="0"/>
              </a:rPr>
              <a:t>lon founded Zip2 , a company that provided maps and business directories to online newspapers</a:t>
            </a:r>
            <a:r>
              <a:rPr lang="en-US" sz="2400" b="0" i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US" sz="2400" b="0" i="0">
                <a:effectLst/>
                <a:latin typeface="arial" panose="020B0604020202020204" pitchFamily="34" charset="0"/>
              </a:rPr>
              <a:t>In 1999 Compaq bought Zip2 for $307 million</a:t>
            </a:r>
          </a:p>
          <a:p>
            <a:r>
              <a:rPr lang="en-US" sz="2400" b="0" i="0">
                <a:effectLst/>
                <a:latin typeface="arial" panose="020B0604020202020204" pitchFamily="34" charset="0"/>
              </a:rPr>
              <a:t>Musk then founded an online services company called </a:t>
            </a:r>
            <a:r>
              <a:rPr lang="en-US" sz="2400" b="0" i="0" err="1">
                <a:effectLst/>
                <a:latin typeface="arial" panose="020B0604020202020204" pitchFamily="34" charset="0"/>
              </a:rPr>
              <a:t>X.com</a:t>
            </a:r>
            <a:r>
              <a:rPr lang="en-US" sz="2400" b="0" i="0">
                <a:effectLst/>
                <a:latin typeface="arial" panose="020B0604020202020204" pitchFamily="34" charset="0"/>
              </a:rPr>
              <a:t>, which later became PayPal, which is specialized in transferring money online.</a:t>
            </a:r>
            <a:endParaRPr lang="en-JO" sz="2400"/>
          </a:p>
        </p:txBody>
      </p:sp>
    </p:spTree>
    <p:extLst>
      <p:ext uri="{BB962C8B-B14F-4D97-AF65-F5344CB8AC3E}">
        <p14:creationId xmlns:p14="http://schemas.microsoft.com/office/powerpoint/2010/main" val="64439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171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ui-sans-serif</vt:lpstr>
      <vt:lpstr>Office Theme</vt:lpstr>
      <vt:lpstr>How do people start a business</vt:lpstr>
      <vt:lpstr>Elon musk </vt:lpstr>
      <vt:lpstr>His passion </vt:lpstr>
      <vt:lpstr>His acheivements </vt:lpstr>
      <vt:lpstr>How he started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people start a business</dc:title>
  <dc:creator>Rawan Atallah</dc:creator>
  <cp:lastModifiedBy>Rawan Atallah</cp:lastModifiedBy>
  <cp:revision>1</cp:revision>
  <dcterms:created xsi:type="dcterms:W3CDTF">2022-09-30T11:23:51Z</dcterms:created>
  <dcterms:modified xsi:type="dcterms:W3CDTF">2022-09-30T11:55:10Z</dcterms:modified>
</cp:coreProperties>
</file>