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77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20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680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977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2635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811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200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1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6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44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9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60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25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29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4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A29359-0221-40F5-8F0E-EAA62B7DEFBC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330F1B-801A-4C04-AFCF-F52C4ADC6D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99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comunicandoconpensamientos.blogspot.com/2014/12/permenides-de-elea.html" TargetMode="External"/><Relationship Id="rId7" Type="http://schemas.openxmlformats.org/officeDocument/2006/relationships/hyperlink" Target="https://www.biografiacortade.com/joseph-john-thomso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11" Type="http://schemas.openxmlformats.org/officeDocument/2006/relationships/hyperlink" Target="https://losmundosdebrana.com/2013/04/09/ernest-lawrence-y-los-inicios-de-la-gran-cienciai/" TargetMode="External"/><Relationship Id="rId5" Type="http://schemas.openxmlformats.org/officeDocument/2006/relationships/hyperlink" Target="https://www.universetoday.com/38169/john-daltons-atomic-model/" TargetMode="External"/><Relationship Id="rId10" Type="http://schemas.openxmlformats.org/officeDocument/2006/relationships/image" Target="../media/image5.jpg"/><Relationship Id="rId4" Type="http://schemas.openxmlformats.org/officeDocument/2006/relationships/image" Target="../media/image2.jpg"/><Relationship Id="rId9" Type="http://schemas.openxmlformats.org/officeDocument/2006/relationships/hyperlink" Target="http://www.spaceandmotion.com/Physics-Richard-Feynman-QED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653B-4B36-353A-9BDB-A7C359347C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TIME LINE POSTER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950D8-6F35-21FC-00AD-6497585788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Done By Adam</a:t>
            </a:r>
          </a:p>
          <a:p>
            <a:r>
              <a:rPr lang="en-GB" dirty="0">
                <a:latin typeface="Arial Black" panose="020B0A04020102020204" pitchFamily="34" charset="0"/>
              </a:rPr>
              <a:t>7F</a:t>
            </a:r>
          </a:p>
        </p:txBody>
      </p:sp>
    </p:spTree>
    <p:extLst>
      <p:ext uri="{BB962C8B-B14F-4D97-AF65-F5344CB8AC3E}">
        <p14:creationId xmlns:p14="http://schemas.microsoft.com/office/powerpoint/2010/main" val="62349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7E278-0226-636B-73A6-2B025E72D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86" y="4471955"/>
            <a:ext cx="8534400" cy="1507067"/>
          </a:xfrm>
        </p:spPr>
        <p:txBody>
          <a:bodyPr/>
          <a:lstStyle/>
          <a:p>
            <a:pPr algn="ctr"/>
            <a:r>
              <a:rPr lang="en-GB" b="1" dirty="0"/>
              <a:t>TIMELINE OF A ATOMIC MODEL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806BD4-E807-DB59-4C6F-8CBC8FF0A6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4666" y="1137908"/>
            <a:ext cx="1328008" cy="172685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2DD728D-578F-690A-60A5-D10A5F5BF182}"/>
              </a:ext>
            </a:extLst>
          </p:cNvPr>
          <p:cNvSpPr txBox="1"/>
          <p:nvPr/>
        </p:nvSpPr>
        <p:spPr>
          <a:xfrm>
            <a:off x="355068" y="3059668"/>
            <a:ext cx="1474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460-370 BC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2D17E1E-F0A7-1152-E947-511B1DE05A07}"/>
              </a:ext>
            </a:extLst>
          </p:cNvPr>
          <p:cNvSpPr/>
          <p:nvPr/>
        </p:nvSpPr>
        <p:spPr>
          <a:xfrm>
            <a:off x="1756190" y="1903393"/>
            <a:ext cx="865712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4D482-BBE2-3B7D-7716-599CD772BBED}"/>
              </a:ext>
            </a:extLst>
          </p:cNvPr>
          <p:cNvSpPr txBox="1"/>
          <p:nvPr/>
        </p:nvSpPr>
        <p:spPr>
          <a:xfrm>
            <a:off x="83951" y="544382"/>
            <a:ext cx="2591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Verdana Pro Black" panose="020B0A04030504040204" pitchFamily="34" charset="0"/>
              </a:rPr>
              <a:t>Democritus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E013CC-AEF9-D375-7764-E090B7CA22DF}"/>
              </a:ext>
            </a:extLst>
          </p:cNvPr>
          <p:cNvSpPr txBox="1"/>
          <p:nvPr/>
        </p:nvSpPr>
        <p:spPr>
          <a:xfrm>
            <a:off x="2909452" y="3062866"/>
            <a:ext cx="147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1766-1844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BC72E0A-D296-3A18-57AC-10619F1149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675418" y="1295088"/>
            <a:ext cx="1942305" cy="172685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5443FA8-D3DA-F62B-24DF-8319A7AFF1C9}"/>
              </a:ext>
            </a:extLst>
          </p:cNvPr>
          <p:cNvSpPr txBox="1"/>
          <p:nvPr/>
        </p:nvSpPr>
        <p:spPr>
          <a:xfrm>
            <a:off x="2621902" y="553438"/>
            <a:ext cx="2725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Verdana Pro Black" panose="020B0A04030504040204" pitchFamily="34" charset="0"/>
              </a:rPr>
              <a:t>John Dalton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5A5076F-7600-9F3C-F5AE-9386018F5A48}"/>
              </a:ext>
            </a:extLst>
          </p:cNvPr>
          <p:cNvSpPr/>
          <p:nvPr/>
        </p:nvSpPr>
        <p:spPr>
          <a:xfrm>
            <a:off x="4672648" y="1953921"/>
            <a:ext cx="1141700" cy="409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93E7979-AE5A-1CFD-3741-3CE0C2D5AF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5867222" y="1263179"/>
            <a:ext cx="1260171" cy="177373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B8552A0B-FD21-E4B9-BF5E-4C2AF8AB59DB}"/>
              </a:ext>
            </a:extLst>
          </p:cNvPr>
          <p:cNvSpPr txBox="1"/>
          <p:nvPr/>
        </p:nvSpPr>
        <p:spPr>
          <a:xfrm>
            <a:off x="5760189" y="3070275"/>
            <a:ext cx="147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1856-1940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3F09BF-8CCE-32C4-244D-83532750421A}"/>
              </a:ext>
            </a:extLst>
          </p:cNvPr>
          <p:cNvSpPr txBox="1"/>
          <p:nvPr/>
        </p:nvSpPr>
        <p:spPr>
          <a:xfrm>
            <a:off x="5346870" y="553438"/>
            <a:ext cx="3246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Verdana Pro Black" panose="020B0A04030504040204" pitchFamily="34" charset="0"/>
              </a:rPr>
              <a:t>J.J. Thomson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356E66D4-1F33-9374-E3A8-52ECE173963B}"/>
              </a:ext>
            </a:extLst>
          </p:cNvPr>
          <p:cNvSpPr/>
          <p:nvPr/>
        </p:nvSpPr>
        <p:spPr>
          <a:xfrm>
            <a:off x="7234425" y="1916728"/>
            <a:ext cx="1141700" cy="409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3F2BF38-DDB3-154F-FE58-732D2BC11E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483157" y="1263179"/>
            <a:ext cx="1474236" cy="180481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61B0D200-27FD-7692-91CA-543DBCB86CD3}"/>
              </a:ext>
            </a:extLst>
          </p:cNvPr>
          <p:cNvSpPr txBox="1"/>
          <p:nvPr/>
        </p:nvSpPr>
        <p:spPr>
          <a:xfrm>
            <a:off x="8483158" y="3059668"/>
            <a:ext cx="147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1885-1962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3B084C-8CB1-DEF3-1E8E-9BC4AF19D04E}"/>
              </a:ext>
            </a:extLst>
          </p:cNvPr>
          <p:cNvSpPr txBox="1"/>
          <p:nvPr/>
        </p:nvSpPr>
        <p:spPr>
          <a:xfrm>
            <a:off x="8324538" y="547588"/>
            <a:ext cx="2593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Verdana Pro Black" panose="020B0A04030504040204" pitchFamily="34" charset="0"/>
              </a:rPr>
              <a:t>Niels Bohr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041053AF-D8ED-EE98-CCF1-6EE41362F26B}"/>
              </a:ext>
            </a:extLst>
          </p:cNvPr>
          <p:cNvSpPr/>
          <p:nvPr/>
        </p:nvSpPr>
        <p:spPr>
          <a:xfrm>
            <a:off x="10018260" y="1953921"/>
            <a:ext cx="842574" cy="409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A07D141-F6CE-F575-CF2C-B11C9E2985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966367" y="1263179"/>
            <a:ext cx="1195960" cy="1758765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4DABB74D-4025-C036-3E57-0000CF5D6C80}"/>
              </a:ext>
            </a:extLst>
          </p:cNvPr>
          <p:cNvSpPr txBox="1"/>
          <p:nvPr/>
        </p:nvSpPr>
        <p:spPr>
          <a:xfrm>
            <a:off x="10860834" y="3070275"/>
            <a:ext cx="1474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1871-1937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488AD5-CF31-5AF3-08A3-02EEC9878C9C}"/>
              </a:ext>
            </a:extLst>
          </p:cNvPr>
          <p:cNvSpPr txBox="1"/>
          <p:nvPr/>
        </p:nvSpPr>
        <p:spPr>
          <a:xfrm>
            <a:off x="10454548" y="430022"/>
            <a:ext cx="2725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Verdana Pro Black" panose="020B0A04030504040204" pitchFamily="34" charset="0"/>
              </a:rPr>
              <a:t>Ernest Rutherford</a:t>
            </a:r>
          </a:p>
        </p:txBody>
      </p:sp>
    </p:spTree>
    <p:extLst>
      <p:ext uri="{BB962C8B-B14F-4D97-AF65-F5344CB8AC3E}">
        <p14:creationId xmlns:p14="http://schemas.microsoft.com/office/powerpoint/2010/main" val="39778345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</TotalTime>
  <Words>30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 Black</vt:lpstr>
      <vt:lpstr>Century Gothic</vt:lpstr>
      <vt:lpstr>Verdana Pro Black</vt:lpstr>
      <vt:lpstr>Wingdings 3</vt:lpstr>
      <vt:lpstr>Slice</vt:lpstr>
      <vt:lpstr>TIME LINE POSTER</vt:lpstr>
      <vt:lpstr>TIMELINE OF A ATOMIC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LINE POSTER</dc:title>
  <dc:creator>taleen matari</dc:creator>
  <cp:lastModifiedBy>taleen matari</cp:lastModifiedBy>
  <cp:revision>2</cp:revision>
  <dcterms:created xsi:type="dcterms:W3CDTF">2022-09-30T10:25:06Z</dcterms:created>
  <dcterms:modified xsi:type="dcterms:W3CDTF">2022-09-30T11:42:52Z</dcterms:modified>
</cp:coreProperties>
</file>