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4B50-DC0E-4124-A439-67E2A154BE03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959F-AA5E-458C-AAAD-CD1D3CD16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077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4B50-DC0E-4124-A439-67E2A154BE03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959F-AA5E-458C-AAAD-CD1D3CD16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991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4B50-DC0E-4124-A439-67E2A154BE03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959F-AA5E-458C-AAAD-CD1D3CD16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24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4B50-DC0E-4124-A439-67E2A154BE03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959F-AA5E-458C-AAAD-CD1D3CD16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635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4B50-DC0E-4124-A439-67E2A154BE03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959F-AA5E-458C-AAAD-CD1D3CD16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62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4B50-DC0E-4124-A439-67E2A154BE03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959F-AA5E-458C-AAAD-CD1D3CD16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81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4B50-DC0E-4124-A439-67E2A154BE03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959F-AA5E-458C-AAAD-CD1D3CD16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98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4B50-DC0E-4124-A439-67E2A154BE03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959F-AA5E-458C-AAAD-CD1D3CD16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724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4B50-DC0E-4124-A439-67E2A154BE03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959F-AA5E-458C-AAAD-CD1D3CD16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136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4B50-DC0E-4124-A439-67E2A154BE03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959F-AA5E-458C-AAAD-CD1D3CD16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735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4B50-DC0E-4124-A439-67E2A154BE03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959F-AA5E-458C-AAAD-CD1D3CD16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335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B4B50-DC0E-4124-A439-67E2A154BE03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8959F-AA5E-458C-AAAD-CD1D3CD16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08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nxiety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Laith Naber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074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two research methodologies are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dirty="0"/>
              <a:t>. Interviews: I will use interviews because I want people’s </a:t>
            </a:r>
            <a:r>
              <a:rPr lang="en-US" dirty="0" smtClean="0"/>
              <a:t>opinions, their experiences and feelings.</a:t>
            </a:r>
            <a:endParaRPr lang="en-US" dirty="0"/>
          </a:p>
          <a:p>
            <a:r>
              <a:rPr lang="en-US" dirty="0"/>
              <a:t>2.</a:t>
            </a:r>
            <a:r>
              <a:rPr lang="en-US" b="1" dirty="0"/>
              <a:t> </a:t>
            </a:r>
            <a:r>
              <a:rPr lang="en-US" dirty="0"/>
              <a:t>Document</a:t>
            </a:r>
            <a:r>
              <a:rPr lang="en-US" b="1" dirty="0"/>
              <a:t> </a:t>
            </a:r>
            <a:r>
              <a:rPr lang="en-US" dirty="0"/>
              <a:t>analysis: I will use document analysis </a:t>
            </a:r>
            <a:r>
              <a:rPr lang="en-US" dirty="0" smtClean="0"/>
              <a:t>to analyze the research that is already available about anxiety.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388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51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Anxiety</vt:lpstr>
      <vt:lpstr>My two research methodologies are: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Anxiety</dc:title>
  <dc:creator>user</dc:creator>
  <cp:lastModifiedBy>user</cp:lastModifiedBy>
  <cp:revision>8</cp:revision>
  <dcterms:created xsi:type="dcterms:W3CDTF">2022-09-28T17:12:37Z</dcterms:created>
  <dcterms:modified xsi:type="dcterms:W3CDTF">2022-09-28T18:25:29Z</dcterms:modified>
</cp:coreProperties>
</file>