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2C8A66-6AD5-4E52-B0C0-8E36F6532367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9A7796-CF47-44C1-B7CE-62327BD66F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2C8A66-6AD5-4E52-B0C0-8E36F6532367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9A7796-CF47-44C1-B7CE-62327BD66F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2C8A66-6AD5-4E52-B0C0-8E36F6532367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9A7796-CF47-44C1-B7CE-62327BD66F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2C8A66-6AD5-4E52-B0C0-8E36F6532367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9A7796-CF47-44C1-B7CE-62327BD66F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2C8A66-6AD5-4E52-B0C0-8E36F6532367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9A7796-CF47-44C1-B7CE-62327BD66F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2C8A66-6AD5-4E52-B0C0-8E36F6532367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9A7796-CF47-44C1-B7CE-62327BD66F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2C8A66-6AD5-4E52-B0C0-8E36F6532367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9A7796-CF47-44C1-B7CE-62327BD66F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2C8A66-6AD5-4E52-B0C0-8E36F6532367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9A7796-CF47-44C1-B7CE-62327BD66F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2C8A66-6AD5-4E52-B0C0-8E36F6532367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9A7796-CF47-44C1-B7CE-62327BD66F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2C8A66-6AD5-4E52-B0C0-8E36F6532367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9A7796-CF47-44C1-B7CE-62327BD66F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2C8A66-6AD5-4E52-B0C0-8E36F6532367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9A7796-CF47-44C1-B7CE-62327BD66FB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52C8A66-6AD5-4E52-B0C0-8E36F6532367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59A7796-CF47-44C1-B7CE-62327BD66FB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c.com/carmine-gallo/how-canvas-melanie-perkins-learned-to-pitch-persuasively-after-more-than-100-rejections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online.hbs.edu/blog/post/creating-a-value-proposition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The successful story of Melanie Perkins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Done by: Elizabeth Stephan 7G 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The beginning </a:t>
            </a:r>
            <a:endParaRPr lang="en-US" sz="5400" dirty="0"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183880" cy="4267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 2007, Melanie Perkins was working a part-time job while studying in Perth, Australia, teaching students how to use desktop design software. The software was expensive, complex, and required a semester’s worth of instruction to learn how to use, prompting Perkins to ask, “Is there a way this could be simpler and less expensive?”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The goals </a:t>
            </a:r>
            <a:endParaRPr lang="en-US" sz="5400" dirty="0"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183880" cy="41879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Perkins’s goal 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was to 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create an affordable, simple, online design tool was originally turned down by over 100 investors—it wasn’t until three years into her pitching process that 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she 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received 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her 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first 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investment.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18388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Perkins credits this investment to a shift in her pitching strategy: She began leading with the relatable 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problem aiming 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 solve.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183880" cy="50261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lot of people can relate to going into something like Photoshop and being completely overwhelmed," Perkins said in </a:t>
            </a:r>
            <a:r>
              <a:rPr lang="en-US" sz="3600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an interview for 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Inc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"It's important to tell the story, because if your audience doesn't understand the problem, they won't understand the solution.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1846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Perkins’s story reflects the importance of </a:t>
            </a:r>
            <a:r>
              <a:rPr lang="en-US" sz="3600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effectively communicating the value of a business idea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as well as the tenacity and resilience required for entrepreneurial success.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183880" cy="19080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7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Thank You </a:t>
            </a:r>
            <a:endParaRPr lang="en-US" sz="7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27</TotalTime>
  <Words>167</Words>
  <Application>Microsoft Office PowerPoint</Application>
  <PresentationFormat>On-screen Show 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Aspect</vt:lpstr>
      <vt:lpstr>The successful story of Melanie Perkins   </vt:lpstr>
      <vt:lpstr>The beginning </vt:lpstr>
      <vt:lpstr>The goals 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successful story of Melanie Perkins of Canva</dc:title>
  <dc:creator>User</dc:creator>
  <cp:lastModifiedBy>User</cp:lastModifiedBy>
  <cp:revision>3</cp:revision>
  <dcterms:created xsi:type="dcterms:W3CDTF">2022-09-27T16:00:14Z</dcterms:created>
  <dcterms:modified xsi:type="dcterms:W3CDTF">2022-09-27T16:27:29Z</dcterms:modified>
</cp:coreProperties>
</file>