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9/27/2022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9/27/2022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9/27/2022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9/27/2022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9/27/2022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9/27/2022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9/27/2022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Elon musk career</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bandar</a:t>
            </a:r>
            <a:r>
              <a:rPr lang="en-US" dirty="0" smtClean="0"/>
              <a:t> al Omari</a:t>
            </a:r>
          </a:p>
          <a:p>
            <a:endParaRPr lang="en-US" dirty="0"/>
          </a:p>
        </p:txBody>
      </p:sp>
    </p:spTree>
    <p:extLst>
      <p:ext uri="{BB962C8B-B14F-4D97-AF65-F5344CB8AC3E}">
        <p14:creationId xmlns:p14="http://schemas.microsoft.com/office/powerpoint/2010/main" val="298715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of his career</a:t>
            </a:r>
            <a:endParaRPr lang="en-US" dirty="0"/>
          </a:p>
        </p:txBody>
      </p:sp>
      <p:sp>
        <p:nvSpPr>
          <p:cNvPr id="3" name="Content Placeholder 2"/>
          <p:cNvSpPr>
            <a:spLocks noGrp="1"/>
          </p:cNvSpPr>
          <p:nvPr>
            <p:ph idx="1"/>
          </p:nvPr>
        </p:nvSpPr>
        <p:spPr/>
        <p:txBody>
          <a:bodyPr/>
          <a:lstStyle/>
          <a:p>
            <a:r>
              <a:rPr lang="en-US" b="1" dirty="0"/>
              <a:t>In 1995 he founded Zip2, a company that provided maps and business directories to online newspapers</a:t>
            </a:r>
            <a:r>
              <a:rPr lang="en-US" dirty="0"/>
              <a:t>. In 1999 Zip2 was bought by the computer manufacturer Compaq for $307 million, and Musk then founded an online financial services company, X.com, which later became PayPal, which specialized in transferring money online</a:t>
            </a:r>
            <a:r>
              <a:rPr lang="en-US" dirty="0" smtClean="0"/>
              <a:t>. He recalls saying that he lived in his office and didn’t come out of it saying “I knew I was </a:t>
            </a:r>
            <a:r>
              <a:rPr lang="en-US" dirty="0" err="1" smtClean="0"/>
              <a:t>gonna</a:t>
            </a:r>
            <a:r>
              <a:rPr lang="en-US" dirty="0" smtClean="0"/>
              <a:t> be tired I was willing too just for it to succeed unlike my other projects”</a:t>
            </a:r>
            <a:endParaRPr lang="en-US" dirty="0"/>
          </a:p>
        </p:txBody>
      </p:sp>
    </p:spTree>
    <p:extLst>
      <p:ext uri="{BB962C8B-B14F-4D97-AF65-F5344CB8AC3E}">
        <p14:creationId xmlns:p14="http://schemas.microsoft.com/office/powerpoint/2010/main" val="3398457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Space X</a:t>
            </a:r>
            <a:endParaRPr lang="en-US" dirty="0"/>
          </a:p>
        </p:txBody>
      </p:sp>
      <p:sp>
        <p:nvSpPr>
          <p:cNvPr id="3" name="Content Placeholder 2"/>
          <p:cNvSpPr>
            <a:spLocks noGrp="1"/>
          </p:cNvSpPr>
          <p:nvPr>
            <p:ph idx="1"/>
          </p:nvPr>
        </p:nvSpPr>
        <p:spPr/>
        <p:txBody>
          <a:bodyPr/>
          <a:lstStyle/>
          <a:p>
            <a:r>
              <a:rPr lang="en-US" dirty="0" smtClean="0"/>
              <a:t>After Elon musk had </a:t>
            </a:r>
            <a:r>
              <a:rPr lang="en-US" dirty="0" err="1" smtClean="0"/>
              <a:t>striked</a:t>
            </a:r>
            <a:r>
              <a:rPr lang="en-US" dirty="0" smtClean="0"/>
              <a:t> fame, he had decided to take a massive new risk (space x) found in march 14, 2002 ,</a:t>
            </a:r>
            <a:r>
              <a:rPr lang="en-US" dirty="0"/>
              <a:t> Space Exploration Technologies </a:t>
            </a:r>
            <a:r>
              <a:rPr lang="en-US" dirty="0" smtClean="0"/>
              <a:t>Corp was found. It </a:t>
            </a:r>
            <a:r>
              <a:rPr lang="en-US" dirty="0"/>
              <a:t>is an American spacecraft manufacturer, space launch provider, and a satellite communications corporation headquartered in Hawthorne, California. It was founded in 2002 by Elon Musk, with the goal of reducing space transportation costs to enable the colonization of </a:t>
            </a:r>
            <a:r>
              <a:rPr lang="en-US" dirty="0" smtClean="0"/>
              <a:t>Mars</a:t>
            </a:r>
            <a:r>
              <a:rPr lang="en-US" dirty="0"/>
              <a:t> </a:t>
            </a:r>
            <a:r>
              <a:rPr lang="en-US" dirty="0" smtClean="0"/>
              <a:t>, and exploring it </a:t>
            </a:r>
            <a:br>
              <a:rPr lang="en-US" dirty="0" smtClean="0"/>
            </a:br>
            <a:r>
              <a:rPr lang="en-US" dirty="0" smtClean="0"/>
              <a:t/>
            </a:r>
            <a:br>
              <a:rPr lang="en-US" dirty="0" smtClean="0"/>
            </a:br>
            <a:r>
              <a:rPr lang="en-US" dirty="0" smtClean="0"/>
              <a:t>space x was a massive success with over 12,000 employees and a lot of money made</a:t>
            </a:r>
            <a:endParaRPr lang="en-US" dirty="0"/>
          </a:p>
        </p:txBody>
      </p:sp>
    </p:spTree>
    <p:extLst>
      <p:ext uri="{BB962C8B-B14F-4D97-AF65-F5344CB8AC3E}">
        <p14:creationId xmlns:p14="http://schemas.microsoft.com/office/powerpoint/2010/main" val="3155535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 back story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a:t>Elon Reeve Musk FRS is a business magnate and investor. He is the founder, CEO, and Chief Engineer at </a:t>
            </a:r>
            <a:r>
              <a:rPr lang="en-US" dirty="0" err="1"/>
              <a:t>SpaceX</a:t>
            </a:r>
            <a:r>
              <a:rPr lang="en-US" dirty="0"/>
              <a:t>; angel investor, CEO, and product architect of </a:t>
            </a:r>
            <a:r>
              <a:rPr lang="en-US" dirty="0" smtClean="0"/>
              <a:t>Tesla , but how did he reach this point?</a:t>
            </a:r>
            <a:br>
              <a:rPr lang="en-US" dirty="0" smtClean="0"/>
            </a:br>
            <a:endParaRPr lang="en-US" dirty="0" smtClean="0"/>
          </a:p>
          <a:p>
            <a:r>
              <a:rPr lang="en-US" dirty="0"/>
              <a:t>Musk was born in Pretoria, South Africa, where he grew up. He briefly attended the University of Pretoria before moving to Canada at age 17, acquiring citizenship through his Canadian-born mother. Two years later, he matriculated at Queen's University and transferred to the University of Pennsylvania, where he received bachelor's degrees in economics and physics. He moved to California in 1995 to attend Stanford </a:t>
            </a:r>
            <a:r>
              <a:rPr lang="en-US" dirty="0" smtClean="0"/>
              <a:t>University</a:t>
            </a:r>
            <a:r>
              <a:rPr lang="en-US" dirty="0"/>
              <a:t> </a:t>
            </a:r>
            <a:r>
              <a:rPr lang="en-US" dirty="0" smtClean="0"/>
              <a:t>but </a:t>
            </a:r>
            <a:r>
              <a:rPr lang="en-US" dirty="0"/>
              <a:t>decided instead to pursue a business career, co-founding the web software company </a:t>
            </a:r>
            <a:r>
              <a:rPr lang="en-US" dirty="0" smtClean="0"/>
              <a:t>Zip2</a:t>
            </a:r>
            <a:r>
              <a:rPr lang="en-US" dirty="0"/>
              <a:t> </a:t>
            </a:r>
            <a:r>
              <a:rPr lang="en-US" dirty="0" smtClean="0"/>
              <a:t>with </a:t>
            </a:r>
            <a:r>
              <a:rPr lang="en-US" dirty="0"/>
              <a:t>his brother </a:t>
            </a:r>
            <a:r>
              <a:rPr lang="en-US" dirty="0" err="1" smtClean="0"/>
              <a:t>Kimbal</a:t>
            </a:r>
            <a:r>
              <a:rPr lang="en-US" dirty="0" smtClean="0"/>
              <a:t>. </a:t>
            </a:r>
            <a:r>
              <a:rPr lang="en-US" dirty="0"/>
              <a:t>The startup was acquired by Compaq for $307 million in 1999. The same year, Musk co-founded online bank X.com, which merged with </a:t>
            </a:r>
            <a:r>
              <a:rPr lang="en-US" dirty="0" err="1" smtClean="0"/>
              <a:t>Confinity</a:t>
            </a:r>
            <a:r>
              <a:rPr lang="en-US" dirty="0"/>
              <a:t> in 2000 to form </a:t>
            </a:r>
            <a:r>
              <a:rPr lang="en-US" dirty="0" smtClean="0"/>
              <a:t>PayPal . </a:t>
            </a:r>
            <a:r>
              <a:rPr lang="en-US" dirty="0" err="1" smtClean="0"/>
              <a:t>Ebay</a:t>
            </a:r>
            <a:r>
              <a:rPr lang="en-US" dirty="0"/>
              <a:t> bought PayPal in 2002, for $1.5 billion.</a:t>
            </a:r>
            <a:endParaRPr lang="en-US" dirty="0"/>
          </a:p>
        </p:txBody>
      </p:sp>
    </p:spTree>
    <p:extLst>
      <p:ext uri="{BB962C8B-B14F-4D97-AF65-F5344CB8AC3E}">
        <p14:creationId xmlns:p14="http://schemas.microsoft.com/office/powerpoint/2010/main" val="2974386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lstStyle/>
          <a:p>
            <a:r>
              <a:rPr lang="en-US" dirty="0" smtClean="0"/>
              <a:t>We can say the </a:t>
            </a:r>
            <a:r>
              <a:rPr lang="en-US" dirty="0" err="1" smtClean="0"/>
              <a:t>elon</a:t>
            </a:r>
            <a:r>
              <a:rPr lang="en-US" dirty="0" smtClean="0"/>
              <a:t> musk deserved all he got , he never had a rich life style growing up he had spent hours and </a:t>
            </a:r>
            <a:r>
              <a:rPr lang="en-US" dirty="0" err="1" smtClean="0"/>
              <a:t>detecated</a:t>
            </a:r>
            <a:r>
              <a:rPr lang="en-US" dirty="0" smtClean="0"/>
              <a:t> his life just for his work and career and it had payed of.</a:t>
            </a:r>
            <a:br>
              <a:rPr lang="en-US" dirty="0" smtClean="0"/>
            </a:br>
            <a:r>
              <a:rPr lang="en-US" dirty="0" smtClean="0"/>
              <a:t/>
            </a:r>
            <a:br>
              <a:rPr lang="en-US" dirty="0" smtClean="0"/>
            </a:br>
            <a:r>
              <a:rPr lang="en-US" dirty="0" smtClean="0"/>
              <a:t>We can learn that anything is possible with the correct assets and </a:t>
            </a:r>
            <a:r>
              <a:rPr lang="en-US" smtClean="0"/>
              <a:t>correct brain </a:t>
            </a:r>
            <a:r>
              <a:rPr lang="en-US" smtClean="0">
                <a:sym typeface="Wingdings" panose="05000000000000000000" pitchFamily="2" charset="2"/>
              </a:rPr>
              <a:t> </a:t>
            </a:r>
            <a:endParaRPr lang="en-US" dirty="0"/>
          </a:p>
        </p:txBody>
      </p:sp>
    </p:spTree>
    <p:extLst>
      <p:ext uri="{BB962C8B-B14F-4D97-AF65-F5344CB8AC3E}">
        <p14:creationId xmlns:p14="http://schemas.microsoft.com/office/powerpoint/2010/main" val="71692711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12</TotalTime>
  <Words>281</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vt:lpstr>
      <vt:lpstr>Vapor Trail</vt:lpstr>
      <vt:lpstr>Elon musk career</vt:lpstr>
      <vt:lpstr>Start of his career</vt:lpstr>
      <vt:lpstr>Space X</vt:lpstr>
      <vt:lpstr>His back story</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Elon musk career</dc:title>
  <dc:creator>user</dc:creator>
  <cp:lastModifiedBy>user</cp:lastModifiedBy>
  <cp:revision>2</cp:revision>
  <dcterms:created xsi:type="dcterms:W3CDTF">2022-09-27T15:30:22Z</dcterms:created>
  <dcterms:modified xsi:type="dcterms:W3CDTF">2022-09-27T15:42:24Z</dcterms:modified>
</cp:coreProperties>
</file>