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eb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521712D4-90B3-439E-8EEB-EE4F2488BFAA}" type="datetimeFigureOut">
              <a:rPr lang="en-US" smtClean="0"/>
              <a:t>25-Sep-22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824DA121-C5D7-4CC2-AD97-63C09901A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156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12D4-90B3-439E-8EEB-EE4F2488BFAA}" type="datetimeFigureOut">
              <a:rPr lang="en-US" smtClean="0"/>
              <a:t>25-Sep-22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A121-C5D7-4CC2-AD97-63C09901A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9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21712D4-90B3-439E-8EEB-EE4F2488BFAA}" type="datetimeFigureOut">
              <a:rPr lang="en-US" smtClean="0"/>
              <a:t>25-Sep-22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24DA121-C5D7-4CC2-AD97-63C09901A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769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21712D4-90B3-439E-8EEB-EE4F2488BFAA}" type="datetimeFigureOut">
              <a:rPr lang="en-US" smtClean="0"/>
              <a:t>25-Sep-22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24DA121-C5D7-4CC2-AD97-63C09901AAF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0687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21712D4-90B3-439E-8EEB-EE4F2488BFAA}" type="datetimeFigureOut">
              <a:rPr lang="en-US" smtClean="0"/>
              <a:t>25-Sep-22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24DA121-C5D7-4CC2-AD97-63C09901A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663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12D4-90B3-439E-8EEB-EE4F2488BFAA}" type="datetimeFigureOut">
              <a:rPr lang="en-US" smtClean="0"/>
              <a:t>25-Sep-22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A121-C5D7-4CC2-AD97-63C09901A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558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12D4-90B3-439E-8EEB-EE4F2488BFAA}" type="datetimeFigureOut">
              <a:rPr lang="en-US" smtClean="0"/>
              <a:t>25-Sep-22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A121-C5D7-4CC2-AD97-63C09901A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877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12D4-90B3-439E-8EEB-EE4F2488BFAA}" type="datetimeFigureOut">
              <a:rPr lang="en-US" smtClean="0"/>
              <a:t>25-Sep-22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A121-C5D7-4CC2-AD97-63C09901A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53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21712D4-90B3-439E-8EEB-EE4F2488BFAA}" type="datetimeFigureOut">
              <a:rPr lang="en-US" smtClean="0"/>
              <a:t>25-Sep-22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24DA121-C5D7-4CC2-AD97-63C09901A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81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12D4-90B3-439E-8EEB-EE4F2488BFAA}" type="datetimeFigureOut">
              <a:rPr lang="en-US" smtClean="0"/>
              <a:t>25-Sep-22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A121-C5D7-4CC2-AD97-63C09901A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458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21712D4-90B3-439E-8EEB-EE4F2488BFAA}" type="datetimeFigureOut">
              <a:rPr lang="en-US" smtClean="0"/>
              <a:t>25-Sep-22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24DA121-C5D7-4CC2-AD97-63C09901A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399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12D4-90B3-439E-8EEB-EE4F2488BFAA}" type="datetimeFigureOut">
              <a:rPr lang="en-US" smtClean="0"/>
              <a:t>25-Sep-22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A121-C5D7-4CC2-AD97-63C09901A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515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12D4-90B3-439E-8EEB-EE4F2488BFAA}" type="datetimeFigureOut">
              <a:rPr lang="en-US" smtClean="0"/>
              <a:t>25-Sep-22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A121-C5D7-4CC2-AD97-63C09901A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52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12D4-90B3-439E-8EEB-EE4F2488BFAA}" type="datetimeFigureOut">
              <a:rPr lang="en-US" smtClean="0"/>
              <a:t>25-Sep-22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A121-C5D7-4CC2-AD97-63C09901A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57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12D4-90B3-439E-8EEB-EE4F2488BFAA}" type="datetimeFigureOut">
              <a:rPr lang="en-US" smtClean="0"/>
              <a:t>25-Sep-22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A121-C5D7-4CC2-AD97-63C09901A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825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12D4-90B3-439E-8EEB-EE4F2488BFAA}" type="datetimeFigureOut">
              <a:rPr lang="en-US" smtClean="0"/>
              <a:t>25-Sep-22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A121-C5D7-4CC2-AD97-63C09901A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299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712D4-90B3-439E-8EEB-EE4F2488BFAA}" type="datetimeFigureOut">
              <a:rPr lang="en-US" smtClean="0"/>
              <a:t>25-Sep-22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DA121-C5D7-4CC2-AD97-63C09901A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42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712D4-90B3-439E-8EEB-EE4F2488BFAA}" type="datetimeFigureOut">
              <a:rPr lang="en-US" smtClean="0"/>
              <a:t>25-Sep-22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DA121-C5D7-4CC2-AD97-63C09901A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9844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ebp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0221F-05F1-4575-AC3A-DEFE3A64BE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080590"/>
            <a:ext cx="5479774" cy="1031075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accent6">
                    <a:lumMod val="75000"/>
                  </a:schemeClr>
                </a:solidFill>
                <a:latin typeface="Brush Script MT" panose="03060802040406070304" pitchFamily="66" charset="0"/>
              </a:rPr>
              <a:t>Larry Page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98202C-A620-402B-8618-747B772225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Bahnschrift Condensed" panose="020B0502040204020203" pitchFamily="34" charset="0"/>
              </a:rPr>
              <a:t>By: </a:t>
            </a:r>
            <a:r>
              <a:rPr lang="en-US" b="1" dirty="0">
                <a:latin typeface="Bahnschrift Condensed" panose="020B0502040204020203" pitchFamily="34" charset="0"/>
              </a:rPr>
              <a:t>Bashar </a:t>
            </a:r>
            <a:r>
              <a:rPr lang="en-US" b="1" dirty="0" err="1">
                <a:latin typeface="Bahnschrift Condensed" panose="020B0502040204020203" pitchFamily="34" charset="0"/>
              </a:rPr>
              <a:t>kfouf</a:t>
            </a:r>
            <a:r>
              <a:rPr lang="en-US" b="1" dirty="0">
                <a:latin typeface="Bahnschrift Condensed" panose="020B0502040204020203" pitchFamily="34" charset="0"/>
              </a:rPr>
              <a:t>              </a:t>
            </a:r>
            <a:r>
              <a:rPr lang="en-US" dirty="0">
                <a:latin typeface="Bahnschrift Condensed" panose="020B0502040204020203" pitchFamily="34" charset="0"/>
              </a:rPr>
              <a:t>class: </a:t>
            </a:r>
            <a:r>
              <a:rPr lang="en-US" b="1" dirty="0">
                <a:latin typeface="Bahnschrift Condensed" panose="020B0502040204020203" pitchFamily="34" charset="0"/>
              </a:rPr>
              <a:t>6G</a:t>
            </a:r>
          </a:p>
        </p:txBody>
      </p:sp>
    </p:spTree>
    <p:extLst>
      <p:ext uri="{BB962C8B-B14F-4D97-AF65-F5344CB8AC3E}">
        <p14:creationId xmlns:p14="http://schemas.microsoft.com/office/powerpoint/2010/main" val="1717872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21590-A71C-4274-884A-E77919572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802296"/>
            <a:ext cx="5410200" cy="946709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Brush Script MT" panose="03060802040406070304" pitchFamily="66" charset="0"/>
              </a:rPr>
              <a:t>Larry page’s Passion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E31F12-C1A2-427A-BE3B-9C8E39AF7A0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1800" b="1" dirty="0">
                <a:latin typeface="Bahnschrift Condensed" panose="020B0502040204020203" pitchFamily="34" charset="0"/>
              </a:rPr>
              <a:t>Larry Page's Childhood was filled with odd jobs and a lack of direction. He had no idea what he wanted to do with his life, but he knew he had a passion for computers. In 1989, Larry Page and his friend (Sergey Brin) founded Google in their dorm room at the University of California, Berkeley.</a:t>
            </a:r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A56FF357-0F2A-4510-AED0-1436EF5B56B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7" r="293"/>
          <a:stretch/>
        </p:blipFill>
        <p:spPr>
          <a:xfrm>
            <a:off x="7463673" y="751241"/>
            <a:ext cx="4476536" cy="5467443"/>
          </a:xfrm>
        </p:spPr>
      </p:pic>
    </p:spTree>
    <p:extLst>
      <p:ext uri="{BB962C8B-B14F-4D97-AF65-F5344CB8AC3E}">
        <p14:creationId xmlns:p14="http://schemas.microsoft.com/office/powerpoint/2010/main" val="1341643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86287-34D0-4BCD-BDB7-2C21CB03F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855304"/>
            <a:ext cx="6139070" cy="1007165"/>
          </a:xfrm>
        </p:spPr>
        <p:txBody>
          <a:bodyPr/>
          <a:lstStyle/>
          <a:p>
            <a:r>
              <a:rPr lang="en-US" dirty="0">
                <a:latin typeface="Brush Script MT" panose="03060802040406070304" pitchFamily="66" charset="0"/>
              </a:rPr>
              <a:t>How </a:t>
            </a:r>
            <a:r>
              <a:rPr lang="en-US" dirty="0" err="1">
                <a:latin typeface="Brush Script MT" panose="03060802040406070304" pitchFamily="66" charset="0"/>
              </a:rPr>
              <a:t>larry</a:t>
            </a:r>
            <a:r>
              <a:rPr lang="en-US" dirty="0">
                <a:latin typeface="Brush Script MT" panose="03060802040406070304" pitchFamily="66" charset="0"/>
              </a:rPr>
              <a:t> page started hid </a:t>
            </a:r>
            <a:r>
              <a:rPr lang="en-US" dirty="0" err="1">
                <a:latin typeface="Brush Script MT" panose="03060802040406070304" pitchFamily="66" charset="0"/>
              </a:rPr>
              <a:t>bussiness</a:t>
            </a:r>
            <a:r>
              <a:rPr lang="en-US" dirty="0">
                <a:latin typeface="Brush Script MT" panose="03060802040406070304" pitchFamily="66" charset="0"/>
              </a:rPr>
              <a:t> 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51B90C71-D9AA-455A-BE3B-EC1DFB0681C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8" r="1944"/>
          <a:stretch/>
        </p:blipFill>
        <p:spPr>
          <a:xfrm>
            <a:off x="7559041" y="751241"/>
            <a:ext cx="4381168" cy="5467443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842682-9DC1-4804-921C-8E0C9041850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1800" b="1" dirty="0">
                <a:latin typeface="Bahnschrift Condensed" panose="020B0502040204020203" pitchFamily="34" charset="0"/>
              </a:rPr>
              <a:t>In 1999, Page experimented with smaller servers so Google could fit more into each square meter of the third-party warehouses the company rented for their servers. This eventually led to a search engine that ran much faster than Google's competitors at the time.</a:t>
            </a:r>
          </a:p>
        </p:txBody>
      </p:sp>
    </p:spTree>
    <p:extLst>
      <p:ext uri="{BB962C8B-B14F-4D97-AF65-F5344CB8AC3E}">
        <p14:creationId xmlns:p14="http://schemas.microsoft.com/office/powerpoint/2010/main" val="2040272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6CB4C-CAB3-4B69-8620-5C85FAFA6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63755"/>
            <a:ext cx="5661991" cy="1030357"/>
          </a:xfrm>
        </p:spPr>
        <p:txBody>
          <a:bodyPr/>
          <a:lstStyle/>
          <a:p>
            <a:r>
              <a:rPr lang="en-US" dirty="0">
                <a:latin typeface="Brush Script MT" panose="03060802040406070304" pitchFamily="66" charset="0"/>
              </a:rPr>
              <a:t>Larry page’s nationality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45E33BFD-B607-4E54-A212-35E945A91EDE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12" r="2785" b="1212"/>
          <a:stretch/>
        </p:blipFill>
        <p:spPr>
          <a:xfrm>
            <a:off x="6957391" y="751241"/>
            <a:ext cx="5088835" cy="5467443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83DD5A-40F3-4B7D-8DC1-F8A1297353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5800" y="3124200"/>
            <a:ext cx="6364357" cy="1235766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sz="1800" b="1" dirty="0">
                <a:latin typeface="Bahnschrift Condensed" panose="020B0502040204020203" pitchFamily="34" charset="0"/>
              </a:rPr>
              <a:t>La</a:t>
            </a:r>
            <a:r>
              <a:rPr lang="en-US" dirty="0">
                <a:latin typeface="Bahnschrift Condensed" panose="020B0502040204020203" pitchFamily="34" charset="0"/>
              </a:rPr>
              <a:t>wrence Edward Page is an American business magnate, computer scientist and internet entrepreneur. He is best known for co-founding Google with Sergey Brin.</a:t>
            </a:r>
          </a:p>
          <a:p>
            <a:pPr marL="342900" indent="-342900">
              <a:buFont typeface="+mj-lt"/>
              <a:buAutoNum type="arabicPeriod"/>
            </a:pPr>
            <a:endParaRPr lang="en-US" dirty="0">
              <a:latin typeface="Bahnschrift Condensed" panose="020B0502040204020203" pitchFamily="34" charset="0"/>
            </a:endParaRPr>
          </a:p>
          <a:p>
            <a:endParaRPr lang="en-US" dirty="0">
              <a:latin typeface="Bahnschrift Condensed" panose="020B0502040204020203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39951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22</TotalTime>
  <Words>84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Bahnschrift Condensed</vt:lpstr>
      <vt:lpstr>Brush Script MT</vt:lpstr>
      <vt:lpstr>Century Gothic</vt:lpstr>
      <vt:lpstr>Vapor Trail</vt:lpstr>
      <vt:lpstr>Larry Page</vt:lpstr>
      <vt:lpstr>Larry page’s Passion</vt:lpstr>
      <vt:lpstr>How larry page started hid bussiness </vt:lpstr>
      <vt:lpstr>Larry page’s nationality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Larry Page</dc:title>
  <dc:creator>DELL</dc:creator>
  <cp:lastModifiedBy>DELL</cp:lastModifiedBy>
  <cp:revision>3</cp:revision>
  <dcterms:created xsi:type="dcterms:W3CDTF">2022-09-25T11:13:49Z</dcterms:created>
  <dcterms:modified xsi:type="dcterms:W3CDTF">2022-09-25T11:36:10Z</dcterms:modified>
</cp:coreProperties>
</file>