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696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923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8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549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890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1019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538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673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576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5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5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82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11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908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76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11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6536B990-157A-482D-976E-30CD60FFEA84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72FC791B-0408-47A3-B1F2-BE5C27EEC9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25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196A0-1B26-9A51-8C83-801DB6A47E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Bookman Old Style" panose="02050604050505020204" pitchFamily="18" charset="0"/>
              </a:rPr>
              <a:t>Famous Entrepreneurs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EF0DD3E-F56A-D11E-E434-39AAC5E4A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7817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1C5EE-0B39-4ED8-AF5A-D004149AD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Bill Gates’s 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622332-5028-7108-A3D3-A49D9D51C9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Bill Gates was born in Seattle ,Washington in October 28</a:t>
            </a:r>
            <a:r>
              <a:rPr lang="en-US" baseline="30000" dirty="0"/>
              <a:t>th</a:t>
            </a:r>
            <a:r>
              <a:rPr lang="en-US" dirty="0"/>
              <a:t> 1955, he’s an American business magnate, software developer, investor, author and philanthropist.</a:t>
            </a:r>
          </a:p>
          <a:p>
            <a:r>
              <a:rPr lang="en-US" dirty="0"/>
              <a:t>His mother,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Mary Maxwell Gates was born in July 5</a:t>
            </a:r>
            <a:r>
              <a:rPr lang="en-US" b="0" i="0" baseline="30000" dirty="0">
                <a:solidFill>
                  <a:srgbClr val="202124"/>
                </a:solidFill>
                <a:effectLst/>
                <a:latin typeface="Google Sans"/>
              </a:rPr>
              <a:t>th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1929 and died June 10</a:t>
            </a:r>
            <a:r>
              <a:rPr lang="en-US" b="0" i="0" baseline="30000" dirty="0">
                <a:solidFill>
                  <a:srgbClr val="202124"/>
                </a:solidFill>
                <a:effectLst/>
                <a:latin typeface="Google Sans"/>
              </a:rPr>
              <a:t>th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1994.</a:t>
            </a:r>
          </a:p>
          <a:p>
            <a:r>
              <a:rPr lang="en-US" dirty="0">
                <a:solidFill>
                  <a:srgbClr val="202124"/>
                </a:solidFill>
                <a:latin typeface="Google Sans"/>
              </a:rPr>
              <a:t>His father,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Bill Gates Sr. was born in November 30</a:t>
            </a:r>
            <a:r>
              <a:rPr lang="en-US" b="0" i="0" baseline="30000" dirty="0">
                <a:solidFill>
                  <a:srgbClr val="202124"/>
                </a:solidFill>
                <a:effectLst/>
                <a:latin typeface="Google Sans"/>
              </a:rPr>
              <a:t>th 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1925 and died September 14</a:t>
            </a:r>
            <a:r>
              <a:rPr lang="en-US" b="0" i="0" baseline="30000" dirty="0">
                <a:solidFill>
                  <a:srgbClr val="202124"/>
                </a:solidFill>
                <a:effectLst/>
                <a:latin typeface="Google Sans"/>
              </a:rPr>
              <a:t>th</a:t>
            </a:r>
            <a:r>
              <a:rPr lang="en-US" b="0" i="0" dirty="0">
                <a:solidFill>
                  <a:srgbClr val="202124"/>
                </a:solidFill>
                <a:effectLst/>
                <a:latin typeface="Google Sans"/>
              </a:rPr>
              <a:t> 2020.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65864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43083-F147-79B5-A343-688890F72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Arial Narrow" panose="020B0606020202030204" pitchFamily="34" charset="0"/>
              </a:rPr>
              <a:t>Bill Gates’s Creation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2DAEB-91EB-B0AA-9D18-CB8359CDD1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Bill Gates is a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technologist, business leader, and philanthropist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 His supportive family who encouraged his interest in computers at an early age. He dropped out of college to start Microsoft with his childhood friend Paul Allen.</a:t>
            </a:r>
          </a:p>
          <a:p>
            <a:pPr marL="0" indent="0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He also cofounded the Bill and Melinda Gates foundation to fund Global Health and development programs.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705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376F3-6FEF-C7BE-F1CB-068F68891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Bell MT" panose="02020503060305020303" pitchFamily="18" charset="0"/>
              </a:rPr>
              <a:t>Bill Gates’s Passion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AD36B6-3B74-8FF7-FFB8-826C1B5A7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202124"/>
                </a:solidFill>
                <a:latin typeface="arial" panose="020B0604020202020204" pitchFamily="34" charset="0"/>
              </a:rPr>
              <a:t>H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is passion for </a:t>
            </a:r>
            <a:r>
              <a:rPr lang="en-US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computers and confidence</a:t>
            </a:r>
            <a:r>
              <a:rPr lang="en-U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in his abilities while young eventually led him to create Microsoft. In a Q&amp;A with ABC.net, Gates touches on the importance of having self-confidence. As a child, Gates said his passion revolved around computers and software.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181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3040-F7CE-3F5E-02B8-099A2815E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Bill Gates Success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85A57-EDED-0224-1DE2-2F33BD3445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Bill Gates was passionately interested in technology and programing since he was an 8</a:t>
            </a:r>
            <a:r>
              <a:rPr lang="en-US" baseline="30000" dirty="0"/>
              <a:t>th</a:t>
            </a:r>
            <a:r>
              <a:rPr lang="en-US" dirty="0"/>
              <a:t> grade student. The school was supplied with other devices including a mainframe computer called a PDP-10 belonging to the Computer Center Corporation (CCC).</a:t>
            </a:r>
          </a:p>
          <a:p>
            <a:r>
              <a:rPr lang="en-US" dirty="0"/>
              <a:t>At 17, it was the time for Bill Gates to make a decision related to his passion in programming, he followed his passion and founded Traf-O-Data with his close friend and partner Paul Allen. </a:t>
            </a:r>
          </a:p>
          <a:p>
            <a:r>
              <a:rPr lang="en-US" dirty="0"/>
              <a:t>In 1980 Microsoft sales were less than predictable, the company had a tight budget and couldn’t hire a sales manager. At that point, Bill Gates took leave from his studies at Harvard to work on Microsoft.</a:t>
            </a:r>
          </a:p>
          <a:p>
            <a:r>
              <a:rPr lang="en-US" dirty="0"/>
              <a:t>Bill Gates never worked alone, he started Microsoft with his friend Paul Allen and then worked with a team.</a:t>
            </a:r>
          </a:p>
        </p:txBody>
      </p:sp>
    </p:spTree>
    <p:extLst>
      <p:ext uri="{BB962C8B-B14F-4D97-AF65-F5344CB8AC3E}">
        <p14:creationId xmlns:p14="http://schemas.microsoft.com/office/powerpoint/2010/main" val="1520090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0871AB-5DB0-A8D7-9752-C346091EE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lnSpc>
                <a:spcPct val="250000"/>
              </a:lnSpc>
            </a:pPr>
            <a:r>
              <a:rPr lang="en-US" dirty="0"/>
              <a:t>THANK YOU&lt;3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6C4AFF-464B-E813-5E8E-EB94873094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4709" y="4961469"/>
            <a:ext cx="2849863" cy="701768"/>
          </a:xfrm>
        </p:spPr>
        <p:txBody>
          <a:bodyPr/>
          <a:lstStyle/>
          <a:p>
            <a:r>
              <a:rPr lang="en-US" dirty="0"/>
              <a:t>By: Reine </a:t>
            </a:r>
            <a:r>
              <a:rPr lang="en-US" dirty="0" err="1"/>
              <a:t>Talhami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8209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</TotalTime>
  <Words>335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</vt:lpstr>
      <vt:lpstr>Arial Narrow</vt:lpstr>
      <vt:lpstr>Bell MT</vt:lpstr>
      <vt:lpstr>Bookman Old Style</vt:lpstr>
      <vt:lpstr>Century Gothic</vt:lpstr>
      <vt:lpstr>Google Sans</vt:lpstr>
      <vt:lpstr>Wingdings 3</vt:lpstr>
      <vt:lpstr>Ion Boardroom</vt:lpstr>
      <vt:lpstr>Famous Entrepreneurs</vt:lpstr>
      <vt:lpstr>Bill Gates’s family</vt:lpstr>
      <vt:lpstr>Bill Gates’s Creation </vt:lpstr>
      <vt:lpstr>Bill Gates’s Passion</vt:lpstr>
      <vt:lpstr>Bill Gates Success Story</vt:lpstr>
      <vt:lpstr>THANK YOU&lt;3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Famous Entrepreneurs</dc:title>
  <dc:creator>Ghenaa</dc:creator>
  <cp:lastModifiedBy>Ghenaa</cp:lastModifiedBy>
  <cp:revision>1</cp:revision>
  <dcterms:created xsi:type="dcterms:W3CDTF">2022-09-25T22:25:53Z</dcterms:created>
  <dcterms:modified xsi:type="dcterms:W3CDTF">2022-09-25T22:28:09Z</dcterms:modified>
</cp:coreProperties>
</file>