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1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52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2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271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85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064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4528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95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70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6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1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9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54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70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9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1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3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9/24/2022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27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everfiles.com/data-recovery-softwar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380" y="1700489"/>
            <a:ext cx="8825658" cy="2677648"/>
          </a:xfrm>
        </p:spPr>
        <p:txBody>
          <a:bodyPr/>
          <a:lstStyle/>
          <a:p>
            <a:pPr algn="ctr"/>
            <a:r>
              <a:rPr lang="en-US" dirty="0" smtClean="0"/>
              <a:t>Viruses &amp; how to prevent them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/>
              <a:t>N</a:t>
            </a:r>
            <a:r>
              <a:rPr lang="en-US" dirty="0" err="1" smtClean="0"/>
              <a:t>our</a:t>
            </a:r>
            <a:r>
              <a:rPr lang="en-US" dirty="0" smtClean="0"/>
              <a:t> Saba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5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a file infector virus?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File infector </a:t>
            </a:r>
            <a:r>
              <a:rPr lang="en-US" i="1" dirty="0" smtClean="0"/>
              <a:t>viruses infect </a:t>
            </a:r>
            <a:r>
              <a:rPr lang="en-US" i="1" dirty="0"/>
              <a:t>program files, such as applications, games or utilities. They are often memory-resident, meaning that once they have been executed they remain active in the computer's memory and can infect more programs.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7" name="AutoShape 10" descr="Image result for thinking emoj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Image result for thinking emoj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Emoticon Thinking transparent PNG - Stick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704" y="3200200"/>
            <a:ext cx="370522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162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18" y="577643"/>
            <a:ext cx="11026588" cy="13960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What are some things that you can do if you suspect that a file injector is in your computer?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Unplug </a:t>
            </a:r>
            <a:r>
              <a:rPr lang="en-US" dirty="0"/>
              <a:t>the system from the </a:t>
            </a:r>
            <a:r>
              <a:rPr lang="en-US" dirty="0" smtClean="0"/>
              <a:t>network.</a:t>
            </a:r>
            <a:endParaRPr lang="en-US" dirty="0"/>
          </a:p>
          <a:p>
            <a:r>
              <a:rPr lang="en-US" dirty="0"/>
              <a:t>Use an antivirus </a:t>
            </a:r>
            <a:r>
              <a:rPr lang="en-US" dirty="0" smtClean="0"/>
              <a:t>scanner.</a:t>
            </a:r>
            <a:endParaRPr lang="en-US" dirty="0"/>
          </a:p>
          <a:p>
            <a:r>
              <a:rPr lang="en-US" dirty="0"/>
              <a:t>Boot Windows 2020 server using </a:t>
            </a:r>
            <a:r>
              <a:rPr lang="en-US" dirty="0" smtClean="0"/>
              <a:t>antivirus.</a:t>
            </a:r>
            <a:endParaRPr lang="en-US" dirty="0"/>
          </a:p>
          <a:p>
            <a:r>
              <a:rPr lang="en-US" dirty="0"/>
              <a:t>Troubleshoot the detected boot </a:t>
            </a:r>
            <a:r>
              <a:rPr lang="en-US" dirty="0" smtClean="0"/>
              <a:t>problems.</a:t>
            </a:r>
            <a:endParaRPr lang="en-US" dirty="0"/>
          </a:p>
          <a:p>
            <a:r>
              <a:rPr lang="en-US" dirty="0"/>
              <a:t>Run the </a:t>
            </a:r>
            <a:r>
              <a:rPr lang="en-US" dirty="0" smtClean="0"/>
              <a:t>Scandisk.</a:t>
            </a:r>
            <a:endParaRPr lang="en-US" dirty="0"/>
          </a:p>
          <a:p>
            <a:r>
              <a:rPr lang="en-US" dirty="0"/>
              <a:t>Boot to Safe </a:t>
            </a:r>
            <a:r>
              <a:rPr lang="en-US" dirty="0" smtClean="0"/>
              <a:t>mode.</a:t>
            </a:r>
            <a:endParaRPr lang="en-US" dirty="0"/>
          </a:p>
          <a:p>
            <a:r>
              <a:rPr lang="en-US" dirty="0"/>
              <a:t>Check for the latest modified </a:t>
            </a:r>
            <a:r>
              <a:rPr lang="en-US" dirty="0" smtClean="0"/>
              <a:t>executable.</a:t>
            </a:r>
            <a:endParaRPr lang="en-US" dirty="0"/>
          </a:p>
          <a:p>
            <a:r>
              <a:rPr lang="en-US" dirty="0"/>
              <a:t>Investigate unknown programs that automatically start in the </a:t>
            </a:r>
            <a:r>
              <a:rPr lang="en-US" dirty="0" smtClean="0"/>
              <a:t>system.</a:t>
            </a:r>
            <a:endParaRPr lang="en-US" dirty="0"/>
          </a:p>
          <a:p>
            <a:r>
              <a:rPr lang="en-US" dirty="0"/>
              <a:t>Analyze storage device </a:t>
            </a:r>
            <a:r>
              <a:rPr lang="en-US" dirty="0" smtClean="0"/>
              <a:t>drivers.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6" descr="What is a Computer Virus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234" y="1973687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69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solution to get rid of a file infector virus?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You can get rid of the virus by disconnecting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infected drive and connecting it as a non-system drive to an isolated computer. Then, you can attempt to perform data recovery using readily available 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data recovery software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1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4247" y="2967335"/>
            <a:ext cx="7683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 for reading!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8" name="Picture 4" descr="Emoticon with happy face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9"/>
          <a:stretch/>
        </p:blipFill>
        <p:spPr bwMode="auto">
          <a:xfrm>
            <a:off x="9399494" y="4052030"/>
            <a:ext cx="2447365" cy="251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545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906</TotalTime>
  <Words>164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Viruses &amp; how to prevent them</vt:lpstr>
      <vt:lpstr>What is a file infector virus?</vt:lpstr>
      <vt:lpstr>What are some things that you can do if you suspect that a file injector is in your computer?</vt:lpstr>
      <vt:lpstr>What’s the solution to get rid of a file infector virus?</vt:lpstr>
      <vt:lpstr>PowerPoint Presentation</vt:lpstr>
    </vt:vector>
  </TitlesOfParts>
  <Company>Ahmed-Under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GTS</dc:creator>
  <cp:lastModifiedBy>GTS</cp:lastModifiedBy>
  <cp:revision>16</cp:revision>
  <dcterms:created xsi:type="dcterms:W3CDTF">2022-09-22T18:50:21Z</dcterms:created>
  <dcterms:modified xsi:type="dcterms:W3CDTF">2022-09-24T00:25:17Z</dcterms:modified>
</cp:coreProperties>
</file>