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D4A-8E66-41A2-981C-0F49AC4FF66E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7753E-8DC0-4FC2-980E-2B5BD2B88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078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D4A-8E66-41A2-981C-0F49AC4FF66E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7753E-8DC0-4FC2-980E-2B5BD2B88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21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D4A-8E66-41A2-981C-0F49AC4FF66E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7753E-8DC0-4FC2-980E-2B5BD2B88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505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D4A-8E66-41A2-981C-0F49AC4FF66E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7753E-8DC0-4FC2-980E-2B5BD2B88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24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D4A-8E66-41A2-981C-0F49AC4FF66E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7753E-8DC0-4FC2-980E-2B5BD2B88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660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D4A-8E66-41A2-981C-0F49AC4FF66E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7753E-8DC0-4FC2-980E-2B5BD2B88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016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D4A-8E66-41A2-981C-0F49AC4FF66E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7753E-8DC0-4FC2-980E-2B5BD2B88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229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D4A-8E66-41A2-981C-0F49AC4FF66E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7753E-8DC0-4FC2-980E-2B5BD2B88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078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D4A-8E66-41A2-981C-0F49AC4FF66E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7753E-8DC0-4FC2-980E-2B5BD2B88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73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D4A-8E66-41A2-981C-0F49AC4FF66E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7753E-8DC0-4FC2-980E-2B5BD2B88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776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D4A-8E66-41A2-981C-0F49AC4FF66E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7753E-8DC0-4FC2-980E-2B5BD2B88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25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D0D4A-8E66-41A2-981C-0F49AC4FF66E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7753E-8DC0-4FC2-980E-2B5BD2B88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215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computer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Selena </a:t>
            </a:r>
            <a:r>
              <a:rPr lang="en-US" dirty="0" err="1" smtClean="0"/>
              <a:t>majali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055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Safely when solving computer problems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58784" y="2147597"/>
            <a:ext cx="308059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869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 safety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dirty="0" smtClean="0">
                <a:solidFill>
                  <a:srgbClr val="262626"/>
                </a:solidFill>
                <a:effectLst/>
                <a:latin typeface="-apple-system"/>
              </a:rPr>
              <a:t>1.Never send anything you wouldn’t say in real life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b="0" i="0" dirty="0" smtClean="0">
                <a:solidFill>
                  <a:srgbClr val="262626"/>
                </a:solidFill>
                <a:effectLst/>
                <a:latin typeface="-apple-system"/>
              </a:rPr>
              <a:t>2.Never give out your address phone number school or your parents names without permission</a:t>
            </a:r>
          </a:p>
          <a:p>
            <a:pPr marL="0" indent="0" algn="l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b="0" i="0" dirty="0" smtClean="0">
                <a:solidFill>
                  <a:srgbClr val="262626"/>
                </a:solidFill>
                <a:effectLst/>
                <a:latin typeface="-apple-system"/>
              </a:rPr>
              <a:t>3.Never send packages or pictures to people you’re met online without your parents permission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575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4.Do not share your password with </a:t>
            </a:r>
            <a:r>
              <a:rPr lang="en-US" dirty="0" smtClean="0"/>
              <a:t>friends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5.Never install programs on your computer without </a:t>
            </a:r>
            <a:r>
              <a:rPr lang="en-US" dirty="0" smtClean="0"/>
              <a:t>permission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6.never agree to met someone you’re met online in </a:t>
            </a:r>
            <a:r>
              <a:rPr lang="en-US" dirty="0" smtClean="0"/>
              <a:t>person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7.if you find something online that make you fell uncomfortable talk to a parent</a:t>
            </a:r>
          </a:p>
        </p:txBody>
      </p:sp>
    </p:spTree>
    <p:extLst>
      <p:ext uri="{BB962C8B-B14F-4D97-AF65-F5344CB8AC3E}">
        <p14:creationId xmlns:p14="http://schemas.microsoft.com/office/powerpoint/2010/main" val="143771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 smtClean="0">
                <a:solidFill>
                  <a:srgbClr val="262626"/>
                </a:solidFill>
                <a:effectLst/>
                <a:latin typeface="-apple-system"/>
              </a:rPr>
              <a:t>How to protect your child from cyber bullying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0" i="0" dirty="0" smtClean="0">
                <a:solidFill>
                  <a:srgbClr val="262626"/>
                </a:solidFill>
                <a:effectLst/>
                <a:latin typeface="-apple-system"/>
              </a:rPr>
              <a:t>1.Educate them on password safety</a:t>
            </a:r>
          </a:p>
          <a:p>
            <a:pPr marL="0" indent="0">
              <a:buNone/>
            </a:pPr>
            <a:endParaRPr lang="en-US" dirty="0">
              <a:solidFill>
                <a:srgbClr val="262626"/>
              </a:solidFill>
              <a:latin typeface="-apple-system"/>
            </a:endParaRPr>
          </a:p>
          <a:p>
            <a:pPr marL="0" indent="0">
              <a:buNone/>
            </a:pPr>
            <a:r>
              <a:rPr lang="en-US" b="0" i="0" dirty="0" smtClean="0">
                <a:solidFill>
                  <a:srgbClr val="262626"/>
                </a:solidFill>
                <a:effectLst/>
                <a:latin typeface="-apple-system"/>
              </a:rPr>
              <a:t>2.Ensure they don’t share identifying info </a:t>
            </a:r>
          </a:p>
          <a:p>
            <a:pPr marL="0" indent="0">
              <a:buNone/>
            </a:pPr>
            <a:endParaRPr lang="en-US" dirty="0">
              <a:solidFill>
                <a:srgbClr val="262626"/>
              </a:solidFill>
              <a:latin typeface="-apple-system"/>
            </a:endParaRPr>
          </a:p>
          <a:p>
            <a:pPr marL="0" indent="0">
              <a:buNone/>
            </a:pPr>
            <a:r>
              <a:rPr lang="en-US" b="0" i="0" dirty="0" smtClean="0">
                <a:solidFill>
                  <a:srgbClr val="262626"/>
                </a:solidFill>
                <a:effectLst/>
                <a:latin typeface="-apple-system"/>
              </a:rPr>
              <a:t>3.check their social account monthly </a:t>
            </a:r>
          </a:p>
          <a:p>
            <a:pPr marL="0" indent="0">
              <a:buNone/>
            </a:pPr>
            <a:endParaRPr lang="en-US" b="0" i="0" dirty="0" smtClean="0">
              <a:solidFill>
                <a:srgbClr val="262626"/>
              </a:solidFill>
              <a:effectLst/>
              <a:latin typeface="-apple-system"/>
            </a:endParaRPr>
          </a:p>
          <a:p>
            <a:pPr marL="0" indent="0">
              <a:buNone/>
            </a:pPr>
            <a:r>
              <a:rPr lang="en-US" b="0" i="0" dirty="0" smtClean="0">
                <a:solidFill>
                  <a:srgbClr val="262626"/>
                </a:solidFill>
                <a:effectLst/>
                <a:latin typeface="-apple-system"/>
              </a:rPr>
              <a:t>4.set social account to private </a:t>
            </a:r>
          </a:p>
          <a:p>
            <a:pPr marL="0" indent="0">
              <a:buNone/>
            </a:pPr>
            <a:endParaRPr lang="en-US" b="0" i="0" dirty="0" smtClean="0">
              <a:solidFill>
                <a:srgbClr val="262626"/>
              </a:solidFill>
              <a:effectLst/>
              <a:latin typeface="-apple-system"/>
            </a:endParaRPr>
          </a:p>
          <a:p>
            <a:pPr marL="0" indent="0">
              <a:buNone/>
            </a:pPr>
            <a:r>
              <a:rPr lang="en-US" b="0" i="0" dirty="0" smtClean="0">
                <a:solidFill>
                  <a:srgbClr val="262626"/>
                </a:solidFill>
                <a:effectLst/>
                <a:latin typeface="-apple-system"/>
              </a:rPr>
              <a:t>5.report cyber bullies and disengage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31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64581" y="1851383"/>
            <a:ext cx="4351338" cy="435133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31820" y="1851383"/>
            <a:ext cx="582125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Tips to protect your computer</a:t>
            </a:r>
            <a:endParaRPr lang="en-US" b="0" i="0" dirty="0" smtClean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en-US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Use a firewall. ...</a:t>
            </a:r>
          </a:p>
          <a:p>
            <a:pPr>
              <a:buFont typeface="+mj-lt"/>
              <a:buAutoNum type="arabicPeriod"/>
            </a:pPr>
            <a:endParaRPr lang="en-US" b="0" i="0" dirty="0" smtClean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en-US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Keep all software up to date. ...</a:t>
            </a:r>
          </a:p>
          <a:p>
            <a:pPr>
              <a:buFont typeface="+mj-lt"/>
              <a:buAutoNum type="arabicPeriod"/>
            </a:pPr>
            <a:endParaRPr lang="en-US" b="0" i="0" dirty="0" smtClean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en-US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Use antivirus software and keep it current. ...</a:t>
            </a:r>
          </a:p>
          <a:p>
            <a:pPr>
              <a:buFont typeface="+mj-lt"/>
              <a:buAutoNum type="arabicPeriod"/>
            </a:pPr>
            <a:endParaRPr lang="en-US" b="0" i="0" dirty="0" smtClean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en-US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Make sure your passwords are well-chosen and protected. ...</a:t>
            </a:r>
          </a:p>
          <a:p>
            <a:pPr>
              <a:buFont typeface="+mj-lt"/>
              <a:buAutoNum type="arabicPeriod"/>
            </a:pPr>
            <a:endParaRPr lang="en-US" b="0" i="0" dirty="0" smtClean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en-US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Don't open suspicious attachments or click unusual links in messages. ...</a:t>
            </a:r>
          </a:p>
          <a:p>
            <a:pPr>
              <a:buFont typeface="+mj-lt"/>
              <a:buAutoNum type="arabicPeriod"/>
            </a:pPr>
            <a:endParaRPr lang="en-US" b="0" i="0" dirty="0" smtClean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en-US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Browse the web safely. ...</a:t>
            </a:r>
          </a:p>
          <a:p>
            <a:pPr>
              <a:buFont typeface="+mj-lt"/>
              <a:buAutoNum type="arabicPeriod"/>
            </a:pPr>
            <a:endParaRPr lang="en-US" b="0" i="0" dirty="0" smtClean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en-US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Stay away from pirated material.</a:t>
            </a:r>
            <a:endParaRPr lang="en-US" b="0" i="0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42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121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-apple-system</vt:lpstr>
      <vt:lpstr>Arial</vt:lpstr>
      <vt:lpstr>Arial</vt:lpstr>
      <vt:lpstr>Calibri</vt:lpstr>
      <vt:lpstr>Calibri Light</vt:lpstr>
      <vt:lpstr>Office Theme</vt:lpstr>
      <vt:lpstr>computer</vt:lpstr>
      <vt:lpstr>Safely when solving computer problems</vt:lpstr>
      <vt:lpstr>Internet safety</vt:lpstr>
      <vt:lpstr>PowerPoint Presentation</vt:lpstr>
      <vt:lpstr>How to protect your child from cyber bullying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</dc:title>
  <dc:creator>Ghadah Qtishat</dc:creator>
  <cp:lastModifiedBy>Ghadah Qtishat</cp:lastModifiedBy>
  <cp:revision>4</cp:revision>
  <dcterms:created xsi:type="dcterms:W3CDTF">2022-09-22T21:03:19Z</dcterms:created>
  <dcterms:modified xsi:type="dcterms:W3CDTF">2022-09-22T21:23:09Z</dcterms:modified>
</cp:coreProperties>
</file>