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Roboto"/>
      <p:regular r:id="rId7"/>
      <p:bold r:id="rId8"/>
      <p:italic r:id="rId9"/>
      <p:boldItalic r:id="rId10"/>
    </p:embeddedFont>
    <p:embeddedFont>
      <p:font typeface="Montserrat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regular.fntdata"/><Relationship Id="rId10" Type="http://schemas.openxmlformats.org/officeDocument/2006/relationships/font" Target="fonts/Roboto-boldItalic.fntdata"/><Relationship Id="rId13" Type="http://schemas.openxmlformats.org/officeDocument/2006/relationships/font" Target="fonts/Montserrat-italic.fntdata"/><Relationship Id="rId12" Type="http://schemas.openxmlformats.org/officeDocument/2006/relationships/font" Target="fonts/Montserrat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italic.fntdata"/><Relationship Id="rId14" Type="http://schemas.openxmlformats.org/officeDocument/2006/relationships/font" Target="fonts/Montserrat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Roboto-regular.fntdata"/><Relationship Id="rId8" Type="http://schemas.openxmlformats.org/officeDocument/2006/relationships/font" Target="fonts/Robot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158d456cd2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158d456cd2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" name="Google Shape;26;p3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How to stay safe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-Yara Jajjawi 8H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7" name="Google Shape;87;p13"/>
          <p:cNvSpPr txBox="1"/>
          <p:nvPr>
            <p:ph idx="2" type="body"/>
          </p:nvPr>
        </p:nvSpPr>
        <p:spPr>
          <a:xfrm>
            <a:off x="4859400" y="676300"/>
            <a:ext cx="3837000" cy="435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2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965">
                <a:latin typeface="Montserrat"/>
                <a:ea typeface="Montserrat"/>
                <a:cs typeface="Montserrat"/>
                <a:sym typeface="Montserrat"/>
              </a:rPr>
              <a:t>1. Switch off power points at the wall</a:t>
            </a:r>
            <a:endParaRPr sz="5965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965">
                <a:latin typeface="Montserrat"/>
                <a:ea typeface="Montserrat"/>
                <a:cs typeface="Montserrat"/>
                <a:sym typeface="Montserrat"/>
              </a:rPr>
              <a:t>before connecting or disconnecting a</a:t>
            </a:r>
            <a:endParaRPr sz="5965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965">
                <a:latin typeface="Montserrat"/>
                <a:ea typeface="Montserrat"/>
                <a:cs typeface="Montserrat"/>
                <a:sym typeface="Montserrat"/>
              </a:rPr>
              <a:t>mains electricity cable.</a:t>
            </a:r>
            <a:endParaRPr sz="5965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965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965">
                <a:latin typeface="Montserrat"/>
                <a:ea typeface="Montserrat"/>
                <a:cs typeface="Montserrat"/>
                <a:sym typeface="Montserrat"/>
              </a:rPr>
              <a:t>2. Do not open the case of your</a:t>
            </a:r>
            <a:endParaRPr sz="5965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965">
                <a:latin typeface="Montserrat"/>
                <a:ea typeface="Montserrat"/>
                <a:cs typeface="Montserrat"/>
                <a:sym typeface="Montserrat"/>
              </a:rPr>
              <a:t>computer or any other device.</a:t>
            </a:r>
            <a:endParaRPr sz="5965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965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965">
                <a:latin typeface="Montserrat"/>
                <a:ea typeface="Montserrat"/>
                <a:cs typeface="Montserrat"/>
                <a:sym typeface="Montserrat"/>
              </a:rPr>
              <a:t>3. Never use force when connecting or</a:t>
            </a:r>
            <a:endParaRPr sz="5965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965">
                <a:latin typeface="Montserrat"/>
                <a:ea typeface="Montserrat"/>
                <a:cs typeface="Montserrat"/>
                <a:sym typeface="Montserrat"/>
              </a:rPr>
              <a:t>disconnecting a cable or component.</a:t>
            </a:r>
            <a:endParaRPr sz="5965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965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965">
                <a:latin typeface="Montserrat"/>
                <a:ea typeface="Montserrat"/>
                <a:cs typeface="Montserrat"/>
                <a:sym typeface="Montserrat"/>
              </a:rPr>
              <a:t>4. Make sure all cables are disconnected</a:t>
            </a:r>
            <a:endParaRPr sz="5965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965">
                <a:latin typeface="Montserrat"/>
                <a:ea typeface="Montserrat"/>
                <a:cs typeface="Montserrat"/>
                <a:sym typeface="Montserrat"/>
              </a:rPr>
              <a:t>before attempting to move a device.</a:t>
            </a:r>
            <a:endParaRPr sz="5965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965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965">
                <a:latin typeface="Montserrat"/>
                <a:ea typeface="Montserrat"/>
                <a:cs typeface="Montserrat"/>
                <a:sym typeface="Montserrat"/>
              </a:rPr>
              <a:t>5. Do not lift heavy equipment on your</a:t>
            </a:r>
            <a:endParaRPr sz="5965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965">
                <a:latin typeface="Montserrat"/>
                <a:ea typeface="Montserrat"/>
                <a:cs typeface="Montserrat"/>
                <a:sym typeface="Montserrat"/>
              </a:rPr>
              <a:t>own.</a:t>
            </a:r>
            <a:endParaRPr sz="5965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965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965">
                <a:latin typeface="Montserrat"/>
                <a:ea typeface="Montserrat"/>
                <a:cs typeface="Montserrat"/>
                <a:sym typeface="Montserrat"/>
              </a:rPr>
              <a:t>6. If in doubt, STOP and ask for help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