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8d456cd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58d456cd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How to stay safe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-Yara Jajjawi 8H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3"/>
          <p:cNvSpPr txBox="1"/>
          <p:nvPr>
            <p:ph idx="2" type="body"/>
          </p:nvPr>
        </p:nvSpPr>
        <p:spPr>
          <a:xfrm>
            <a:off x="4859400" y="676300"/>
            <a:ext cx="3837000" cy="435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1. Switch off power points at the wall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before connecting or disconnecting a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mains electricity cable.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2. Do not open the case of your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computer or any other device.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3. Never use force when connecting or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disconnecting a cable or component.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4. Make sure all cables are disconnected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before attempting to move a device.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5. Do not lift heavy equipment on your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own.</a:t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65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65">
                <a:latin typeface="Montserrat"/>
                <a:ea typeface="Montserrat"/>
                <a:cs typeface="Montserrat"/>
                <a:sym typeface="Montserrat"/>
              </a:rPr>
              <a:t>6. If in doubt, STOP and ask for help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