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9" r:id="rId3"/>
    <p:sldId id="260" r:id="rId4"/>
    <p:sldId id="261"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C029BA5-9C3A-49BF-BC37-21F1B4B4FD63}" type="datetimeFigureOut">
              <a:rPr lang="en-US" smtClean="0"/>
              <a:t>9/15/2022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8F4774C-0688-40FF-883C-361CF490BB2A}"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029BA5-9C3A-49BF-BC37-21F1B4B4FD6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4774C-0688-40FF-883C-361CF490BB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029BA5-9C3A-49BF-BC37-21F1B4B4FD6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4774C-0688-40FF-883C-361CF490BB2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029BA5-9C3A-49BF-BC37-21F1B4B4FD6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4774C-0688-40FF-883C-361CF490BB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C029BA5-9C3A-49BF-BC37-21F1B4B4FD6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8F4774C-0688-40FF-883C-361CF490BB2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029BA5-9C3A-49BF-BC37-21F1B4B4FD63}"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F4774C-0688-40FF-883C-361CF490BB2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C029BA5-9C3A-49BF-BC37-21F1B4B4FD63}" type="datetimeFigureOut">
              <a:rPr lang="en-US" smtClean="0"/>
              <a:t>9/15/2022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F4774C-0688-40FF-883C-361CF490BB2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C029BA5-9C3A-49BF-BC37-21F1B4B4FD63}" type="datetimeFigureOut">
              <a:rPr lang="en-US" smtClean="0"/>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F4774C-0688-40FF-883C-361CF490BB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29BA5-9C3A-49BF-BC37-21F1B4B4FD63}" type="datetimeFigureOut">
              <a:rPr lang="en-US" smtClean="0"/>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F4774C-0688-40FF-883C-361CF490BB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029BA5-9C3A-49BF-BC37-21F1B4B4FD63}"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F4774C-0688-40FF-883C-361CF490BB2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C029BA5-9C3A-49BF-BC37-21F1B4B4FD63}"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F4774C-0688-40FF-883C-361CF490BB2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C029BA5-9C3A-49BF-BC37-21F1B4B4FD63}" type="datetimeFigureOut">
              <a:rPr lang="en-US" smtClean="0"/>
              <a:t>9/15/2022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8F4774C-0688-40FF-883C-361CF490BB2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byjus.com/chemistry/elements-and-compound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atom</a:t>
            </a:r>
            <a:endParaRPr lang="en-US" dirty="0"/>
          </a:p>
        </p:txBody>
      </p:sp>
      <p:sp>
        <p:nvSpPr>
          <p:cNvPr id="3" name="Subtitle 2"/>
          <p:cNvSpPr>
            <a:spLocks noGrp="1"/>
          </p:cNvSpPr>
          <p:nvPr>
            <p:ph type="subTitle" idx="1"/>
          </p:nvPr>
        </p:nvSpPr>
        <p:spPr/>
        <p:txBody>
          <a:bodyPr/>
          <a:lstStyle/>
          <a:p>
            <a:r>
              <a:rPr lang="en-US" dirty="0" smtClean="0"/>
              <a:t>By: Salma Camilla alaisami</a:t>
            </a:r>
            <a:endParaRPr lang="en-US" dirty="0"/>
          </a:p>
        </p:txBody>
      </p:sp>
    </p:spTree>
    <p:extLst>
      <p:ext uri="{BB962C8B-B14F-4D97-AF65-F5344CB8AC3E}">
        <p14:creationId xmlns:p14="http://schemas.microsoft.com/office/powerpoint/2010/main" val="380108488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8153400" y="274638"/>
            <a:ext cx="579118" cy="182562"/>
          </a:xfrm>
        </p:spPr>
        <p:txBody>
          <a:bodyPr>
            <a:normAutofit fontScale="90000"/>
          </a:bodyPr>
          <a:lstStyle/>
          <a:p>
            <a:r>
              <a:rPr lang="en-US" dirty="0" smtClean="0"/>
              <a:t>.</a:t>
            </a:r>
            <a:endParaRPr lang="en-US" dirty="0"/>
          </a:p>
        </p:txBody>
      </p:sp>
      <p:sp>
        <p:nvSpPr>
          <p:cNvPr id="4" name="Content Placeholder 3"/>
          <p:cNvSpPr>
            <a:spLocks noGrp="1"/>
          </p:cNvSpPr>
          <p:nvPr>
            <p:ph idx="1"/>
          </p:nvPr>
        </p:nvSpPr>
        <p:spPr>
          <a:xfrm>
            <a:off x="27708" y="0"/>
            <a:ext cx="9116291" cy="6830291"/>
          </a:xfrm>
        </p:spPr>
        <p:txBody>
          <a:bodyPr>
            <a:normAutofit/>
          </a:bodyPr>
          <a:lstStyle/>
          <a:p>
            <a:r>
              <a:rPr lang="en-US" sz="1800" b="1" dirty="0">
                <a:solidFill>
                  <a:srgbClr val="000000"/>
                </a:solidFill>
                <a:latin typeface="Tahoma"/>
              </a:rPr>
              <a:t>In 1897, the British physicist J. J. Thomson (1856–1940) proved that atoms</a:t>
            </a:r>
          </a:p>
          <a:p>
            <a:r>
              <a:rPr lang="en-US" sz="1800" b="1" dirty="0">
                <a:solidFill>
                  <a:srgbClr val="000000"/>
                </a:solidFill>
                <a:latin typeface="Tahoma"/>
              </a:rPr>
              <a:t> were not the most basic form of matter</a:t>
            </a:r>
          </a:p>
          <a:p>
            <a:r>
              <a:rPr lang="en-US" sz="1800" b="1" dirty="0">
                <a:solidFill>
                  <a:srgbClr val="000000"/>
                </a:solidFill>
                <a:latin typeface="Tahoma"/>
              </a:rPr>
              <a:t>. He demonstrated that cathode rays could be deflected, or bent, by magnetic or electric fields, which indicated that cathode rays consist of charged particles (Figure </a:t>
            </a:r>
            <a:r>
              <a:rPr lang="en-US" sz="1800" b="1" dirty="0">
                <a:solidFill>
                  <a:srgbClr val="000000"/>
                </a:solidFill>
                <a:latin typeface="MathJax_Main"/>
              </a:rPr>
              <a:t>2.2.2</a:t>
            </a:r>
            <a:r>
              <a:rPr lang="en-US" sz="1800" b="1" dirty="0">
                <a:solidFill>
                  <a:srgbClr val="000000"/>
                </a:solidFill>
                <a:latin typeface="Tahoma"/>
              </a:rPr>
              <a:t>2.2.2). More important, by measuring the extent of the deflection of the cathode rays in magnetic or electric fields of various strengths, Thomson was able to calculate the mass-to-charge ratio of the particles. These particles were emitted by the negatively charged cathode and repelled by the negative terminal of an electric field. Because like charges repel each other and opposite charges attract, Thomson concluded that the particles had a net negative charge; these particles are now called electrons. Most relevant to the field of chemistry</a:t>
            </a:r>
          </a:p>
          <a:p>
            <a:r>
              <a:rPr lang="en-US" sz="1800" b="1" dirty="0">
                <a:solidFill>
                  <a:srgbClr val="000000"/>
                </a:solidFill>
                <a:latin typeface="Tahoma"/>
              </a:rPr>
              <a:t>, Thomson found that the mass-to-charge ratio of cathode rays is independent of the nature of the metal electrodes or the gas, which suggested that electrons were fundamental</a:t>
            </a:r>
          </a:p>
          <a:p>
            <a:r>
              <a:rPr lang="en-US" sz="1800" b="1" dirty="0">
                <a:solidFill>
                  <a:srgbClr val="000000"/>
                </a:solidFill>
                <a:latin typeface="Tahoma"/>
              </a:rPr>
              <a:t> components of all </a:t>
            </a:r>
            <a:r>
              <a:rPr lang="en-US" sz="1800" b="1" dirty="0" smtClean="0">
                <a:solidFill>
                  <a:srgbClr val="000000"/>
                </a:solidFill>
                <a:latin typeface="Tahoma"/>
              </a:rPr>
              <a:t>atoms</a:t>
            </a:r>
            <a:r>
              <a:rPr lang="en-US" sz="1800" dirty="0" smtClean="0">
                <a:solidFill>
                  <a:srgbClr val="000000"/>
                </a:solidFill>
                <a:latin typeface="Tahoma"/>
              </a:rPr>
              <a:t>.</a:t>
            </a:r>
            <a:endParaRPr lang="en-US" sz="1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073" y="4953000"/>
            <a:ext cx="3429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4416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600" y="274638"/>
            <a:ext cx="76200" cy="45719"/>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0" y="-34636"/>
            <a:ext cx="9144000" cy="6858000"/>
          </a:xfrm>
        </p:spPr>
        <p:txBody>
          <a:bodyPr>
            <a:normAutofit/>
          </a:bodyPr>
          <a:lstStyle/>
          <a:p>
            <a:r>
              <a:rPr lang="en-US" sz="2000" b="1" dirty="0" smtClean="0">
                <a:solidFill>
                  <a:schemeClr val="bg1">
                    <a:lumMod val="95000"/>
                    <a:lumOff val="5000"/>
                  </a:schemeClr>
                </a:solidFill>
              </a:rPr>
              <a:t>All </a:t>
            </a:r>
            <a:r>
              <a:rPr lang="en-US" sz="2000" b="1" dirty="0">
                <a:solidFill>
                  <a:schemeClr val="bg1">
                    <a:lumMod val="95000"/>
                    <a:lumOff val="5000"/>
                  </a:schemeClr>
                </a:solidFill>
              </a:rPr>
              <a:t>atoms of a specific </a:t>
            </a:r>
            <a:r>
              <a:rPr lang="en-US" sz="2000" b="1" dirty="0">
                <a:solidFill>
                  <a:schemeClr val="bg1">
                    <a:lumMod val="95000"/>
                    <a:lumOff val="5000"/>
                  </a:schemeClr>
                </a:solidFill>
                <a:hlinkClick r:id="rId2"/>
              </a:rPr>
              <a:t>element</a:t>
            </a:r>
            <a:r>
              <a:rPr lang="en-US" sz="2000" b="1" dirty="0">
                <a:solidFill>
                  <a:schemeClr val="bg1">
                    <a:lumMod val="95000"/>
                    <a:lumOff val="5000"/>
                  </a:schemeClr>
                </a:solidFill>
              </a:rPr>
              <a:t> are identical in mass, size, and other properties. However, atoms of different element exhibit different </a:t>
            </a:r>
            <a:r>
              <a:rPr lang="en-US" sz="2000" b="1" dirty="0" err="1" smtClean="0">
                <a:solidFill>
                  <a:schemeClr val="bg1">
                    <a:lumMod val="95000"/>
                    <a:lumOff val="5000"/>
                  </a:schemeClr>
                </a:solidFill>
              </a:rPr>
              <a:t>propertie</a:t>
            </a:r>
            <a:r>
              <a:rPr lang="en-US" sz="2000" b="1" dirty="0" err="1">
                <a:solidFill>
                  <a:schemeClr val="bg1">
                    <a:lumMod val="95000"/>
                    <a:lumOff val="5000"/>
                  </a:schemeClr>
                </a:solidFill>
              </a:rPr>
              <a:t>All</a:t>
            </a:r>
            <a:r>
              <a:rPr lang="en-US" sz="2000" b="1" dirty="0">
                <a:solidFill>
                  <a:schemeClr val="bg1">
                    <a:lumMod val="95000"/>
                    <a:lumOff val="5000"/>
                  </a:schemeClr>
                </a:solidFill>
              </a:rPr>
              <a:t> matter is made up of tiny, indivisible particles called atoms.</a:t>
            </a:r>
          </a:p>
          <a:p>
            <a:r>
              <a:rPr lang="en-US" sz="2000" b="1" dirty="0" smtClean="0">
                <a:solidFill>
                  <a:schemeClr val="bg1">
                    <a:lumMod val="95000"/>
                    <a:lumOff val="5000"/>
                  </a:schemeClr>
                </a:solidFill>
              </a:rPr>
              <a:t>s </a:t>
            </a:r>
            <a:r>
              <a:rPr lang="en-US" sz="2000" b="1" dirty="0">
                <a:solidFill>
                  <a:schemeClr val="bg1">
                    <a:lumMod val="95000"/>
                    <a:lumOff val="5000"/>
                  </a:schemeClr>
                </a:solidFill>
              </a:rPr>
              <a:t>and vary in mass and size.</a:t>
            </a:r>
          </a:p>
          <a:p>
            <a:r>
              <a:rPr lang="en-US" sz="2000" b="1" dirty="0">
                <a:solidFill>
                  <a:schemeClr val="bg1">
                    <a:lumMod val="95000"/>
                    <a:lumOff val="5000"/>
                  </a:schemeClr>
                </a:solidFill>
              </a:rPr>
              <a:t>Atoms can neither be created nor destroyed. Furthermore, atoms cannot be divided into smaller particles.</a:t>
            </a:r>
          </a:p>
          <a:p>
            <a:r>
              <a:rPr lang="en-US" sz="2000" b="1" dirty="0">
                <a:solidFill>
                  <a:schemeClr val="bg1">
                    <a:lumMod val="95000"/>
                    <a:lumOff val="5000"/>
                  </a:schemeClr>
                </a:solidFill>
              </a:rPr>
              <a:t>Atoms of different elements can combine with each other in fixed whole-number ratios in order to form compounds.</a:t>
            </a:r>
          </a:p>
          <a:p>
            <a:r>
              <a:rPr lang="en-US" sz="2000" b="1" dirty="0">
                <a:solidFill>
                  <a:schemeClr val="bg1">
                    <a:lumMod val="95000"/>
                    <a:lumOff val="5000"/>
                  </a:schemeClr>
                </a:solidFill>
              </a:rPr>
              <a:t>Atoms can be rearranged, combined, or separated in chemical reactions.</a:t>
            </a:r>
          </a:p>
          <a:p>
            <a:r>
              <a:rPr lang="en-US" sz="2000" b="1" dirty="0">
                <a:solidFill>
                  <a:schemeClr val="bg1">
                    <a:lumMod val="95000"/>
                    <a:lumOff val="5000"/>
                  </a:schemeClr>
                </a:solidFill>
              </a:rPr>
              <a:t>Limitations of Dalton’s Atomic Theory</a:t>
            </a:r>
          </a:p>
          <a:p>
            <a:pPr marL="137160" indent="0">
              <a:buNone/>
            </a:pPr>
            <a:endParaRPr lang="en-US" sz="1800" b="1" dirty="0">
              <a:solidFill>
                <a:schemeClr val="bg1">
                  <a:lumMod val="95000"/>
                  <a:lumOff val="5000"/>
                </a:schemeClr>
              </a:solidFill>
            </a:endParaRP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343400"/>
            <a:ext cx="563187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380261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8686799" y="274638"/>
            <a:ext cx="45719" cy="106362"/>
          </a:xfrm>
        </p:spPr>
        <p:txBody>
          <a:bodyPr>
            <a:normAutofit fontScale="90000"/>
          </a:bodyPr>
          <a:lstStyle/>
          <a:p>
            <a:r>
              <a:rPr lang="en-US" dirty="0" smtClean="0"/>
              <a:t>.</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09" y="0"/>
            <a:ext cx="9144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200400"/>
            <a:ext cx="92202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655623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27</TotalTime>
  <Words>30</Words>
  <Application>Microsoft Office PowerPoint</Application>
  <PresentationFormat>On-screen Show (4:3)</PresentationFormat>
  <Paragraphs>16</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Apex</vt:lpstr>
      <vt:lpstr>atom</vt:lpstr>
      <vt:lpstr>.</vt:lpstr>
      <vt:lpstr>.</vt:lpstr>
      <vt:lpst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dc:title>
  <dc:creator>hosam</dc:creator>
  <cp:lastModifiedBy>hosam</cp:lastModifiedBy>
  <cp:revision>3</cp:revision>
  <dcterms:created xsi:type="dcterms:W3CDTF">2022-09-15T20:45:16Z</dcterms:created>
  <dcterms:modified xsi:type="dcterms:W3CDTF">2022-09-15T21:12:33Z</dcterms:modified>
</cp:coreProperties>
</file>