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727272"/>
    <a:srgbClr val="080808"/>
    <a:srgbClr val="CC66FF"/>
    <a:srgbClr val="1C1C1C"/>
    <a:srgbClr val="660033"/>
    <a:srgbClr val="3399FF"/>
    <a:srgbClr val="3366FF"/>
    <a:srgbClr val="6699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54" autoAdjust="0"/>
  </p:normalViewPr>
  <p:slideViewPr>
    <p:cSldViewPr snapToGrid="0">
      <p:cViewPr varScale="1">
        <p:scale>
          <a:sx n="68" d="100"/>
          <a:sy n="68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B527-93FD-3F6C-F3B9-F1C0D4AF1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D01FF-9381-B876-F5D6-688609E42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89700-0AE6-B1F7-CD86-63AF3A14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3EAA3-03C5-C598-0252-CE09FAC1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85E69-5252-7C76-190A-E16A14BE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E660-057D-B621-FB14-51A55C02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2894F-6B70-B024-E6CC-F48FECA6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004FC-18CC-2D1E-6AAD-C5F53AB9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90C66-C133-7410-1171-2A35F8BB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35FC4-CFAB-FEAC-EB60-AE612116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E346F-B115-36CD-A46A-66C3B0627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DDC94-2FA4-B854-D0A1-B7C41921B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B200-7FD9-54D4-3EC1-E49F421FB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3E22F-2543-B11E-5644-D48FAC6AA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8D607-5F07-4A62-E6CB-DD8FB613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4CB9-6B5D-77B5-D5DD-5130D8F3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22351-5840-F713-9975-7FF197D0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16F5B-9F56-A92F-70D3-A5C85335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9974B-0AEE-FDEF-20DE-7CED3C89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8235-AF1B-854E-21C6-FBB30AA1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745D-1B38-5E55-0A42-572D8B43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6B1EA-CA0B-9E27-CB20-D3C10E859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F0A0E-24F1-A5BA-C559-5A030B93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10715-309C-0D2B-6564-876CE557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703B5-6A4C-0FD8-EB88-E7F561FA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BB5F-170A-C914-799A-CA48159F1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E907-BD3F-308C-D5D6-EF97CFA23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81BB4-7C9A-8EC3-70E0-5CCF29327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C05CB-DDC6-F15D-BBA6-A5C38E80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9F6DA-7C2E-DE0F-976C-3A2F3453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80E88-5CD6-72A1-0A1D-4CFA18CE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EF74-35B6-805B-DDA7-CC1FFE1D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E00C7-C23F-7FFD-B77E-F605AC744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473FF-0935-E005-2852-17E91C31A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53FE0-5A4B-E387-5A7D-7C7CD3089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2E25B8-5649-3DD4-C017-E8C11039C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0B24D-33CF-D3E1-93F6-A8B55E9F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65D35-B72D-0C89-1047-8188EF0B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464B8C-041C-2000-FCAB-F56361E2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9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F7C5E-D6DA-6CFA-56E9-2C3DC658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38801-5AB9-E8D6-CE6C-962346C0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DDC55-5230-CE2B-406B-00E81A56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A434C-51C3-31C1-F5C1-FFDE90CD5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4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6A403-F8B0-89F1-1BBB-643AA04A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0B23EE-7E4F-C9D3-7E73-26E04295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66D96-9CB8-A8C9-CEC5-CDD8A03C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8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8931-333A-E097-D1C9-A9708C35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BFC8E-CD86-1C39-D47A-F20FD8F3E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842CF-045B-7A1C-F1ED-5025CF65B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4A8F6-EB41-DEE9-CE33-E68C4D1C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53261-9B43-6D9F-5073-25766191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D0658-E816-C127-976F-AF891B2C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7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BD337-0C83-6824-8CB8-A1580087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54855-816E-7AF7-106C-94C541EB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F7DEB-AB9B-F457-FDA3-79F958AC4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7BB07-2CBB-9FAA-3A47-07E7B598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C5045-5817-C26D-9E55-1E9BBC74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82831-33E2-32B7-8503-FCCE20CA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6B30A-BC48-12F8-C36A-AA4D0DDA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3854B-5F73-0E47-145D-7F1B6567B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E5A3-E5DA-6B10-73DA-61713EE3C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CA24B-0CA8-4C81-8E41-164640F4FAA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A6E1D-5297-1998-B41E-7CD1AD33E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420B1-CD59-C3F4-172E-C830EA30B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8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6699FF"/>
            </a:gs>
            <a:gs pos="38000">
              <a:srgbClr val="6AC4E1"/>
            </a:gs>
            <a:gs pos="0">
              <a:srgbClr val="3366FF"/>
            </a:gs>
            <a:gs pos="74000">
              <a:srgbClr val="0099CC"/>
            </a:gs>
            <a:gs pos="83000">
              <a:srgbClr val="3399F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BA6DA9-EC84-095F-CC2D-774277AF7B30}"/>
              </a:ext>
            </a:extLst>
          </p:cNvPr>
          <p:cNvSpPr txBox="1"/>
          <p:nvPr/>
        </p:nvSpPr>
        <p:spPr>
          <a:xfrm>
            <a:off x="3743739" y="198783"/>
            <a:ext cx="4739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>
                <a:solidFill>
                  <a:srgbClr val="080808"/>
                </a:solidFill>
              </a:rPr>
              <a:t>STAY SAFE!!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89606C-1415-ED40-605E-7545E5EB6AB3}"/>
              </a:ext>
            </a:extLst>
          </p:cNvPr>
          <p:cNvSpPr txBox="1"/>
          <p:nvPr/>
        </p:nvSpPr>
        <p:spPr>
          <a:xfrm>
            <a:off x="397564" y="1550505"/>
            <a:ext cx="6200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5F5F5F"/>
                </a:solidFill>
                <a:latin typeface="Arial Rounded MT Bold" panose="020F0704030504030204" pitchFamily="34" charset="0"/>
              </a:rPr>
              <a:t>HOW TO STAY SAFE?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63852-4D49-8315-DCBA-0CD2720BD26A}"/>
              </a:ext>
            </a:extLst>
          </p:cNvPr>
          <p:cNvSpPr txBox="1"/>
          <p:nvPr/>
        </p:nvSpPr>
        <p:spPr>
          <a:xfrm>
            <a:off x="1102246" y="2495223"/>
            <a:ext cx="238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Make sure all cables are disconnected before attempting to move a device!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E02FA-1804-AA97-ED2E-DE6681E71A5D}"/>
              </a:ext>
            </a:extLst>
          </p:cNvPr>
          <p:cNvSpPr txBox="1"/>
          <p:nvPr/>
        </p:nvSpPr>
        <p:spPr>
          <a:xfrm>
            <a:off x="9509022" y="3695552"/>
            <a:ext cx="2090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Do not open the case of your computer or any device!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AF4FC5-0D12-8029-3730-94E471D88F76}"/>
              </a:ext>
            </a:extLst>
          </p:cNvPr>
          <p:cNvSpPr txBox="1"/>
          <p:nvPr/>
        </p:nvSpPr>
        <p:spPr>
          <a:xfrm>
            <a:off x="2200827" y="4895881"/>
            <a:ext cx="2658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Do not lift heavy equipment on your own!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3B1EF-BF32-3C2A-0575-4F432F204D50}"/>
              </a:ext>
            </a:extLst>
          </p:cNvPr>
          <p:cNvSpPr txBox="1"/>
          <p:nvPr/>
        </p:nvSpPr>
        <p:spPr>
          <a:xfrm>
            <a:off x="8325853" y="2033558"/>
            <a:ext cx="2334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Never use force when connecting or disconnecting a cable!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0AEDED-4BC6-389E-FDD9-D7B144E0E550}"/>
              </a:ext>
            </a:extLst>
          </p:cNvPr>
          <p:cNvSpPr txBox="1"/>
          <p:nvPr/>
        </p:nvSpPr>
        <p:spPr>
          <a:xfrm>
            <a:off x="6198703" y="5542212"/>
            <a:ext cx="961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Eras Demi ITC" panose="020B0805030504020804" pitchFamily="34" charset="0"/>
                <a:ea typeface="Cambria" panose="02040503050406030204" pitchFamily="18" charset="0"/>
              </a:rPr>
              <a:t>and</a:t>
            </a: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7F0FEC-4FF6-77C7-0259-37F225B5A5EC}"/>
              </a:ext>
            </a:extLst>
          </p:cNvPr>
          <p:cNvSpPr txBox="1"/>
          <p:nvPr/>
        </p:nvSpPr>
        <p:spPr>
          <a:xfrm>
            <a:off x="7280586" y="5542212"/>
            <a:ext cx="2946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Eras Demi ITC" panose="020B0805030504020804" pitchFamily="34" charset="0"/>
                <a:ea typeface="Cambria" panose="02040503050406030204" pitchFamily="18" charset="0"/>
              </a:rPr>
              <a:t>If in doubt, STOP and ask for help!</a:t>
            </a:r>
          </a:p>
        </p:txBody>
      </p:sp>
      <p:pic>
        <p:nvPicPr>
          <p:cNvPr id="1026" name="Picture 2" descr="SMART rules to staying safe online">
            <a:extLst>
              <a:ext uri="{FF2B5EF4-FFF2-40B4-BE49-F238E27FC236}">
                <a16:creationId xmlns:a16="http://schemas.microsoft.com/office/drawing/2014/main" id="{3E1E5B6A-A448-6041-146D-2825F2B54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285" y="2434546"/>
            <a:ext cx="2772361" cy="242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90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Eras Demi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dima B</dc:creator>
  <cp:lastModifiedBy>dima B</cp:lastModifiedBy>
  <cp:revision>1</cp:revision>
  <dcterms:created xsi:type="dcterms:W3CDTF">2022-09-22T17:06:19Z</dcterms:created>
  <dcterms:modified xsi:type="dcterms:W3CDTF">2022-09-22T17:45:48Z</dcterms:modified>
</cp:coreProperties>
</file>