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B0774C5-BDBC-4AD4-BC9C-FA9FC9FFA2CC}" type="datetimeFigureOut">
              <a:rPr lang="en-US" smtClean="0"/>
              <a:t>22/09/2022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BBE6443-97B1-4991-BF36-B70A7747650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5397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0774C5-BDBC-4AD4-BC9C-FA9FC9FFA2CC}" type="datetimeFigureOut">
              <a:rPr lang="en-US" smtClean="0"/>
              <a:t>22/09/2022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E6443-97B1-4991-BF36-B70A77476505}" type="slidenum">
              <a:rPr lang="en-US" smtClean="0"/>
              <a:t>‹#›</a:t>
            </a:fld>
            <a:endParaRPr lang="en-US"/>
          </a:p>
        </p:txBody>
      </p:sp>
    </p:spTree>
    <p:extLst>
      <p:ext uri="{BB962C8B-B14F-4D97-AF65-F5344CB8AC3E}">
        <p14:creationId xmlns:p14="http://schemas.microsoft.com/office/powerpoint/2010/main" val="2951813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0774C5-BDBC-4AD4-BC9C-FA9FC9FFA2CC}"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E6443-97B1-4991-BF36-B70A7747650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4869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0774C5-BDBC-4AD4-BC9C-FA9FC9FFA2CC}"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E6443-97B1-4991-BF36-B70A7747650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9498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0774C5-BDBC-4AD4-BC9C-FA9FC9FFA2CC}"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E6443-97B1-4991-BF36-B70A77476505}" type="slidenum">
              <a:rPr lang="en-US" smtClean="0"/>
              <a:t>‹#›</a:t>
            </a:fld>
            <a:endParaRPr lang="en-US"/>
          </a:p>
        </p:txBody>
      </p:sp>
    </p:spTree>
    <p:extLst>
      <p:ext uri="{BB962C8B-B14F-4D97-AF65-F5344CB8AC3E}">
        <p14:creationId xmlns:p14="http://schemas.microsoft.com/office/powerpoint/2010/main" val="3468489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0774C5-BDBC-4AD4-BC9C-FA9FC9FFA2CC}"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E6443-97B1-4991-BF36-B70A7747650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5457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0774C5-BDBC-4AD4-BC9C-FA9FC9FFA2CC}"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E6443-97B1-4991-BF36-B70A7747650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80447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774C5-BDBC-4AD4-BC9C-FA9FC9FFA2CC}"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E6443-97B1-4991-BF36-B70A7747650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859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774C5-BDBC-4AD4-BC9C-FA9FC9FFA2CC}"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E6443-97B1-4991-BF36-B70A7747650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624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0774C5-BDBC-4AD4-BC9C-FA9FC9FFA2CC}"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E6443-97B1-4991-BF36-B70A77476505}" type="slidenum">
              <a:rPr lang="en-US" smtClean="0"/>
              <a:t>‹#›</a:t>
            </a:fld>
            <a:endParaRPr lang="en-US"/>
          </a:p>
        </p:txBody>
      </p:sp>
    </p:spTree>
    <p:extLst>
      <p:ext uri="{BB962C8B-B14F-4D97-AF65-F5344CB8AC3E}">
        <p14:creationId xmlns:p14="http://schemas.microsoft.com/office/powerpoint/2010/main" val="570193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0774C5-BDBC-4AD4-BC9C-FA9FC9FFA2CC}" type="datetimeFigureOut">
              <a:rPr lang="en-US" smtClean="0"/>
              <a:t>22/09/2022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BE6443-97B1-4991-BF36-B70A7747650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448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0774C5-BDBC-4AD4-BC9C-FA9FC9FFA2CC}" type="datetimeFigureOut">
              <a:rPr lang="en-US" smtClean="0"/>
              <a:t>22/09/2022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E6443-97B1-4991-BF36-B70A77476505}" type="slidenum">
              <a:rPr lang="en-US" smtClean="0"/>
              <a:t>‹#›</a:t>
            </a:fld>
            <a:endParaRPr lang="en-US"/>
          </a:p>
        </p:txBody>
      </p:sp>
    </p:spTree>
    <p:extLst>
      <p:ext uri="{BB962C8B-B14F-4D97-AF65-F5344CB8AC3E}">
        <p14:creationId xmlns:p14="http://schemas.microsoft.com/office/powerpoint/2010/main" val="586425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0774C5-BDBC-4AD4-BC9C-FA9FC9FFA2CC}" type="datetimeFigureOut">
              <a:rPr lang="en-US" smtClean="0"/>
              <a:t>22/09/2022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BE6443-97B1-4991-BF36-B70A7747650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2024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0774C5-BDBC-4AD4-BC9C-FA9FC9FFA2CC}" type="datetimeFigureOut">
              <a:rPr lang="en-US" smtClean="0"/>
              <a:t>22/09/2022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BE6443-97B1-4991-BF36-B70A7747650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768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0774C5-BDBC-4AD4-BC9C-FA9FC9FFA2CC}" type="datetimeFigureOut">
              <a:rPr lang="en-US" smtClean="0"/>
              <a:t>22/09/2022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BE6443-97B1-4991-BF36-B70A77476505}" type="slidenum">
              <a:rPr lang="en-US" smtClean="0"/>
              <a:t>‹#›</a:t>
            </a:fld>
            <a:endParaRPr lang="en-US"/>
          </a:p>
        </p:txBody>
      </p:sp>
    </p:spTree>
    <p:extLst>
      <p:ext uri="{BB962C8B-B14F-4D97-AF65-F5344CB8AC3E}">
        <p14:creationId xmlns:p14="http://schemas.microsoft.com/office/powerpoint/2010/main" val="52222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0774C5-BDBC-4AD4-BC9C-FA9FC9FFA2CC}" type="datetimeFigureOut">
              <a:rPr lang="en-US" smtClean="0"/>
              <a:t>22/09/2022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E6443-97B1-4991-BF36-B70A7747650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79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0774C5-BDBC-4AD4-BC9C-FA9FC9FFA2CC}" type="datetimeFigureOut">
              <a:rPr lang="en-US" smtClean="0"/>
              <a:t>22/09/2022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BE6443-97B1-4991-BF36-B70A77476505}" type="slidenum">
              <a:rPr lang="en-US" smtClean="0"/>
              <a:t>‹#›</a:t>
            </a:fld>
            <a:endParaRPr lang="en-US"/>
          </a:p>
        </p:txBody>
      </p:sp>
    </p:spTree>
    <p:extLst>
      <p:ext uri="{BB962C8B-B14F-4D97-AF65-F5344CB8AC3E}">
        <p14:creationId xmlns:p14="http://schemas.microsoft.com/office/powerpoint/2010/main" val="319692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0774C5-BDBC-4AD4-BC9C-FA9FC9FFA2CC}" type="datetimeFigureOut">
              <a:rPr lang="en-US" smtClean="0"/>
              <a:t>22/09/2022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BE6443-97B1-4991-BF36-B70A77476505}" type="slidenum">
              <a:rPr lang="en-US" smtClean="0"/>
              <a:t>‹#›</a:t>
            </a:fld>
            <a:endParaRPr lang="en-US"/>
          </a:p>
        </p:txBody>
      </p:sp>
    </p:spTree>
    <p:extLst>
      <p:ext uri="{BB962C8B-B14F-4D97-AF65-F5344CB8AC3E}">
        <p14:creationId xmlns:p14="http://schemas.microsoft.com/office/powerpoint/2010/main" val="307674176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49346-6A00-D464-1824-6978958E8785}"/>
              </a:ext>
            </a:extLst>
          </p:cNvPr>
          <p:cNvSpPr>
            <a:spLocks noGrp="1"/>
          </p:cNvSpPr>
          <p:nvPr>
            <p:ph type="ctrTitle"/>
          </p:nvPr>
        </p:nvSpPr>
        <p:spPr/>
        <p:txBody>
          <a:bodyPr/>
          <a:lstStyle/>
          <a:p>
            <a:r>
              <a:rPr lang="en-US" dirty="0"/>
              <a:t>Slow computers</a:t>
            </a:r>
          </a:p>
        </p:txBody>
      </p:sp>
      <p:sp>
        <p:nvSpPr>
          <p:cNvPr id="3" name="Subtitle 2">
            <a:extLst>
              <a:ext uri="{FF2B5EF4-FFF2-40B4-BE49-F238E27FC236}">
                <a16:creationId xmlns:a16="http://schemas.microsoft.com/office/drawing/2014/main" id="{49F19DBC-47CD-0918-92C6-A785D493CB17}"/>
              </a:ext>
            </a:extLst>
          </p:cNvPr>
          <p:cNvSpPr>
            <a:spLocks noGrp="1"/>
          </p:cNvSpPr>
          <p:nvPr>
            <p:ph type="subTitle" idx="1"/>
          </p:nvPr>
        </p:nvSpPr>
        <p:spPr/>
        <p:txBody>
          <a:bodyPr/>
          <a:lstStyle/>
          <a:p>
            <a:r>
              <a:rPr lang="en-US" dirty="0"/>
              <a:t>Joelle Abu al </a:t>
            </a:r>
            <a:r>
              <a:rPr lang="en-US" dirty="0" err="1"/>
              <a:t>itham</a:t>
            </a:r>
            <a:r>
              <a:rPr lang="en-US" dirty="0"/>
              <a:t> 8f</a:t>
            </a:r>
          </a:p>
        </p:txBody>
      </p:sp>
    </p:spTree>
    <p:extLst>
      <p:ext uri="{BB962C8B-B14F-4D97-AF65-F5344CB8AC3E}">
        <p14:creationId xmlns:p14="http://schemas.microsoft.com/office/powerpoint/2010/main" val="2491248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37AA-5C54-ED2A-A63D-A292505E5E97}"/>
              </a:ext>
            </a:extLst>
          </p:cNvPr>
          <p:cNvSpPr>
            <a:spLocks noGrp="1"/>
          </p:cNvSpPr>
          <p:nvPr>
            <p:ph type="title"/>
          </p:nvPr>
        </p:nvSpPr>
        <p:spPr/>
        <p:txBody>
          <a:bodyPr/>
          <a:lstStyle/>
          <a:p>
            <a:r>
              <a:rPr lang="en-US" dirty="0"/>
              <a:t>Why is your computer slow? </a:t>
            </a:r>
          </a:p>
        </p:txBody>
      </p:sp>
      <p:sp>
        <p:nvSpPr>
          <p:cNvPr id="3" name="Content Placeholder 2">
            <a:extLst>
              <a:ext uri="{FF2B5EF4-FFF2-40B4-BE49-F238E27FC236}">
                <a16:creationId xmlns:a16="http://schemas.microsoft.com/office/drawing/2014/main" id="{5EE2350F-035E-AD71-8544-24A449841D20}"/>
              </a:ext>
            </a:extLst>
          </p:cNvPr>
          <p:cNvSpPr>
            <a:spLocks noGrp="1"/>
          </p:cNvSpPr>
          <p:nvPr>
            <p:ph idx="1"/>
          </p:nvPr>
        </p:nvSpPr>
        <p:spPr/>
        <p:txBody>
          <a:bodyPr>
            <a:normAutofit fontScale="92500" lnSpcReduction="10000"/>
          </a:bodyPr>
          <a:lstStyle/>
          <a:p>
            <a:r>
              <a:rPr lang="en-US" sz="3600" b="0" i="0" dirty="0">
                <a:solidFill>
                  <a:srgbClr val="202124"/>
                </a:solidFill>
                <a:effectLst/>
                <a:latin typeface="arial" panose="020B0604020202020204" pitchFamily="34" charset="0"/>
              </a:rPr>
              <a:t>A slow computer is often caused by </a:t>
            </a:r>
            <a:r>
              <a:rPr lang="en-US" sz="3600" i="0" dirty="0">
                <a:solidFill>
                  <a:srgbClr val="202124"/>
                </a:solidFill>
                <a:effectLst/>
                <a:latin typeface="arial" panose="020B0604020202020204" pitchFamily="34" charset="0"/>
              </a:rPr>
              <a:t>too many programs running simultaneously</a:t>
            </a:r>
            <a:r>
              <a:rPr lang="en-US" sz="3600" b="0" i="0" dirty="0">
                <a:solidFill>
                  <a:srgbClr val="202124"/>
                </a:solidFill>
                <a:effectLst/>
                <a:latin typeface="arial" panose="020B0604020202020204" pitchFamily="34" charset="0"/>
              </a:rPr>
              <a:t>, taking up processing power and reducing the PC's performance. Some programs will continue running in the background even after you have closed them or will start automatically when you boot up your computer.</a:t>
            </a:r>
            <a:endParaRPr lang="en-US" sz="3600" dirty="0"/>
          </a:p>
        </p:txBody>
      </p:sp>
    </p:spTree>
    <p:extLst>
      <p:ext uri="{BB962C8B-B14F-4D97-AF65-F5344CB8AC3E}">
        <p14:creationId xmlns:p14="http://schemas.microsoft.com/office/powerpoint/2010/main" val="250376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8A119-9B6A-6E3C-CAA0-23D4C21AABDF}"/>
              </a:ext>
            </a:extLst>
          </p:cNvPr>
          <p:cNvSpPr>
            <a:spLocks noGrp="1"/>
          </p:cNvSpPr>
          <p:nvPr>
            <p:ph type="title"/>
          </p:nvPr>
        </p:nvSpPr>
        <p:spPr/>
        <p:txBody>
          <a:bodyPr>
            <a:normAutofit fontScale="90000"/>
          </a:bodyPr>
          <a:lstStyle/>
          <a:p>
            <a:r>
              <a:rPr lang="en-US" dirty="0"/>
              <a:t>what happens when your computer is slow?</a:t>
            </a:r>
          </a:p>
        </p:txBody>
      </p:sp>
      <p:sp>
        <p:nvSpPr>
          <p:cNvPr id="3" name="Content Placeholder 2">
            <a:extLst>
              <a:ext uri="{FF2B5EF4-FFF2-40B4-BE49-F238E27FC236}">
                <a16:creationId xmlns:a16="http://schemas.microsoft.com/office/drawing/2014/main" id="{A4A40325-B4A4-A388-1310-F2732DC7A173}"/>
              </a:ext>
            </a:extLst>
          </p:cNvPr>
          <p:cNvSpPr>
            <a:spLocks noGrp="1"/>
          </p:cNvSpPr>
          <p:nvPr>
            <p:ph idx="1"/>
          </p:nvPr>
        </p:nvSpPr>
        <p:spPr>
          <a:xfrm>
            <a:off x="838200" y="1948069"/>
            <a:ext cx="10515600" cy="4228893"/>
          </a:xfrm>
        </p:spPr>
        <p:txBody>
          <a:bodyPr/>
          <a:lstStyle/>
          <a:p>
            <a:pPr algn="l"/>
            <a:r>
              <a:rPr lang="en-US" sz="3200" b="0" i="0" dirty="0">
                <a:solidFill>
                  <a:srgbClr val="202124"/>
                </a:solidFill>
                <a:effectLst/>
                <a:latin typeface="arial" panose="020B0604020202020204" pitchFamily="34" charset="0"/>
              </a:rPr>
              <a:t>Your storage drive and memory are the two key pieces of </a:t>
            </a:r>
            <a:r>
              <a:rPr lang="en-US" sz="3200" dirty="0">
                <a:solidFill>
                  <a:srgbClr val="202124"/>
                </a:solidFill>
                <a:latin typeface="arial" panose="020B0604020202020204" pitchFamily="34" charset="0"/>
              </a:rPr>
              <a:t>hardware most related to the speed of your computer. With too little memory, you will only have limited resources to run multiple programs, while using a dated storage drive </a:t>
            </a:r>
            <a:r>
              <a:rPr lang="en-US" sz="3200" b="0" i="0" dirty="0">
                <a:solidFill>
                  <a:srgbClr val="202124"/>
                </a:solidFill>
                <a:effectLst/>
                <a:latin typeface="arial" panose="020B0604020202020204" pitchFamily="34" charset="0"/>
              </a:rPr>
              <a:t>can slow down your computer even if it's recently been defragmented.</a:t>
            </a:r>
          </a:p>
          <a:p>
            <a:endParaRPr lang="en-US" dirty="0"/>
          </a:p>
        </p:txBody>
      </p:sp>
    </p:spTree>
    <p:extLst>
      <p:ext uri="{BB962C8B-B14F-4D97-AF65-F5344CB8AC3E}">
        <p14:creationId xmlns:p14="http://schemas.microsoft.com/office/powerpoint/2010/main" val="1538427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82AA9-90B1-00A2-48B6-C676E0F7A5A3}"/>
              </a:ext>
            </a:extLst>
          </p:cNvPr>
          <p:cNvSpPr>
            <a:spLocks noGrp="1"/>
          </p:cNvSpPr>
          <p:nvPr>
            <p:ph type="title"/>
          </p:nvPr>
        </p:nvSpPr>
        <p:spPr/>
        <p:txBody>
          <a:bodyPr/>
          <a:lstStyle/>
          <a:p>
            <a:r>
              <a:rPr lang="en-US" dirty="0"/>
              <a:t>How deal with a slow computer?</a:t>
            </a:r>
          </a:p>
        </p:txBody>
      </p:sp>
      <p:sp>
        <p:nvSpPr>
          <p:cNvPr id="3" name="Content Placeholder 2">
            <a:extLst>
              <a:ext uri="{FF2B5EF4-FFF2-40B4-BE49-F238E27FC236}">
                <a16:creationId xmlns:a16="http://schemas.microsoft.com/office/drawing/2014/main" id="{C93C5AF6-BEC0-7DB1-CC47-4D61B6EA946D}"/>
              </a:ext>
            </a:extLst>
          </p:cNvPr>
          <p:cNvSpPr>
            <a:spLocks noGrp="1"/>
          </p:cNvSpPr>
          <p:nvPr>
            <p:ph idx="1"/>
          </p:nvPr>
        </p:nvSpPr>
        <p:spPr>
          <a:xfrm>
            <a:off x="838200" y="2080591"/>
            <a:ext cx="10515600" cy="4412284"/>
          </a:xfrm>
        </p:spPr>
        <p:txBody>
          <a:bodyPr>
            <a:normAutofit/>
          </a:bodyPr>
          <a:lstStyle/>
          <a:p>
            <a:pPr marL="0" indent="0" algn="l">
              <a:buNone/>
            </a:pPr>
            <a:r>
              <a:rPr lang="en-US" sz="3600" b="0" i="0" dirty="0">
                <a:solidFill>
                  <a:srgbClr val="202124"/>
                </a:solidFill>
                <a:effectLst/>
                <a:latin typeface="arial" panose="020B0604020202020204" pitchFamily="34" charset="0"/>
              </a:rPr>
              <a:t>U can </a:t>
            </a:r>
            <a:r>
              <a:rPr lang="en-US" sz="3600" dirty="0">
                <a:solidFill>
                  <a:srgbClr val="202124"/>
                </a:solidFill>
                <a:latin typeface="arial" panose="020B0604020202020204" pitchFamily="34" charset="0"/>
              </a:rPr>
              <a:t>deal with a slow computer by: </a:t>
            </a:r>
            <a:r>
              <a:rPr lang="en-US" sz="3600" b="0" i="0" dirty="0">
                <a:solidFill>
                  <a:srgbClr val="202124"/>
                </a:solidFill>
                <a:effectLst/>
                <a:latin typeface="arial" panose="020B0604020202020204" pitchFamily="34" charset="0"/>
              </a:rPr>
              <a:t>Remove unnecessary files and photos,</a:t>
            </a:r>
            <a:r>
              <a:rPr lang="en-US" sz="3600" dirty="0">
                <a:solidFill>
                  <a:srgbClr val="202124"/>
                </a:solidFill>
                <a:latin typeface="arial" panose="020B0604020202020204" pitchFamily="34" charset="0"/>
              </a:rPr>
              <a:t> d</a:t>
            </a:r>
            <a:r>
              <a:rPr lang="en-US" sz="3600" b="0" i="0" dirty="0">
                <a:solidFill>
                  <a:srgbClr val="202124"/>
                </a:solidFill>
                <a:effectLst/>
                <a:latin typeface="arial" panose="020B0604020202020204" pitchFamily="34" charset="0"/>
              </a:rPr>
              <a:t>elete your recycle bin and clear temporary files,</a:t>
            </a:r>
            <a:r>
              <a:rPr lang="en-US" sz="3600" dirty="0">
                <a:solidFill>
                  <a:srgbClr val="202124"/>
                </a:solidFill>
                <a:latin typeface="arial" panose="020B0604020202020204" pitchFamily="34" charset="0"/>
              </a:rPr>
              <a:t> </a:t>
            </a:r>
            <a:r>
              <a:rPr lang="en-US" sz="3600" b="0" i="0" dirty="0">
                <a:solidFill>
                  <a:srgbClr val="202124"/>
                </a:solidFill>
                <a:effectLst/>
                <a:latin typeface="arial" panose="020B0604020202020204" pitchFamily="34" charset="0"/>
              </a:rPr>
              <a:t>Add more RAM, install anti-virus software and disable start up programs you can also</a:t>
            </a:r>
            <a:r>
              <a:rPr lang="en-US" sz="3600" dirty="0">
                <a:solidFill>
                  <a:srgbClr val="202124"/>
                </a:solidFill>
                <a:latin typeface="arial" panose="020B0604020202020204" pitchFamily="34" charset="0"/>
              </a:rPr>
              <a:t> </a:t>
            </a:r>
            <a:r>
              <a:rPr lang="en-US" sz="3600" b="0" i="0" dirty="0">
                <a:solidFill>
                  <a:srgbClr val="202124"/>
                </a:solidFill>
                <a:effectLst/>
                <a:latin typeface="arial" panose="020B0604020202020204" pitchFamily="34" charset="0"/>
              </a:rPr>
              <a:t>remove bloatware and unused software and finally, Choose substance over style.</a:t>
            </a:r>
          </a:p>
          <a:p>
            <a:endParaRPr lang="en-US" dirty="0"/>
          </a:p>
        </p:txBody>
      </p:sp>
    </p:spTree>
    <p:extLst>
      <p:ext uri="{BB962C8B-B14F-4D97-AF65-F5344CB8AC3E}">
        <p14:creationId xmlns:p14="http://schemas.microsoft.com/office/powerpoint/2010/main" val="34785687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TotalTime>
  <Words>183</Words>
  <Application>Microsoft Office PowerPoint</Application>
  <PresentationFormat>Widescreen</PresentationFormat>
  <Paragraphs>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Arial</vt:lpstr>
      <vt:lpstr>Garamond</vt:lpstr>
      <vt:lpstr>Organic</vt:lpstr>
      <vt:lpstr>Slow computers</vt:lpstr>
      <vt:lpstr>Why is your computer slow? </vt:lpstr>
      <vt:lpstr>what happens when your computer is slow?</vt:lpstr>
      <vt:lpstr>How deal with a slow computer?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Slow computers</dc:title>
  <dc:creator>Admin</dc:creator>
  <cp:lastModifiedBy>Admin</cp:lastModifiedBy>
  <cp:revision>2</cp:revision>
  <dcterms:created xsi:type="dcterms:W3CDTF">2022-09-22T16:39:11Z</dcterms:created>
  <dcterms:modified xsi:type="dcterms:W3CDTF">2022-09-22T16:40:34Z</dcterms:modified>
</cp:coreProperties>
</file>