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JO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2061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23226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64441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25101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76077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28326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391090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948280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57097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07738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63889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87805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03324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13193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3702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7909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07427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D9F8E13-3A4E-D04A-80EA-2F2F0032B9D3}" type="datetimeFigureOut">
              <a:rPr lang="en-JO" smtClean="0"/>
              <a:t>22/09/2022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JO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C40D4D0-899D-B944-A2A9-2EB59E5F4AC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95871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my_machines_full_of_malware_should_i_get_a_new_compute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grounds.com/art/view/sirbeano/computer-viru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ed.ac.uk/covid19perspectives/2020/06/09/local-policing-must-adapt-to-cybercrime-in-the-post-pandemic-era-write-ben-collier-shane-horgan-richard-jones-and-lynsay-shepherd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AFA5-60CE-C78C-5E47-41ADA8CDE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 V</a:t>
            </a:r>
            <a:r>
              <a:rPr lang="en-JO" dirty="0"/>
              <a:t>iruses and how to deal with them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865E2-F107-78EF-95CA-E47A7D565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JO" dirty="0"/>
              <a:t>y: haya hawari 8H </a:t>
            </a:r>
          </a:p>
        </p:txBody>
      </p:sp>
    </p:spTree>
    <p:extLst>
      <p:ext uri="{BB962C8B-B14F-4D97-AF65-F5344CB8AC3E}">
        <p14:creationId xmlns:p14="http://schemas.microsoft.com/office/powerpoint/2010/main" val="227623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D5544-8502-781D-50DF-76CF2CBF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JO" dirty="0"/>
              <a:t>ow does one get viruses on computers, phones, etc..?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2A5C2-C2DB-7A63-C8A8-CDAC613C9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407" y="2217737"/>
            <a:ext cx="7375107" cy="3416300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dirty="0"/>
              <a:t>H</a:t>
            </a:r>
            <a:r>
              <a:rPr lang="en-JO" b="1" dirty="0"/>
              <a:t>ere is a list of reasons as to why computers, phones and other elctronic devises get viruses: </a:t>
            </a:r>
          </a:p>
          <a:p>
            <a:pPr marL="0" indent="0" algn="l">
              <a:buNone/>
            </a:pPr>
            <a:r>
              <a:rPr lang="en-JO" dirty="0">
                <a:solidFill>
                  <a:schemeClr val="tx1"/>
                </a:solidFill>
              </a:rPr>
              <a:t>1- inesterting an unknown USB and any other device that mightcause viruses.</a:t>
            </a:r>
          </a:p>
          <a:p>
            <a:pPr marL="0" indent="0" algn="l">
              <a:buNone/>
            </a:pPr>
            <a:r>
              <a:rPr lang="en-JO" dirty="0">
                <a:solidFill>
                  <a:schemeClr val="tx1"/>
                </a:solidFill>
              </a:rPr>
              <a:t>2-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Installing applications from non-trusted sources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3- not updating your device to the most recent 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software can also cause your device viruses as there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are certain antiviruses installed with it.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There are many more ways that your device can get hacked from.</a:t>
            </a:r>
            <a:br>
              <a:rPr lang="en-US" dirty="0"/>
            </a:br>
            <a:endParaRPr lang="en-JO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4ECC4-311F-86A2-B419-19034E56C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91515" y="4448934"/>
            <a:ext cx="3900485" cy="23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5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9D4B-2463-6945-BC27-4083A5F45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dirty="0"/>
              <a:t>How to deal with computer viruses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FF33D-F092-EC0A-699D-EEC3B34A2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JO" dirty="0"/>
              <a:t>ere are only some of the ways you can deal with computer viruses:</a:t>
            </a:r>
          </a:p>
          <a:p>
            <a:r>
              <a:rPr lang="en-JO" dirty="0">
                <a:solidFill>
                  <a:schemeClr val="tx1"/>
                </a:solidFill>
              </a:rPr>
              <a:t>1- 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Download and install a virus scanner.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2- Run a virus scan.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3-  Change all your passwords.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4- 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Delete or quarantine the virus.</a:t>
            </a:r>
          </a:p>
          <a:p>
            <a:pPr marL="0" indent="0">
              <a:buNone/>
            </a:pPr>
            <a:endParaRPr lang="en-JO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110D1-6F3F-8EDD-2B98-F004C417B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45500" y="3365500"/>
            <a:ext cx="37465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9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4B86-E90B-08BB-54B5-7C371875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JO" dirty="0"/>
              <a:t>ays to protect your computer from viruses: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0F6B-157D-EDD3-EEE9-285B7F14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an antivirus is essential when trying to keep your computer healthy and free from viruses.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Your Software up to Date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a Strong Password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Run a Virus Scan Often.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4613DC-062D-D4D6-AFCA-6626D347D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0591" y="4100512"/>
            <a:ext cx="4268083" cy="28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69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{B810BFC8-CD75-2A49-9D65-1E1BC201843B}tf10001076</Template>
  <TotalTime>24</TotalTime>
  <Words>197</Words>
  <Application>Microsoft Macintosh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</vt:lpstr>
      <vt:lpstr>Century Gothic</vt:lpstr>
      <vt:lpstr>Wingdings 3</vt:lpstr>
      <vt:lpstr>Ion Boardroom</vt:lpstr>
      <vt:lpstr>Computer Viruses and how to deal with them</vt:lpstr>
      <vt:lpstr>How does one get viruses on computers, phones, etc..?</vt:lpstr>
      <vt:lpstr>How to deal with computer viruses</vt:lpstr>
      <vt:lpstr>Ways to protect your computer from viruses: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Viruses and how to deal with them</dc:title>
  <dc:creator>Microsoft Office User</dc:creator>
  <cp:lastModifiedBy>Microsoft Office User</cp:lastModifiedBy>
  <cp:revision>1</cp:revision>
  <dcterms:created xsi:type="dcterms:W3CDTF">2022-09-22T15:58:08Z</dcterms:created>
  <dcterms:modified xsi:type="dcterms:W3CDTF">2022-09-22T16:22:27Z</dcterms:modified>
</cp:coreProperties>
</file>