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A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0"/>
  </p:normalViewPr>
  <p:slideViewPr>
    <p:cSldViewPr snapToGrid="0">
      <p:cViewPr varScale="1">
        <p:scale>
          <a:sx n="115" d="100"/>
          <a:sy n="115" d="100"/>
        </p:scale>
        <p:origin x="3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E9AEE-DA92-7C39-8076-91345898D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E6BB7C-1C1F-6D9C-E32F-F51BD0269C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F6E98-2823-C4DD-C6D0-1447E3A21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93036-60EE-0851-BBF9-84852F359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09AEC-41DB-7B02-A282-8841CDB77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3848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9499F-9927-786B-3C98-295180ED9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869F45-28AD-7D4E-2265-9DB96013F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77578-97F7-4D83-34A4-54404CBF0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4C8C0-260A-E9BF-283B-4F0276388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6E41-E825-B11E-0F0E-0A02AD38E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9130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804C28-BBD6-4692-5A49-49E37C74BC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7B3187-4418-B612-721B-597064698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B2378-AC62-27F2-8EC3-60BA3E063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8F740-C784-45F1-25B4-EC9581D1A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F2B48-6064-533E-688E-C131DB84C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5086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8F86A-68B4-8376-30D9-234B05FC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FB964-57B0-F106-A272-4D30BCDBA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A188C-1A66-64FF-FCCE-DAE9C2464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27720-E265-B20D-C3F5-1518BA396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DA1D6-E402-CE62-453A-062A1C5A1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232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1EB2D-AA38-10C3-3566-C1B425740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B9CFD-8D14-ECED-C24D-B13B316F9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E645F-E8EF-822B-B0EE-B61EF94BC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7DC8C-0305-81AC-C868-7C300D5BB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2FB78-E384-A0D6-946E-0188980F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5861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68A60-3EF9-470B-5F53-73AD419BA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5A199-7345-A99F-3726-8615C9F0A7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CD7E25-F89C-E73E-DE66-065744951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34D62F-30F6-0816-5AA1-30A39D738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20240-98A8-4400-988E-88DE299CD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28764-349B-0A37-4E4E-BC6E604E4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9379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5266F-EBC0-73AF-17D3-810094180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A7924E-8EA8-397C-D811-46EE561CF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419AE-FADC-D8FB-B3D4-3FE612167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07E429-D5F5-15D7-EAAB-7455EC1976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CB629C-BC39-AB19-6A03-95D91FC6C5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0FB538-5F87-29A2-6CD9-096D5D664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CF81FF-35C0-6CE0-1657-BAEE78FD8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F3EEE-4013-1977-E99B-F94FB6DE4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0835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E317C-9D43-F58F-3C84-738EA11EE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787A8-55AA-74F2-BF9E-7A02FBFF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9F3DBB-CA43-7203-89BB-221C0AB15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2AF75-BBD5-381B-0DB5-772CACCF1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9330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71BA90-1B09-E7E6-F036-76089B041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673C96-0A3C-01BB-C46F-79794EE06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FD79F7-DD9B-30DC-2B18-BDB1ACA18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0882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A021D-CF19-4482-4EBF-7974E80AF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3CE89-36AB-805B-F116-F70CA77EC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BB55CE-434C-C013-6AB3-8864C77B1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DB24D-85DE-F81F-BB99-CAFCCF276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614B0-0878-5891-D820-7A6BCA4A6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CCE17A-F19C-C468-49D7-85C9DC226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0911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7C504-124F-4084-B0CA-4DF8BD64C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4E6A61-F18E-1F12-E517-50707EAEEA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2CF2D1-D1F4-1A6C-15E8-12DFFABAB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736314-64F1-71FD-D3D5-FE0EA829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26D53-C415-EF8A-C525-A0DABC456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5360A-F6C4-5EA7-ADD4-3731C03C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1637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67C73E-80F5-6E7C-DE2A-31E885A4A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59BB4-0EEB-082B-599B-4224CE599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5BCE2-7A18-CE5D-299E-D2EEF42D6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8ED6F-CF42-D118-92A9-188DB4C6A8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DC578-7F01-ED40-498E-F8A6498752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98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cg-computer-hackers-hacking-kali-linux-logo-penetration-testing-wallpaper-hhis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thank-you-thanks-gratitude-2011012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66D66-1720-08C4-D9DD-5DF962B23F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AE" dirty="0"/>
              <a:t>omputer problems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01C4BA-1D48-0D68-843A-48518C7925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AE" dirty="0"/>
              <a:t>y sanad 8h</a:t>
            </a:r>
          </a:p>
        </p:txBody>
      </p:sp>
    </p:spTree>
    <p:extLst>
      <p:ext uri="{BB962C8B-B14F-4D97-AF65-F5344CB8AC3E}">
        <p14:creationId xmlns:p14="http://schemas.microsoft.com/office/powerpoint/2010/main" val="3317433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4773A-7291-2DE1-E0BB-81698D50E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AE" dirty="0"/>
              <a:t>ow to act responsibly and safely when solving a computer problem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8C535-FE3B-37FA-8E93-FF106383C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AE" dirty="0"/>
              <a:t>irst you should always keep software up to date </a:t>
            </a:r>
          </a:p>
          <a:p>
            <a:r>
              <a:rPr lang="en-US" dirty="0"/>
              <a:t>B</a:t>
            </a:r>
            <a:r>
              <a:rPr lang="en-AE" dirty="0"/>
              <a:t>rowse the web safely </a:t>
            </a:r>
          </a:p>
          <a:p>
            <a:r>
              <a:rPr lang="en-US" dirty="0"/>
              <a:t>C</a:t>
            </a:r>
            <a:r>
              <a:rPr lang="en-AE" dirty="0"/>
              <a:t>hange ur pasword every ones in a while </a:t>
            </a:r>
          </a:p>
          <a:p>
            <a:r>
              <a:rPr lang="en-US" dirty="0"/>
              <a:t>Don’</a:t>
            </a:r>
            <a:r>
              <a:rPr lang="en-AE" dirty="0"/>
              <a:t>t open suspicious attachments or click unusual links in messages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C870CE-615E-2965-DC9E-D6E8BD1B9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98850" y="4208463"/>
            <a:ext cx="4178300" cy="196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469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24E3A-DFC5-CDC4-4198-047FB66E0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E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EF907EA-7761-ADAD-6DB6-E09DD8AB44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199" y="365125"/>
            <a:ext cx="10515600" cy="5992132"/>
          </a:xfrm>
        </p:spPr>
      </p:pic>
    </p:spTree>
    <p:extLst>
      <p:ext uri="{BB962C8B-B14F-4D97-AF65-F5344CB8AC3E}">
        <p14:creationId xmlns:p14="http://schemas.microsoft.com/office/powerpoint/2010/main" val="2313864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54</Words>
  <Application>Microsoft Macintosh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Computer problems </vt:lpstr>
      <vt:lpstr>How to act responsibly and safely when solving a computer problem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problems </dc:title>
  <dc:creator>AlMadanat,Fadi</dc:creator>
  <cp:lastModifiedBy>AlMadanat,Fadi</cp:lastModifiedBy>
  <cp:revision>1</cp:revision>
  <dcterms:created xsi:type="dcterms:W3CDTF">2022-09-22T15:25:25Z</dcterms:created>
  <dcterms:modified xsi:type="dcterms:W3CDTF">2022-09-22T15:34:50Z</dcterms:modified>
</cp:coreProperties>
</file>