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 AlAdham" initials="LA" lastIdx="0" clrIdx="0">
    <p:extLst>
      <p:ext uri="{19B8F6BF-5375-455C-9EA6-DF929625EA0E}">
        <p15:presenceInfo xmlns:p15="http://schemas.microsoft.com/office/powerpoint/2012/main" userId="S-1-5-21-73663186-836261608-1023655383-4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8ED1-092C-4385-92C3-80E6FB4BBEF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2EC7-2C67-443C-BEDA-67127F30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4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28577-5D05-4962-8D3F-F94DF677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46"/>
            <a:ext cx="10515600" cy="6435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THINK SECURE AND BE CAREFUL OF CYBERCRIME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AB3B3C-2551-4727-BFB8-45A72323E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9234" y="1305776"/>
            <a:ext cx="3333750" cy="1325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HACKING</a:t>
            </a:r>
          </a:p>
          <a:p>
            <a:pPr marL="0" indent="0" algn="just">
              <a:buNone/>
            </a:pPr>
            <a:r>
              <a:rPr lang="en-US" dirty="0"/>
              <a:t>A criminal breaks into a computer system, usually to steal files or personal information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091BE-A228-4320-B763-0890B63E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45" y="3046572"/>
            <a:ext cx="3333750" cy="1724025"/>
          </a:xfrm>
          <a:prstGeom prst="rect">
            <a:avLst/>
          </a:prstGeom>
        </p:spPr>
      </p:pic>
      <p:pic>
        <p:nvPicPr>
          <p:cNvPr id="8" name="Picture 7" descr="Identity Theft: What is is and How to Prevent it">
            <a:extLst>
              <a:ext uri="{FF2B5EF4-FFF2-40B4-BE49-F238E27FC236}">
                <a16:creationId xmlns:a16="http://schemas.microsoft.com/office/drawing/2014/main" id="{F3C8BF15-CDBE-4F2E-9419-88D09A60F7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646"/>
            <a:ext cx="2500632" cy="189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D3A09-EB9E-471A-B8E5-0F25BB59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622" y="1295722"/>
            <a:ext cx="2258378" cy="2133278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6BD16CA-78A1-4A6A-84E2-56D685BC91D1}"/>
              </a:ext>
            </a:extLst>
          </p:cNvPr>
          <p:cNvSpPr txBox="1">
            <a:spLocks/>
          </p:cNvSpPr>
          <p:nvPr/>
        </p:nvSpPr>
        <p:spPr>
          <a:xfrm>
            <a:off x="6769418" y="5332724"/>
            <a:ext cx="2933382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SCAMMING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A criminal sends out an email that askes for money. 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686258B-F4EB-4BBE-81BF-945A9E1DADB6}"/>
              </a:ext>
            </a:extLst>
          </p:cNvPr>
          <p:cNvSpPr txBox="1">
            <a:spLocks/>
          </p:cNvSpPr>
          <p:nvPr/>
        </p:nvSpPr>
        <p:spPr>
          <a:xfrm>
            <a:off x="2824162" y="1305776"/>
            <a:ext cx="3271838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FISHING</a:t>
            </a:r>
            <a:r>
              <a:rPr lang="en-US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A criminal creates a fake website that looks like the official website of a real bank or internet shopping website.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99E5291C-773F-41D6-94FB-88FA81605A1D}"/>
              </a:ext>
            </a:extLst>
          </p:cNvPr>
          <p:cNvSpPr txBox="1">
            <a:spLocks/>
          </p:cNvSpPr>
          <p:nvPr/>
        </p:nvSpPr>
        <p:spPr>
          <a:xfrm>
            <a:off x="2684781" y="5341389"/>
            <a:ext cx="3957319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IDENTITY THEFT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A criminal steals personal information such as a persons name and address.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4592E-A36E-4CFC-845B-E5F28593D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428" y="4604068"/>
            <a:ext cx="2372572" cy="22539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D8E2A-07D3-46D1-A889-093EED396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6" y="1305776"/>
            <a:ext cx="2725586" cy="189635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073059-D258-4945-9D97-275920DE0866}"/>
              </a:ext>
            </a:extLst>
          </p:cNvPr>
          <p:cNvSpPr/>
          <p:nvPr/>
        </p:nvSpPr>
        <p:spPr>
          <a:xfrm rot="20211738">
            <a:off x="4460081" y="3385364"/>
            <a:ext cx="2109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CYBERCRIME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1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A990A4-C165-47CB-BAE8-E0470D6D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80" y="0"/>
            <a:ext cx="837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73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THINK SECURE AND BE CAREFUL OF CYBERCRIME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Secure and Be careful of Cybercrime</dc:title>
  <dc:creator>Lina AlAdham</dc:creator>
  <cp:lastModifiedBy>Lina AlAdham</cp:lastModifiedBy>
  <cp:revision>4</cp:revision>
  <dcterms:created xsi:type="dcterms:W3CDTF">2022-09-22T14:08:40Z</dcterms:created>
  <dcterms:modified xsi:type="dcterms:W3CDTF">2022-09-22T14:30:47Z</dcterms:modified>
</cp:coreProperties>
</file>